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6FFE7-2158-4D95-A0CF-3B4E92F22DF9}" v="1" dt="2022-01-31T07:27:14.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gendra" userId="2a25996c3d440370" providerId="LiveId" clId="{2E90A939-8CAD-405D-B63D-F27A13E74508}"/>
    <pc:docChg chg="undo custSel addSld modSld">
      <pc:chgData name="Khagendra" userId="2a25996c3d440370" providerId="LiveId" clId="{2E90A939-8CAD-405D-B63D-F27A13E74508}" dt="2020-09-28T03:00:48.626" v="3280" actId="207"/>
      <pc:docMkLst>
        <pc:docMk/>
      </pc:docMkLst>
      <pc:sldChg chg="modSp mod">
        <pc:chgData name="Khagendra" userId="2a25996c3d440370" providerId="LiveId" clId="{2E90A939-8CAD-405D-B63D-F27A13E74508}" dt="2020-09-28T03:00:15.051" v="3278" actId="14100"/>
        <pc:sldMkLst>
          <pc:docMk/>
          <pc:sldMk cId="517630930" sldId="256"/>
        </pc:sldMkLst>
        <pc:spChg chg="mod">
          <ac:chgData name="Khagendra" userId="2a25996c3d440370" providerId="LiveId" clId="{2E90A939-8CAD-405D-B63D-F27A13E74508}" dt="2020-09-28T03:00:09.058" v="3277" actId="115"/>
          <ac:spMkLst>
            <pc:docMk/>
            <pc:sldMk cId="517630930" sldId="256"/>
            <ac:spMk id="2" creationId="{971365A0-D63C-427A-8BAB-53FA468DAE8B}"/>
          </ac:spMkLst>
        </pc:spChg>
        <pc:spChg chg="mod">
          <ac:chgData name="Khagendra" userId="2a25996c3d440370" providerId="LiveId" clId="{2E90A939-8CAD-405D-B63D-F27A13E74508}" dt="2020-09-28T03:00:15.051" v="3278" actId="14100"/>
          <ac:spMkLst>
            <pc:docMk/>
            <pc:sldMk cId="517630930" sldId="256"/>
            <ac:spMk id="3" creationId="{B31475A5-8D71-4843-A359-193D9A2E6FBE}"/>
          </ac:spMkLst>
        </pc:spChg>
      </pc:sldChg>
      <pc:sldChg chg="modSp mod">
        <pc:chgData name="Khagendra" userId="2a25996c3d440370" providerId="LiveId" clId="{2E90A939-8CAD-405D-B63D-F27A13E74508}" dt="2020-09-28T03:00:48.626" v="3280" actId="207"/>
        <pc:sldMkLst>
          <pc:docMk/>
          <pc:sldMk cId="3235350512" sldId="257"/>
        </pc:sldMkLst>
        <pc:spChg chg="mod">
          <ac:chgData name="Khagendra" userId="2a25996c3d440370" providerId="LiveId" clId="{2E90A939-8CAD-405D-B63D-F27A13E74508}" dt="2020-09-28T02:44:40.942" v="2220" actId="207"/>
          <ac:spMkLst>
            <pc:docMk/>
            <pc:sldMk cId="3235350512" sldId="257"/>
            <ac:spMk id="2" creationId="{7268A5C6-A253-4C9E-9CDC-EFCC286F3376}"/>
          </ac:spMkLst>
        </pc:spChg>
        <pc:spChg chg="mod">
          <ac:chgData name="Khagendra" userId="2a25996c3d440370" providerId="LiveId" clId="{2E90A939-8CAD-405D-B63D-F27A13E74508}" dt="2020-09-28T03:00:48.626" v="3280" actId="207"/>
          <ac:spMkLst>
            <pc:docMk/>
            <pc:sldMk cId="3235350512" sldId="257"/>
            <ac:spMk id="3" creationId="{846A3AC1-8522-47F8-9F5D-D9B9EEC432F8}"/>
          </ac:spMkLst>
        </pc:spChg>
      </pc:sldChg>
      <pc:sldChg chg="modSp mod">
        <pc:chgData name="Khagendra" userId="2a25996c3d440370" providerId="LiveId" clId="{2E90A939-8CAD-405D-B63D-F27A13E74508}" dt="2020-09-28T02:46:37.171" v="2248" actId="20577"/>
        <pc:sldMkLst>
          <pc:docMk/>
          <pc:sldMk cId="2803087572" sldId="258"/>
        </pc:sldMkLst>
        <pc:spChg chg="mod">
          <ac:chgData name="Khagendra" userId="2a25996c3d440370" providerId="LiveId" clId="{2E90A939-8CAD-405D-B63D-F27A13E74508}" dt="2020-09-28T01:56:35.170" v="1643" actId="113"/>
          <ac:spMkLst>
            <pc:docMk/>
            <pc:sldMk cId="2803087572" sldId="258"/>
            <ac:spMk id="2" creationId="{F3ABA84A-895B-4D11-AC16-0028AA14E534}"/>
          </ac:spMkLst>
        </pc:spChg>
        <pc:spChg chg="mod">
          <ac:chgData name="Khagendra" userId="2a25996c3d440370" providerId="LiveId" clId="{2E90A939-8CAD-405D-B63D-F27A13E74508}" dt="2020-09-28T02:46:37.171" v="2248" actId="20577"/>
          <ac:spMkLst>
            <pc:docMk/>
            <pc:sldMk cId="2803087572" sldId="258"/>
            <ac:spMk id="3" creationId="{608C3629-F297-473C-B465-6A0BF24ACA86}"/>
          </ac:spMkLst>
        </pc:spChg>
      </pc:sldChg>
      <pc:sldChg chg="modSp new mod">
        <pc:chgData name="Khagendra" userId="2a25996c3d440370" providerId="LiveId" clId="{2E90A939-8CAD-405D-B63D-F27A13E74508}" dt="2020-09-28T02:59:05.677" v="3238" actId="255"/>
        <pc:sldMkLst>
          <pc:docMk/>
          <pc:sldMk cId="2337970606" sldId="259"/>
        </pc:sldMkLst>
        <pc:spChg chg="mod">
          <ac:chgData name="Khagendra" userId="2a25996c3d440370" providerId="LiveId" clId="{2E90A939-8CAD-405D-B63D-F27A13E74508}" dt="2020-09-28T02:59:05.677" v="3238" actId="255"/>
          <ac:spMkLst>
            <pc:docMk/>
            <pc:sldMk cId="2337970606" sldId="259"/>
            <ac:spMk id="2" creationId="{2CA3547C-9AC1-4811-B88B-648350D9D30A}"/>
          </ac:spMkLst>
        </pc:spChg>
        <pc:spChg chg="mod">
          <ac:chgData name="Khagendra" userId="2a25996c3d440370" providerId="LiveId" clId="{2E90A939-8CAD-405D-B63D-F27A13E74508}" dt="2020-09-28T02:46:55.915" v="2254" actId="115"/>
          <ac:spMkLst>
            <pc:docMk/>
            <pc:sldMk cId="2337970606" sldId="259"/>
            <ac:spMk id="3" creationId="{77D2152E-E9ED-43B7-944E-0DD6438DE027}"/>
          </ac:spMkLst>
        </pc:spChg>
      </pc:sldChg>
      <pc:sldChg chg="modSp new mod">
        <pc:chgData name="Khagendra" userId="2a25996c3d440370" providerId="LiveId" clId="{2E90A939-8CAD-405D-B63D-F27A13E74508}" dt="2020-09-28T02:55:52.133" v="3002" actId="207"/>
        <pc:sldMkLst>
          <pc:docMk/>
          <pc:sldMk cId="3717051020" sldId="260"/>
        </pc:sldMkLst>
        <pc:spChg chg="mod">
          <ac:chgData name="Khagendra" userId="2a25996c3d440370" providerId="LiveId" clId="{2E90A939-8CAD-405D-B63D-F27A13E74508}" dt="2020-09-28T02:52:02.108" v="2583" actId="255"/>
          <ac:spMkLst>
            <pc:docMk/>
            <pc:sldMk cId="3717051020" sldId="260"/>
            <ac:spMk id="2" creationId="{B0BDCA28-EF94-4B4B-9838-E8C112A9F8A7}"/>
          </ac:spMkLst>
        </pc:spChg>
        <pc:spChg chg="mod">
          <ac:chgData name="Khagendra" userId="2a25996c3d440370" providerId="LiveId" clId="{2E90A939-8CAD-405D-B63D-F27A13E74508}" dt="2020-09-28T02:55:52.133" v="3002" actId="207"/>
          <ac:spMkLst>
            <pc:docMk/>
            <pc:sldMk cId="3717051020" sldId="260"/>
            <ac:spMk id="3" creationId="{F7160B65-6BAE-4869-BE89-EFEF6FB6843F}"/>
          </ac:spMkLst>
        </pc:spChg>
      </pc:sldChg>
      <pc:sldChg chg="modSp new mod">
        <pc:chgData name="Khagendra" userId="2a25996c3d440370" providerId="LiveId" clId="{2E90A939-8CAD-405D-B63D-F27A13E74508}" dt="2020-09-28T02:58:37.895" v="3226" actId="207"/>
        <pc:sldMkLst>
          <pc:docMk/>
          <pc:sldMk cId="778289515" sldId="261"/>
        </pc:sldMkLst>
        <pc:spChg chg="mod">
          <ac:chgData name="Khagendra" userId="2a25996c3d440370" providerId="LiveId" clId="{2E90A939-8CAD-405D-B63D-F27A13E74508}" dt="2020-09-28T02:58:37.895" v="3226" actId="207"/>
          <ac:spMkLst>
            <pc:docMk/>
            <pc:sldMk cId="778289515" sldId="261"/>
            <ac:spMk id="2" creationId="{08587207-77F7-4DB2-AE4C-74F132B4F6E4}"/>
          </ac:spMkLst>
        </pc:spChg>
        <pc:spChg chg="mod">
          <ac:chgData name="Khagendra" userId="2a25996c3d440370" providerId="LiveId" clId="{2E90A939-8CAD-405D-B63D-F27A13E74508}" dt="2020-09-28T02:58:24.928" v="3225" actId="207"/>
          <ac:spMkLst>
            <pc:docMk/>
            <pc:sldMk cId="778289515" sldId="261"/>
            <ac:spMk id="3" creationId="{2F350889-C5FF-47E8-92E1-BEB9B9460D38}"/>
          </ac:spMkLst>
        </pc:spChg>
      </pc:sldChg>
    </pc:docChg>
  </pc:docChgLst>
  <pc:docChgLst>
    <pc:chgData name="Khagendra" userId="2a25996c3d440370" providerId="LiveId" clId="{1B9E44EE-4195-48CF-AE9B-8C69D58C854B}"/>
    <pc:docChg chg="custSel modSld">
      <pc:chgData name="Khagendra" userId="2a25996c3d440370" providerId="LiveId" clId="{1B9E44EE-4195-48CF-AE9B-8C69D58C854B}" dt="2020-09-28T08:07:49.797" v="55" actId="313"/>
      <pc:docMkLst>
        <pc:docMk/>
      </pc:docMkLst>
      <pc:sldChg chg="modSp mod">
        <pc:chgData name="Khagendra" userId="2a25996c3d440370" providerId="LiveId" clId="{1B9E44EE-4195-48CF-AE9B-8C69D58C854B}" dt="2020-09-28T07:59:47.568" v="31" actId="20577"/>
        <pc:sldMkLst>
          <pc:docMk/>
          <pc:sldMk cId="3235350512" sldId="257"/>
        </pc:sldMkLst>
        <pc:spChg chg="mod">
          <ac:chgData name="Khagendra" userId="2a25996c3d440370" providerId="LiveId" clId="{1B9E44EE-4195-48CF-AE9B-8C69D58C854B}" dt="2020-09-28T07:59:47.568" v="31" actId="20577"/>
          <ac:spMkLst>
            <pc:docMk/>
            <pc:sldMk cId="3235350512" sldId="257"/>
            <ac:spMk id="3" creationId="{846A3AC1-8522-47F8-9F5D-D9B9EEC432F8}"/>
          </ac:spMkLst>
        </pc:spChg>
      </pc:sldChg>
      <pc:sldChg chg="modSp mod">
        <pc:chgData name="Khagendra" userId="2a25996c3d440370" providerId="LiveId" clId="{1B9E44EE-4195-48CF-AE9B-8C69D58C854B}" dt="2020-09-28T08:07:12.784" v="54" actId="20577"/>
        <pc:sldMkLst>
          <pc:docMk/>
          <pc:sldMk cId="2803087572" sldId="258"/>
        </pc:sldMkLst>
        <pc:spChg chg="mod">
          <ac:chgData name="Khagendra" userId="2a25996c3d440370" providerId="LiveId" clId="{1B9E44EE-4195-48CF-AE9B-8C69D58C854B}" dt="2020-09-28T08:07:12.784" v="54" actId="20577"/>
          <ac:spMkLst>
            <pc:docMk/>
            <pc:sldMk cId="2803087572" sldId="258"/>
            <ac:spMk id="3" creationId="{608C3629-F297-473C-B465-6A0BF24ACA86}"/>
          </ac:spMkLst>
        </pc:spChg>
      </pc:sldChg>
      <pc:sldChg chg="modSp mod">
        <pc:chgData name="Khagendra" userId="2a25996c3d440370" providerId="LiveId" clId="{1B9E44EE-4195-48CF-AE9B-8C69D58C854B}" dt="2020-09-28T08:07:49.797" v="55" actId="313"/>
        <pc:sldMkLst>
          <pc:docMk/>
          <pc:sldMk cId="2337970606" sldId="259"/>
        </pc:sldMkLst>
        <pc:spChg chg="mod">
          <ac:chgData name="Khagendra" userId="2a25996c3d440370" providerId="LiveId" clId="{1B9E44EE-4195-48CF-AE9B-8C69D58C854B}" dt="2020-09-28T08:07:49.797" v="55" actId="313"/>
          <ac:spMkLst>
            <pc:docMk/>
            <pc:sldMk cId="2337970606" sldId="259"/>
            <ac:spMk id="3" creationId="{77D2152E-E9ED-43B7-944E-0DD6438DE027}"/>
          </ac:spMkLst>
        </pc:spChg>
      </pc:sldChg>
    </pc:docChg>
  </pc:docChgLst>
  <pc:docChgLst>
    <pc:chgData name="LAXMAN SANGEL" userId="S::laxman.75742@memc.tu.edu.np::914ce397-7417-445f-8b5d-a2027eb6211c" providerId="AD" clId="Web-{AEF6FFE7-2158-4D95-A0CF-3B4E92F22DF9}"/>
    <pc:docChg chg="modSld">
      <pc:chgData name="LAXMAN SANGEL" userId="S::laxman.75742@memc.tu.edu.np::914ce397-7417-445f-8b5d-a2027eb6211c" providerId="AD" clId="Web-{AEF6FFE7-2158-4D95-A0CF-3B4E92F22DF9}" dt="2022-01-31T07:27:14.443" v="0" actId="1076"/>
      <pc:docMkLst>
        <pc:docMk/>
      </pc:docMkLst>
      <pc:sldChg chg="modSp">
        <pc:chgData name="LAXMAN SANGEL" userId="S::laxman.75742@memc.tu.edu.np::914ce397-7417-445f-8b5d-a2027eb6211c" providerId="AD" clId="Web-{AEF6FFE7-2158-4D95-A0CF-3B4E92F22DF9}" dt="2022-01-31T07:27:14.443" v="0" actId="1076"/>
        <pc:sldMkLst>
          <pc:docMk/>
          <pc:sldMk cId="517630930" sldId="256"/>
        </pc:sldMkLst>
        <pc:spChg chg="mod">
          <ac:chgData name="LAXMAN SANGEL" userId="S::laxman.75742@memc.tu.edu.np::914ce397-7417-445f-8b5d-a2027eb6211c" providerId="AD" clId="Web-{AEF6FFE7-2158-4D95-A0CF-3B4E92F22DF9}" dt="2022-01-31T07:27:14.443" v="0" actId="1076"/>
          <ac:spMkLst>
            <pc:docMk/>
            <pc:sldMk cId="517630930" sldId="256"/>
            <ac:spMk id="3" creationId="{B31475A5-8D71-4843-A359-193D9A2E6FBE}"/>
          </ac:spMkLst>
        </pc:spChg>
      </pc:sldChg>
    </pc:docChg>
  </pc:docChgLst>
  <pc:docChgLst>
    <pc:chgData name="Khagendra" userId="2a25996c3d440370" providerId="LiveId" clId="{1209F20F-7556-4EE8-8481-5BCAA81A8FE0}"/>
    <pc:docChg chg="undo custSel addSld modSld">
      <pc:chgData name="Khagendra" userId="2a25996c3d440370" providerId="LiveId" clId="{1209F20F-7556-4EE8-8481-5BCAA81A8FE0}" dt="2020-09-10T01:17:48.507" v="2120" actId="20577"/>
      <pc:docMkLst>
        <pc:docMk/>
      </pc:docMkLst>
      <pc:sldChg chg="modSp new mod">
        <pc:chgData name="Khagendra" userId="2a25996c3d440370" providerId="LiveId" clId="{1209F20F-7556-4EE8-8481-5BCAA81A8FE0}" dt="2020-09-10T00:33:13.363" v="136" actId="14100"/>
        <pc:sldMkLst>
          <pc:docMk/>
          <pc:sldMk cId="517630930" sldId="256"/>
        </pc:sldMkLst>
        <pc:spChg chg="mod">
          <ac:chgData name="Khagendra" userId="2a25996c3d440370" providerId="LiveId" clId="{1209F20F-7556-4EE8-8481-5BCAA81A8FE0}" dt="2020-09-10T00:33:13.363" v="136" actId="14100"/>
          <ac:spMkLst>
            <pc:docMk/>
            <pc:sldMk cId="517630930" sldId="256"/>
            <ac:spMk id="2" creationId="{971365A0-D63C-427A-8BAB-53FA468DAE8B}"/>
          </ac:spMkLst>
        </pc:spChg>
        <pc:spChg chg="mod">
          <ac:chgData name="Khagendra" userId="2a25996c3d440370" providerId="LiveId" clId="{1209F20F-7556-4EE8-8481-5BCAA81A8FE0}" dt="2020-09-10T00:33:07.451" v="135" actId="14100"/>
          <ac:spMkLst>
            <pc:docMk/>
            <pc:sldMk cId="517630930" sldId="256"/>
            <ac:spMk id="3" creationId="{B31475A5-8D71-4843-A359-193D9A2E6FBE}"/>
          </ac:spMkLst>
        </pc:spChg>
      </pc:sldChg>
      <pc:sldChg chg="modSp new mod">
        <pc:chgData name="Khagendra" userId="2a25996c3d440370" providerId="LiveId" clId="{1209F20F-7556-4EE8-8481-5BCAA81A8FE0}" dt="2020-09-10T00:53:48.464" v="1324" actId="20577"/>
        <pc:sldMkLst>
          <pc:docMk/>
          <pc:sldMk cId="3235350512" sldId="257"/>
        </pc:sldMkLst>
        <pc:spChg chg="mod">
          <ac:chgData name="Khagendra" userId="2a25996c3d440370" providerId="LiveId" clId="{1209F20F-7556-4EE8-8481-5BCAA81A8FE0}" dt="2020-09-10T00:43:46.264" v="906" actId="14100"/>
          <ac:spMkLst>
            <pc:docMk/>
            <pc:sldMk cId="3235350512" sldId="257"/>
            <ac:spMk id="2" creationId="{7268A5C6-A253-4C9E-9CDC-EFCC286F3376}"/>
          </ac:spMkLst>
        </pc:spChg>
        <pc:spChg chg="mod">
          <ac:chgData name="Khagendra" userId="2a25996c3d440370" providerId="LiveId" clId="{1209F20F-7556-4EE8-8481-5BCAA81A8FE0}" dt="2020-09-10T00:53:48.464" v="1324" actId="20577"/>
          <ac:spMkLst>
            <pc:docMk/>
            <pc:sldMk cId="3235350512" sldId="257"/>
            <ac:spMk id="3" creationId="{846A3AC1-8522-47F8-9F5D-D9B9EEC432F8}"/>
          </ac:spMkLst>
        </pc:spChg>
      </pc:sldChg>
      <pc:sldChg chg="modSp new mod modTransition">
        <pc:chgData name="Khagendra" userId="2a25996c3d440370" providerId="LiveId" clId="{1209F20F-7556-4EE8-8481-5BCAA81A8FE0}" dt="2020-09-10T01:17:48.507" v="2120" actId="20577"/>
        <pc:sldMkLst>
          <pc:docMk/>
          <pc:sldMk cId="2803087572" sldId="258"/>
        </pc:sldMkLst>
        <pc:spChg chg="mod">
          <ac:chgData name="Khagendra" userId="2a25996c3d440370" providerId="LiveId" clId="{1209F20F-7556-4EE8-8481-5BCAA81A8FE0}" dt="2020-09-10T00:55:01.572" v="1354" actId="14100"/>
          <ac:spMkLst>
            <pc:docMk/>
            <pc:sldMk cId="2803087572" sldId="258"/>
            <ac:spMk id="2" creationId="{F3ABA84A-895B-4D11-AC16-0028AA14E534}"/>
          </ac:spMkLst>
        </pc:spChg>
        <pc:spChg chg="mod">
          <ac:chgData name="Khagendra" userId="2a25996c3d440370" providerId="LiveId" clId="{1209F20F-7556-4EE8-8481-5BCAA81A8FE0}" dt="2020-09-10T01:17:48.507" v="2120" actId="20577"/>
          <ac:spMkLst>
            <pc:docMk/>
            <pc:sldMk cId="2803087572" sldId="258"/>
            <ac:spMk id="3" creationId="{608C3629-F297-473C-B465-6A0BF24ACA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18DF-836B-4B78-8D21-5331CD9F8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D50B0-E3DC-48FB-958B-119F6ABB6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5B4A34-6F69-4C5E-BBB7-8CAB11A9447B}"/>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5" name="Footer Placeholder 4">
            <a:extLst>
              <a:ext uri="{FF2B5EF4-FFF2-40B4-BE49-F238E27FC236}">
                <a16:creationId xmlns:a16="http://schemas.microsoft.com/office/drawing/2014/main" id="{BFBBB848-D64A-4DE0-94AC-C3498005E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16238-CD50-4293-97A0-032BE016C1B4}"/>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66313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1FD4-F6C0-4C06-A917-A8AB126583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B22AC-2DB0-4E89-8880-46CBCA57B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7ADCE-F1CD-4693-A72B-E085FF0AA184}"/>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5" name="Footer Placeholder 4">
            <a:extLst>
              <a:ext uri="{FF2B5EF4-FFF2-40B4-BE49-F238E27FC236}">
                <a16:creationId xmlns:a16="http://schemas.microsoft.com/office/drawing/2014/main" id="{9D6E6FB6-03C7-4DA0-9C28-89A6C04A6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437C-0C77-48EB-BF0B-5AF3C60EBE1F}"/>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153996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85CCFB-D3C4-44BD-BAC5-B607D46EB1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B657B-BE47-470A-9253-46AC039A6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5F297-B0B0-4977-B6D5-E5E320034E31}"/>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5" name="Footer Placeholder 4">
            <a:extLst>
              <a:ext uri="{FF2B5EF4-FFF2-40B4-BE49-F238E27FC236}">
                <a16:creationId xmlns:a16="http://schemas.microsoft.com/office/drawing/2014/main" id="{A6E3494D-70A3-4845-B4B0-D90BFB3A3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2699E-2DD2-4000-8508-C56D000695D4}"/>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402077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5035-37CE-4139-A6FA-27CE1BEFD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11656-A640-4A46-B1F6-FA22CF89B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B174B-F266-4D99-9B01-FE29B0683D5F}"/>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5" name="Footer Placeholder 4">
            <a:extLst>
              <a:ext uri="{FF2B5EF4-FFF2-40B4-BE49-F238E27FC236}">
                <a16:creationId xmlns:a16="http://schemas.microsoft.com/office/drawing/2014/main" id="{24362D32-B95E-4052-8C53-7528A6F36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61669-8066-4698-9A34-C8144D65FCF8}"/>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356416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6663-18C8-4EA1-B7D8-0F3701D37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383C97-36F0-416B-A2EE-DACBBE166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1BFF7-982A-454C-9DDD-9E22E4638024}"/>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5" name="Footer Placeholder 4">
            <a:extLst>
              <a:ext uri="{FF2B5EF4-FFF2-40B4-BE49-F238E27FC236}">
                <a16:creationId xmlns:a16="http://schemas.microsoft.com/office/drawing/2014/main" id="{0F894592-E66D-48E4-A38D-001D2E5AF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0F316-766D-4C2A-B493-944D53A1B826}"/>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202624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5E24-2390-4F7F-A0A4-0769D9369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DFAD2-A0F4-43CC-B735-10F205982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674630-ABE5-45A9-BBB2-0546663BA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432B9-4D20-4FDE-AD77-96CA56835E66}"/>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6" name="Footer Placeholder 5">
            <a:extLst>
              <a:ext uri="{FF2B5EF4-FFF2-40B4-BE49-F238E27FC236}">
                <a16:creationId xmlns:a16="http://schemas.microsoft.com/office/drawing/2014/main" id="{3491EABD-E00D-4CC4-8EC2-4E7B58548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B3AFD-5F08-4C18-B7F0-543C61F0B50F}"/>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24133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B3E4-3F1E-41B2-8F8C-36C6B31D87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ACBCF-A13C-45F4-A798-0CB07EDE8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E320A-CB09-4D1D-AC87-C5DDA4239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CA8BB-F75A-4AD4-A193-63F067CBF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9E11A-8AFB-4267-BC32-D459CC8FE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017A68-1509-4F86-A007-C376F422B891}"/>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8" name="Footer Placeholder 7">
            <a:extLst>
              <a:ext uri="{FF2B5EF4-FFF2-40B4-BE49-F238E27FC236}">
                <a16:creationId xmlns:a16="http://schemas.microsoft.com/office/drawing/2014/main" id="{68E4F2E7-89EE-49D3-9693-C411759306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1FAD9-FDC6-4439-AC7F-74A96CB2B81A}"/>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72352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12E-00A8-4C06-BDA4-29743BF89C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670C8-7F49-47AF-A7A8-A8367BD31670}"/>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4" name="Footer Placeholder 3">
            <a:extLst>
              <a:ext uri="{FF2B5EF4-FFF2-40B4-BE49-F238E27FC236}">
                <a16:creationId xmlns:a16="http://schemas.microsoft.com/office/drawing/2014/main" id="{D812590A-4A35-48ED-BA1E-FB3BA7343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507F6-4E24-47F0-BFE7-61725E2153B7}"/>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327658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5D4A9C-D509-42BC-84C9-65BA18EADC5E}"/>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3" name="Footer Placeholder 2">
            <a:extLst>
              <a:ext uri="{FF2B5EF4-FFF2-40B4-BE49-F238E27FC236}">
                <a16:creationId xmlns:a16="http://schemas.microsoft.com/office/drawing/2014/main" id="{0121277B-96FB-49AD-8C0D-F7BC400CB2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55365B-3572-4D15-ADDB-0979A5B26887}"/>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45816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CEAD-F76A-4A3A-800C-47C72AEE1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95E63-F352-4EE3-9F39-AD3881B0C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74729-FE3E-41DD-B92B-126784A82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F6B09-FE28-483D-AEA8-E3F12CD27CF3}"/>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6" name="Footer Placeholder 5">
            <a:extLst>
              <a:ext uri="{FF2B5EF4-FFF2-40B4-BE49-F238E27FC236}">
                <a16:creationId xmlns:a16="http://schemas.microsoft.com/office/drawing/2014/main" id="{4655CF6A-6C5B-48AA-B029-7E8E901B4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A1E70-38A2-404F-B802-CC84C9538365}"/>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255412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5165-D530-462B-8A8C-D5627F4A2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84D5B-4640-4A68-AA41-DA738D9AC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A02FF-2279-4BE0-8CB5-7DE324C7B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A9EAB-B76C-4691-AC76-E19D2BD47498}"/>
              </a:ext>
            </a:extLst>
          </p:cNvPr>
          <p:cNvSpPr>
            <a:spLocks noGrp="1"/>
          </p:cNvSpPr>
          <p:nvPr>
            <p:ph type="dt" sz="half" idx="10"/>
          </p:nvPr>
        </p:nvSpPr>
        <p:spPr/>
        <p:txBody>
          <a:bodyPr/>
          <a:lstStyle/>
          <a:p>
            <a:fld id="{9574EFD4-4EA5-4812-87F3-7806760394DA}" type="datetimeFigureOut">
              <a:rPr lang="en-US" smtClean="0"/>
              <a:t>1/30/2022</a:t>
            </a:fld>
            <a:endParaRPr lang="en-US"/>
          </a:p>
        </p:txBody>
      </p:sp>
      <p:sp>
        <p:nvSpPr>
          <p:cNvPr id="6" name="Footer Placeholder 5">
            <a:extLst>
              <a:ext uri="{FF2B5EF4-FFF2-40B4-BE49-F238E27FC236}">
                <a16:creationId xmlns:a16="http://schemas.microsoft.com/office/drawing/2014/main" id="{E9148B3F-1527-4CBC-915A-D5B71AED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D9B5D-B020-4919-8620-A8A9487F4ECC}"/>
              </a:ext>
            </a:extLst>
          </p:cNvPr>
          <p:cNvSpPr>
            <a:spLocks noGrp="1"/>
          </p:cNvSpPr>
          <p:nvPr>
            <p:ph type="sldNum" sz="quarter" idx="12"/>
          </p:nvPr>
        </p:nvSpPr>
        <p:spPr/>
        <p:txBody>
          <a:bodyPr/>
          <a:lstStyle/>
          <a:p>
            <a:fld id="{71A7FE02-920F-473E-8C34-49FBA97435B4}" type="slidenum">
              <a:rPr lang="en-US" smtClean="0"/>
              <a:t>‹#›</a:t>
            </a:fld>
            <a:endParaRPr lang="en-US"/>
          </a:p>
        </p:txBody>
      </p:sp>
    </p:spTree>
    <p:extLst>
      <p:ext uri="{BB962C8B-B14F-4D97-AF65-F5344CB8AC3E}">
        <p14:creationId xmlns:p14="http://schemas.microsoft.com/office/powerpoint/2010/main" val="18663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B6470-A7E6-438E-B3AA-4FF4D244B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E6707-0193-4FB1-95CE-62A568FD3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A9B39-2547-4C8F-ADCE-6D248FCDF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4EFD4-4EA5-4812-87F3-7806760394DA}" type="datetimeFigureOut">
              <a:rPr lang="en-US" smtClean="0"/>
              <a:t>1/30/2022</a:t>
            </a:fld>
            <a:endParaRPr lang="en-US"/>
          </a:p>
        </p:txBody>
      </p:sp>
      <p:sp>
        <p:nvSpPr>
          <p:cNvPr id="5" name="Footer Placeholder 4">
            <a:extLst>
              <a:ext uri="{FF2B5EF4-FFF2-40B4-BE49-F238E27FC236}">
                <a16:creationId xmlns:a16="http://schemas.microsoft.com/office/drawing/2014/main" id="{CE40C4CA-8B3F-4FE0-810E-F0A069EDB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E5E924-0381-41D1-9495-76A5329DC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7FE02-920F-473E-8C34-49FBA97435B4}" type="slidenum">
              <a:rPr lang="en-US" smtClean="0"/>
              <a:t>‹#›</a:t>
            </a:fld>
            <a:endParaRPr lang="en-US"/>
          </a:p>
        </p:txBody>
      </p:sp>
    </p:spTree>
    <p:extLst>
      <p:ext uri="{BB962C8B-B14F-4D97-AF65-F5344CB8AC3E}">
        <p14:creationId xmlns:p14="http://schemas.microsoft.com/office/powerpoint/2010/main" val="2471168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65A0-D63C-427A-8BAB-53FA468DAE8B}"/>
              </a:ext>
            </a:extLst>
          </p:cNvPr>
          <p:cNvSpPr>
            <a:spLocks noGrp="1"/>
          </p:cNvSpPr>
          <p:nvPr>
            <p:ph type="ctrTitle"/>
          </p:nvPr>
        </p:nvSpPr>
        <p:spPr>
          <a:xfrm>
            <a:off x="1524000" y="1122363"/>
            <a:ext cx="9144000" cy="1055353"/>
          </a:xfrm>
        </p:spPr>
        <p:txBody>
          <a:bodyPr>
            <a:normAutofit/>
          </a:bodyPr>
          <a:lstStyle/>
          <a:p>
            <a:r>
              <a:rPr lang="en-US" sz="3600" b="1" i="1" u="sng" dirty="0">
                <a:solidFill>
                  <a:srgbClr val="002060"/>
                </a:solidFill>
                <a:latin typeface="Times New Roman" panose="02020603050405020304" pitchFamily="18" charset="0"/>
                <a:cs typeface="Times New Roman" panose="02020603050405020304" pitchFamily="18" charset="0"/>
              </a:rPr>
              <a:t>Theory of Demand</a:t>
            </a:r>
          </a:p>
        </p:txBody>
      </p:sp>
      <p:sp>
        <p:nvSpPr>
          <p:cNvPr id="3" name="Subtitle 2">
            <a:extLst>
              <a:ext uri="{FF2B5EF4-FFF2-40B4-BE49-F238E27FC236}">
                <a16:creationId xmlns:a16="http://schemas.microsoft.com/office/drawing/2014/main" id="{B31475A5-8D71-4843-A359-193D9A2E6FBE}"/>
              </a:ext>
            </a:extLst>
          </p:cNvPr>
          <p:cNvSpPr>
            <a:spLocks noGrp="1"/>
          </p:cNvSpPr>
          <p:nvPr>
            <p:ph type="subTitle" idx="1"/>
          </p:nvPr>
        </p:nvSpPr>
        <p:spPr>
          <a:xfrm>
            <a:off x="757990" y="2871261"/>
            <a:ext cx="10924673" cy="3128210"/>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BCA Sixth Semester </a:t>
            </a:r>
          </a:p>
        </p:txBody>
      </p:sp>
    </p:spTree>
    <p:extLst>
      <p:ext uri="{BB962C8B-B14F-4D97-AF65-F5344CB8AC3E}">
        <p14:creationId xmlns:p14="http://schemas.microsoft.com/office/powerpoint/2010/main" val="51763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A5C6-A253-4C9E-9CDC-EFCC286F3376}"/>
              </a:ext>
            </a:extLst>
          </p:cNvPr>
          <p:cNvSpPr>
            <a:spLocks noGrp="1"/>
          </p:cNvSpPr>
          <p:nvPr>
            <p:ph type="title"/>
          </p:nvPr>
        </p:nvSpPr>
        <p:spPr>
          <a:xfrm>
            <a:off x="838200" y="108284"/>
            <a:ext cx="10515600" cy="433137"/>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Meanings:</a:t>
            </a:r>
          </a:p>
        </p:txBody>
      </p:sp>
      <p:sp>
        <p:nvSpPr>
          <p:cNvPr id="3" name="Content Placeholder 2">
            <a:extLst>
              <a:ext uri="{FF2B5EF4-FFF2-40B4-BE49-F238E27FC236}">
                <a16:creationId xmlns:a16="http://schemas.microsoft.com/office/drawing/2014/main" id="{846A3AC1-8522-47F8-9F5D-D9B9EEC432F8}"/>
              </a:ext>
            </a:extLst>
          </p:cNvPr>
          <p:cNvSpPr>
            <a:spLocks noGrp="1"/>
          </p:cNvSpPr>
          <p:nvPr>
            <p:ph idx="1"/>
          </p:nvPr>
        </p:nvSpPr>
        <p:spPr>
          <a:xfrm>
            <a:off x="838200" y="854242"/>
            <a:ext cx="10603832" cy="577515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word ‘demand” refers to the quantity of goods and services that consumers are able and willing to purchase at various prices during a period. In economics demand is something more than desire. A desire without sufficient resources is merely a wish. A desire accompanied by ability and willingness to pay is only a potential demand. For example, a beggar may desire food, but due to lack of means to purchase it, his demand is not effective. Thus, effective demand for a commodity depends on: </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Desire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ability to pay</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willingness to pay </a:t>
            </a:r>
          </a:p>
          <a:p>
            <a:pPr marL="0" indent="0" algn="just">
              <a:buNone/>
            </a:pPr>
            <a:r>
              <a:rPr lang="en-US" sz="2400" i="1" dirty="0">
                <a:solidFill>
                  <a:srgbClr val="7030A0"/>
                </a:solidFill>
                <a:latin typeface="Times New Roman" panose="02020603050405020304" pitchFamily="18" charset="0"/>
                <a:cs typeface="Times New Roman" panose="02020603050405020304" pitchFamily="18" charset="0"/>
              </a:rPr>
              <a:t>“The term demand is defined as the numbers of units of particular goods and services that consumer are willing to purchase during a specific period and under a given set of condition” </a:t>
            </a:r>
            <a:r>
              <a:rPr lang="en-US" sz="2400" dirty="0">
                <a:latin typeface="Times New Roman" panose="02020603050405020304" pitchFamily="18" charset="0"/>
                <a:cs typeface="Times New Roman" panose="02020603050405020304" pitchFamily="18" charset="0"/>
              </a:rPr>
              <a:t>J. L. Pappas and E. F. Brigham. </a:t>
            </a:r>
          </a:p>
          <a:p>
            <a:pPr marL="0" indent="0" algn="just">
              <a:buNone/>
            </a:pPr>
            <a:r>
              <a:rPr lang="en-US" sz="2400" dirty="0">
                <a:latin typeface="Times New Roman" panose="02020603050405020304" pitchFamily="18" charset="0"/>
                <a:cs typeface="Times New Roman" panose="02020603050405020304" pitchFamily="18" charset="0"/>
              </a:rPr>
              <a:t>For example, demand for the micro-economics book is 5000 pieces per year for </a:t>
            </a:r>
            <a:r>
              <a:rPr lang="en-US" sz="2400" dirty="0" err="1">
                <a:latin typeface="Times New Roman" panose="02020603050405020304" pitchFamily="18" charset="0"/>
                <a:cs typeface="Times New Roman" panose="02020603050405020304" pitchFamily="18" charset="0"/>
              </a:rPr>
              <a:t>Sulav</a:t>
            </a:r>
            <a:r>
              <a:rPr lang="en-US" sz="2400" dirty="0">
                <a:latin typeface="Times New Roman" panose="02020603050405020304" pitchFamily="18" charset="0"/>
                <a:cs typeface="Times New Roman" panose="02020603050405020304" pitchFamily="18" charset="0"/>
              </a:rPr>
              <a:t> Book </a:t>
            </a:r>
            <a:r>
              <a:rPr lang="en-US" sz="2400" dirty="0" err="1">
                <a:latin typeface="Times New Roman" panose="02020603050405020304" pitchFamily="18" charset="0"/>
                <a:cs typeface="Times New Roman" panose="02020603050405020304" pitchFamily="18" charset="0"/>
              </a:rPr>
              <a:t>Pasal</a:t>
            </a:r>
            <a:r>
              <a:rPr lang="en-US" sz="2400" dirty="0">
                <a:latin typeface="Times New Roman" panose="02020603050405020304" pitchFamily="18" charset="0"/>
                <a:cs typeface="Times New Roman" panose="02020603050405020304" pitchFamily="18" charset="0"/>
              </a:rPr>
              <a:t> (a book seller) at price Rs. 350.</a:t>
            </a:r>
          </a:p>
        </p:txBody>
      </p:sp>
    </p:spTree>
    <p:extLst>
      <p:ext uri="{BB962C8B-B14F-4D97-AF65-F5344CB8AC3E}">
        <p14:creationId xmlns:p14="http://schemas.microsoft.com/office/powerpoint/2010/main" val="323535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A84A-895B-4D11-AC16-0028AA14E534}"/>
              </a:ext>
            </a:extLst>
          </p:cNvPr>
          <p:cNvSpPr>
            <a:spLocks noGrp="1"/>
          </p:cNvSpPr>
          <p:nvPr>
            <p:ph type="title"/>
          </p:nvPr>
        </p:nvSpPr>
        <p:spPr>
          <a:xfrm>
            <a:off x="838200" y="180474"/>
            <a:ext cx="10515600" cy="500563"/>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Features of Demand</a:t>
            </a:r>
          </a:p>
        </p:txBody>
      </p:sp>
      <p:sp>
        <p:nvSpPr>
          <p:cNvPr id="3" name="Content Placeholder 2">
            <a:extLst>
              <a:ext uri="{FF2B5EF4-FFF2-40B4-BE49-F238E27FC236}">
                <a16:creationId xmlns:a16="http://schemas.microsoft.com/office/drawing/2014/main" id="{608C3629-F297-473C-B465-6A0BF24ACA86}"/>
              </a:ext>
            </a:extLst>
          </p:cNvPr>
          <p:cNvSpPr>
            <a:spLocks noGrp="1"/>
          </p:cNvSpPr>
          <p:nvPr>
            <p:ph idx="1"/>
          </p:nvPr>
        </p:nvSpPr>
        <p:spPr>
          <a:xfrm>
            <a:off x="838200" y="842211"/>
            <a:ext cx="10515600" cy="5334752"/>
          </a:xfrm>
        </p:spPr>
        <p:txBody>
          <a:bodyPr>
            <a:normAutofit fontScale="92500" lnSpcReduction="20000"/>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Demand depends upon the utility of the goods and services.</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Demand often refers to the effective demand.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Demand is a flow concept generally defined at a period or point of time.</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Demand refers to the demand for final consumer goods. </a:t>
            </a:r>
          </a:p>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Types of Demand</a:t>
            </a:r>
          </a:p>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A. Direct Demand:- </a:t>
            </a:r>
            <a:r>
              <a:rPr lang="en-US" sz="2400" dirty="0">
                <a:latin typeface="Times New Roman" panose="02020603050405020304" pitchFamily="18" charset="0"/>
                <a:cs typeface="Times New Roman" panose="02020603050405020304" pitchFamily="18" charset="0"/>
              </a:rPr>
              <a:t>Direct demand refers to the demand for a commodity which is directly consumed by individuals, households and institutions to get satisfaction. Demand for foods by individual is direct demand. It can be further classified into three types:-</a:t>
            </a:r>
          </a:p>
          <a:p>
            <a:pPr marL="0" indent="0" algn="just">
              <a:buNone/>
            </a:pPr>
            <a:r>
              <a:rPr lang="en-US" sz="2400" dirty="0">
                <a:latin typeface="Times New Roman" panose="02020603050405020304" pitchFamily="18" charset="0"/>
                <a:cs typeface="Times New Roman" panose="02020603050405020304" pitchFamily="18" charset="0"/>
              </a:rPr>
              <a:t>Price Demand:- If the consumer purchase various quantities of a commodity at different prices which is directly consumed by individuals, households and institutions to get satisfaction.</a:t>
            </a:r>
          </a:p>
          <a:p>
            <a:pPr marL="0" indent="0" algn="just">
              <a:buNone/>
            </a:pPr>
            <a:r>
              <a:rPr lang="en-US" sz="2400" dirty="0" err="1">
                <a:latin typeface="Times New Roman" panose="02020603050405020304" pitchFamily="18" charset="0"/>
                <a:cs typeface="Times New Roman" panose="02020603050405020304" pitchFamily="18" charset="0"/>
              </a:rPr>
              <a:t>Qd</a:t>
            </a:r>
            <a:r>
              <a:rPr lang="en-US" sz="2400" dirty="0">
                <a:latin typeface="Times New Roman" panose="02020603050405020304" pitchFamily="18" charset="0"/>
                <a:cs typeface="Times New Roman" panose="02020603050405020304" pitchFamily="18" charset="0"/>
              </a:rPr>
              <a:t> = f(P), f’ &lt; 0</a:t>
            </a:r>
          </a:p>
          <a:p>
            <a:pPr marL="0" indent="0" algn="just">
              <a:buNone/>
            </a:pPr>
            <a:r>
              <a:rPr lang="en-US" sz="2400" dirty="0">
                <a:latin typeface="Times New Roman" panose="02020603050405020304" pitchFamily="18" charset="0"/>
                <a:cs typeface="Times New Roman" panose="02020603050405020304" pitchFamily="18" charset="0"/>
              </a:rPr>
              <a:t>Where </a:t>
            </a:r>
          </a:p>
          <a:p>
            <a:pPr marL="0" indent="0" algn="just">
              <a:buNone/>
            </a:pPr>
            <a:r>
              <a:rPr lang="en-US" sz="2400" dirty="0" err="1">
                <a:latin typeface="Times New Roman" panose="02020603050405020304" pitchFamily="18" charset="0"/>
                <a:cs typeface="Times New Roman" panose="02020603050405020304" pitchFamily="18" charset="0"/>
              </a:rPr>
              <a:t>Qd</a:t>
            </a:r>
            <a:r>
              <a:rPr lang="en-US" sz="2400" dirty="0">
                <a:latin typeface="Times New Roman" panose="02020603050405020304" pitchFamily="18" charset="0"/>
                <a:cs typeface="Times New Roman" panose="02020603050405020304" pitchFamily="18" charset="0"/>
              </a:rPr>
              <a:t> = quantity demanded </a:t>
            </a:r>
          </a:p>
          <a:p>
            <a:pPr marL="0" indent="0" algn="just">
              <a:buNone/>
            </a:pPr>
            <a:r>
              <a:rPr lang="en-US" sz="2400" dirty="0">
                <a:latin typeface="Times New Roman" panose="02020603050405020304" pitchFamily="18" charset="0"/>
                <a:cs typeface="Times New Roman" panose="02020603050405020304" pitchFamily="18" charset="0"/>
              </a:rPr>
              <a:t>P =price of the commodity</a:t>
            </a:r>
          </a:p>
        </p:txBody>
      </p:sp>
    </p:spTree>
    <p:extLst>
      <p:ext uri="{BB962C8B-B14F-4D97-AF65-F5344CB8AC3E}">
        <p14:creationId xmlns:p14="http://schemas.microsoft.com/office/powerpoint/2010/main" val="2803087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547C-9AC1-4811-B88B-648350D9D30A}"/>
              </a:ext>
            </a:extLst>
          </p:cNvPr>
          <p:cNvSpPr>
            <a:spLocks noGrp="1"/>
          </p:cNvSpPr>
          <p:nvPr>
            <p:ph type="title"/>
          </p:nvPr>
        </p:nvSpPr>
        <p:spPr>
          <a:xfrm>
            <a:off x="505327" y="365126"/>
            <a:ext cx="10515600" cy="315912"/>
          </a:xfrm>
        </p:spPr>
        <p:txBody>
          <a:bodyPr>
            <a:noAutofit/>
          </a:bodyPr>
          <a:lstStyle/>
          <a:p>
            <a:r>
              <a:rPr lang="en-US" sz="2400" b="1" dirty="0" err="1"/>
              <a:t>Contd</a:t>
            </a:r>
            <a:r>
              <a:rPr lang="en-US" sz="2400" b="1" dirty="0"/>
              <a:t>…</a:t>
            </a:r>
          </a:p>
        </p:txBody>
      </p:sp>
      <p:sp>
        <p:nvSpPr>
          <p:cNvPr id="3" name="Content Placeholder 2">
            <a:extLst>
              <a:ext uri="{FF2B5EF4-FFF2-40B4-BE49-F238E27FC236}">
                <a16:creationId xmlns:a16="http://schemas.microsoft.com/office/drawing/2014/main" id="{77D2152E-E9ED-43B7-944E-0DD6438DE027}"/>
              </a:ext>
            </a:extLst>
          </p:cNvPr>
          <p:cNvSpPr>
            <a:spLocks noGrp="1"/>
          </p:cNvSpPr>
          <p:nvPr>
            <p:ph idx="1"/>
          </p:nvPr>
        </p:nvSpPr>
        <p:spPr>
          <a:xfrm>
            <a:off x="505327" y="950496"/>
            <a:ext cx="11008894" cy="5542378"/>
          </a:xfrm>
        </p:spPr>
        <p:txBody>
          <a:bodyPr>
            <a:normAutofit lnSpcReduction="10000"/>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B. Income Demand: </a:t>
            </a:r>
            <a:r>
              <a:rPr lang="en-US" sz="2400" dirty="0">
                <a:latin typeface="Times New Roman" panose="02020603050405020304" pitchFamily="18" charset="0"/>
                <a:cs typeface="Times New Roman" panose="02020603050405020304" pitchFamily="18" charset="0"/>
              </a:rPr>
              <a:t>if the consumer purchase various quantities of a commodity or services at a given time period at various levels of consumer’s income other things remaining the same, it is known as income demand.</a:t>
            </a:r>
          </a:p>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C. Cross Demand: </a:t>
            </a:r>
            <a:r>
              <a:rPr lang="en-US" sz="2400" dirty="0">
                <a:latin typeface="Times New Roman" panose="02020603050405020304" pitchFamily="18" charset="0"/>
                <a:cs typeface="Times New Roman" panose="02020603050405020304" pitchFamily="18" charset="0"/>
              </a:rPr>
              <a:t>Cross demand refers to the change in quantity demanded of a commodity due to the change in price of related commodity, other things remaining the same. </a:t>
            </a:r>
          </a:p>
          <a:p>
            <a:pPr marL="0" indent="0" algn="just">
              <a:buNone/>
            </a:pPr>
            <a:r>
              <a:rPr lang="en-US" sz="2400" b="1" i="1" u="sng" dirty="0">
                <a:solidFill>
                  <a:srgbClr val="7030A0"/>
                </a:solidFill>
                <a:latin typeface="Times New Roman" panose="02020603050405020304" pitchFamily="18" charset="0"/>
                <a:cs typeface="Times New Roman" panose="02020603050405020304" pitchFamily="18" charset="0"/>
              </a:rPr>
              <a:t>Joint Demand: </a:t>
            </a:r>
            <a:r>
              <a:rPr lang="en-US" sz="2400" dirty="0">
                <a:latin typeface="Times New Roman" panose="02020603050405020304" pitchFamily="18" charset="0"/>
                <a:cs typeface="Times New Roman" panose="02020603050405020304" pitchFamily="18" charset="0"/>
              </a:rPr>
              <a:t>When two or more than two commodities are demanded together to serve a single purpose they are said to be joint demand. Demand of car with petrol, demand for sugar and tea are joint demand. </a:t>
            </a:r>
          </a:p>
          <a:p>
            <a:pPr marL="0" indent="0" algn="just">
              <a:buNone/>
            </a:pPr>
            <a:r>
              <a:rPr lang="en-US" sz="2400" b="1" i="1" u="sng" dirty="0">
                <a:solidFill>
                  <a:srgbClr val="7030A0"/>
                </a:solidFill>
                <a:latin typeface="Times New Roman" panose="02020603050405020304" pitchFamily="18" charset="0"/>
                <a:cs typeface="Times New Roman" panose="02020603050405020304" pitchFamily="18" charset="0"/>
              </a:rPr>
              <a:t>Derived Demand: </a:t>
            </a:r>
            <a:r>
              <a:rPr lang="en-US" sz="2400" dirty="0">
                <a:latin typeface="Times New Roman" panose="02020603050405020304" pitchFamily="18" charset="0"/>
                <a:cs typeface="Times New Roman" panose="02020603050405020304" pitchFamily="18" charset="0"/>
              </a:rPr>
              <a:t>it is also known as indirect demand. Demand for intermediate factors such as raw materials, labor, power and fuel. Demand of water, sugar, milk, fuel, labor to make a cup of tea. </a:t>
            </a:r>
          </a:p>
          <a:p>
            <a:pPr marL="0" indent="0" algn="just">
              <a:buNone/>
            </a:pPr>
            <a:r>
              <a:rPr lang="en-US" sz="2400" b="1" i="1" u="sng" dirty="0">
                <a:solidFill>
                  <a:srgbClr val="7030A0"/>
                </a:solidFill>
                <a:latin typeface="Times New Roman" panose="02020603050405020304" pitchFamily="18" charset="0"/>
                <a:cs typeface="Times New Roman" panose="02020603050405020304" pitchFamily="18" charset="0"/>
              </a:rPr>
              <a:t>Composite Demand: </a:t>
            </a:r>
            <a:r>
              <a:rPr lang="en-US" sz="2400" dirty="0">
                <a:latin typeface="Times New Roman" panose="02020603050405020304" pitchFamily="18" charset="0"/>
                <a:cs typeface="Times New Roman" panose="02020603050405020304" pitchFamily="18" charset="0"/>
              </a:rPr>
              <a:t>Composite demand is the demand for an article, which is used for a variety of purposes. The demand for such an article is composed of its demand in several uses. For example, demand for electricity for lighting, cooking, running machines etc.</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3797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CA28-EF94-4B4B-9838-E8C112A9F8A7}"/>
              </a:ext>
            </a:extLst>
          </p:cNvPr>
          <p:cNvSpPr>
            <a:spLocks noGrp="1"/>
          </p:cNvSpPr>
          <p:nvPr>
            <p:ph type="title"/>
          </p:nvPr>
        </p:nvSpPr>
        <p:spPr>
          <a:xfrm>
            <a:off x="838200" y="365126"/>
            <a:ext cx="10515600" cy="315912"/>
          </a:xfrm>
        </p:spPr>
        <p:txBody>
          <a:bodyPr>
            <a:noAutofit/>
          </a:bodyPr>
          <a:lstStyle/>
          <a:p>
            <a:r>
              <a:rPr lang="en-US" sz="2800" b="1" dirty="0">
                <a:solidFill>
                  <a:srgbClr val="7030A0"/>
                </a:solidFill>
                <a:latin typeface="Times New Roman" panose="02020603050405020304" pitchFamily="18" charset="0"/>
                <a:cs typeface="Times New Roman" panose="02020603050405020304" pitchFamily="18" charset="0"/>
              </a:rPr>
              <a:t>Demand Function:- </a:t>
            </a:r>
            <a:endParaRPr lang="en-US" sz="2800" dirty="0"/>
          </a:p>
        </p:txBody>
      </p:sp>
      <p:sp>
        <p:nvSpPr>
          <p:cNvPr id="3" name="Content Placeholder 2">
            <a:extLst>
              <a:ext uri="{FF2B5EF4-FFF2-40B4-BE49-F238E27FC236}">
                <a16:creationId xmlns:a16="http://schemas.microsoft.com/office/drawing/2014/main" id="{F7160B65-6BAE-4869-BE89-EFEF6FB6843F}"/>
              </a:ext>
            </a:extLst>
          </p:cNvPr>
          <p:cNvSpPr>
            <a:spLocks noGrp="1"/>
          </p:cNvSpPr>
          <p:nvPr>
            <p:ph idx="1"/>
          </p:nvPr>
        </p:nvSpPr>
        <p:spPr>
          <a:xfrm>
            <a:off x="838200" y="806116"/>
            <a:ext cx="10515600" cy="5370847"/>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According to the Edwin Mansfield, “Demand function is the relationship between the quantity demanded of the product and the various factors of that influence this quantity”. </a:t>
            </a:r>
          </a:p>
          <a:p>
            <a:pPr marL="0" indent="0" algn="just">
              <a:buNone/>
            </a:pPr>
            <a:r>
              <a:rPr lang="en-US" dirty="0">
                <a:latin typeface="Times New Roman" panose="02020603050405020304" pitchFamily="18" charset="0"/>
                <a:cs typeface="Times New Roman" panose="02020603050405020304" pitchFamily="18" charset="0"/>
              </a:rPr>
              <a:t>Demand of a commodity is affected by various determinants such as income of the consumers (Y), price of the product (Px), price of related goods (Pi), advertisement (A), taste and preference of the consumer (t), past level of income (Y</a:t>
            </a:r>
            <a:r>
              <a:rPr lang="en-US"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 and so on. </a:t>
            </a:r>
          </a:p>
          <a:p>
            <a:pPr marL="0" indent="0" algn="just">
              <a:buNone/>
            </a:pPr>
            <a:r>
              <a:rPr lang="en-US" b="1" dirty="0">
                <a:solidFill>
                  <a:srgbClr val="C00000"/>
                </a:solidFill>
                <a:latin typeface="Times New Roman" panose="02020603050405020304" pitchFamily="18" charset="0"/>
                <a:cs typeface="Times New Roman" panose="02020603050405020304" pitchFamily="18" charset="0"/>
              </a:rPr>
              <a:t>Types of Demand Function</a:t>
            </a:r>
          </a:p>
          <a:p>
            <a:pPr algn="just">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Linear Demand: </a:t>
            </a:r>
            <a:r>
              <a:rPr lang="en-US" dirty="0">
                <a:latin typeface="Times New Roman" panose="02020603050405020304" pitchFamily="18" charset="0"/>
                <a:cs typeface="Times New Roman" panose="02020603050405020304" pitchFamily="18" charset="0"/>
              </a:rPr>
              <a:t>constant slope throughout its length</a:t>
            </a:r>
          </a:p>
          <a:p>
            <a:pPr algn="just">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Non-linear Demand Function: </a:t>
            </a:r>
            <a:r>
              <a:rPr lang="en-US" dirty="0">
                <a:latin typeface="Times New Roman" panose="02020603050405020304" pitchFamily="18" charset="0"/>
                <a:cs typeface="Times New Roman" panose="02020603050405020304" pitchFamily="18" charset="0"/>
              </a:rPr>
              <a:t>A demand function is said to be non linear or curvilinear when the slope of the demand curve i.e. </a:t>
            </a:r>
            <a:r>
              <a:rPr lang="el-GR" dirty="0">
                <a:latin typeface="Times New Roman" panose="02020603050405020304" pitchFamily="18" charset="0"/>
                <a:cs typeface="Times New Roman" panose="02020603050405020304" pitchFamily="18" charset="0"/>
              </a:rPr>
              <a:t>Δ</a:t>
            </a:r>
            <a:r>
              <a:rPr lang="en-US" dirty="0">
                <a:latin typeface="Times New Roman" panose="02020603050405020304" pitchFamily="18" charset="0"/>
                <a:cs typeface="Times New Roman" panose="02020603050405020304" pitchFamily="18" charset="0"/>
              </a:rPr>
              <a:t>Q/</a:t>
            </a:r>
            <a:r>
              <a:rPr lang="el-GR" dirty="0">
                <a:latin typeface="Times New Roman" panose="02020603050405020304" pitchFamily="18" charset="0"/>
                <a:cs typeface="Times New Roman" panose="02020603050405020304" pitchFamily="18" charset="0"/>
              </a:rPr>
              <a:t> Δ</a:t>
            </a:r>
            <a:r>
              <a:rPr lang="en-US" dirty="0">
                <a:latin typeface="Times New Roman" panose="02020603050405020304" pitchFamily="18" charset="0"/>
                <a:cs typeface="Times New Roman" panose="02020603050405020304" pitchFamily="18" charset="0"/>
              </a:rPr>
              <a:t>P changes along the demand curve.</a:t>
            </a:r>
          </a:p>
          <a:p>
            <a:pPr algn="just">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Dynamic Demand Function:- </a:t>
            </a:r>
            <a:r>
              <a:rPr lang="en-US" dirty="0">
                <a:latin typeface="Times New Roman" panose="02020603050405020304" pitchFamily="18" charset="0"/>
                <a:cs typeface="Times New Roman" panose="02020603050405020304" pitchFamily="18" charset="0"/>
              </a:rPr>
              <a:t>The demand function, which includes all determinants of demand as independent variable, is known as dynamic demand function. A demand function with price as a single independent variable known as short-run demand function. </a:t>
            </a:r>
          </a:p>
        </p:txBody>
      </p:sp>
    </p:spTree>
    <p:extLst>
      <p:ext uri="{BB962C8B-B14F-4D97-AF65-F5344CB8AC3E}">
        <p14:creationId xmlns:p14="http://schemas.microsoft.com/office/powerpoint/2010/main" val="37170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7207-77F7-4DB2-AE4C-74F132B4F6E4}"/>
              </a:ext>
            </a:extLst>
          </p:cNvPr>
          <p:cNvSpPr>
            <a:spLocks noGrp="1"/>
          </p:cNvSpPr>
          <p:nvPr>
            <p:ph type="title"/>
          </p:nvPr>
        </p:nvSpPr>
        <p:spPr>
          <a:xfrm>
            <a:off x="838200" y="365126"/>
            <a:ext cx="10515600" cy="31591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Determinants of Demand</a:t>
            </a:r>
          </a:p>
        </p:txBody>
      </p:sp>
      <p:sp>
        <p:nvSpPr>
          <p:cNvPr id="3" name="Content Placeholder 2">
            <a:extLst>
              <a:ext uri="{FF2B5EF4-FFF2-40B4-BE49-F238E27FC236}">
                <a16:creationId xmlns:a16="http://schemas.microsoft.com/office/drawing/2014/main" id="{2F350889-C5FF-47E8-92E1-BEB9B9460D38}"/>
              </a:ext>
            </a:extLst>
          </p:cNvPr>
          <p:cNvSpPr>
            <a:spLocks noGrp="1"/>
          </p:cNvSpPr>
          <p:nvPr>
            <p:ph idx="1"/>
          </p:nvPr>
        </p:nvSpPr>
        <p:spPr>
          <a:xfrm>
            <a:off x="838200" y="974558"/>
            <a:ext cx="10515600" cy="5202405"/>
          </a:xfrm>
        </p:spPr>
        <p:txBody>
          <a:bodyPr/>
          <a:lstStyle/>
          <a:p>
            <a:pPr algn="just"/>
            <a:r>
              <a:rPr lang="en-US" dirty="0">
                <a:solidFill>
                  <a:srgbClr val="002060"/>
                </a:solidFill>
              </a:rPr>
              <a:t>Price of the commodity</a:t>
            </a:r>
          </a:p>
          <a:p>
            <a:pPr algn="just"/>
            <a:r>
              <a:rPr lang="en-US" dirty="0">
                <a:solidFill>
                  <a:srgbClr val="002060"/>
                </a:solidFill>
              </a:rPr>
              <a:t>Income of the consumer</a:t>
            </a:r>
          </a:p>
          <a:p>
            <a:pPr algn="just"/>
            <a:r>
              <a:rPr lang="en-US" dirty="0">
                <a:solidFill>
                  <a:srgbClr val="002060"/>
                </a:solidFill>
              </a:rPr>
              <a:t>Fashion, taste and habit</a:t>
            </a:r>
          </a:p>
          <a:p>
            <a:pPr algn="just"/>
            <a:r>
              <a:rPr lang="en-US" dirty="0">
                <a:solidFill>
                  <a:srgbClr val="002060"/>
                </a:solidFill>
              </a:rPr>
              <a:t>Size of population</a:t>
            </a:r>
          </a:p>
          <a:p>
            <a:pPr algn="just"/>
            <a:r>
              <a:rPr lang="en-US" dirty="0">
                <a:solidFill>
                  <a:srgbClr val="002060"/>
                </a:solidFill>
              </a:rPr>
              <a:t>Weather</a:t>
            </a:r>
          </a:p>
          <a:p>
            <a:pPr algn="just"/>
            <a:r>
              <a:rPr lang="en-US" dirty="0">
                <a:solidFill>
                  <a:srgbClr val="002060"/>
                </a:solidFill>
              </a:rPr>
              <a:t>Change in distribution of wealth</a:t>
            </a:r>
          </a:p>
          <a:p>
            <a:pPr algn="just"/>
            <a:r>
              <a:rPr lang="en-US" dirty="0">
                <a:solidFill>
                  <a:srgbClr val="002060"/>
                </a:solidFill>
              </a:rPr>
              <a:t>Advertisement</a:t>
            </a:r>
          </a:p>
          <a:p>
            <a:pPr algn="just"/>
            <a:r>
              <a:rPr lang="en-US" dirty="0">
                <a:solidFill>
                  <a:srgbClr val="002060"/>
                </a:solidFill>
              </a:rPr>
              <a:t>Discoveries</a:t>
            </a:r>
          </a:p>
        </p:txBody>
      </p:sp>
    </p:spTree>
    <p:extLst>
      <p:ext uri="{BB962C8B-B14F-4D97-AF65-F5344CB8AC3E}">
        <p14:creationId xmlns:p14="http://schemas.microsoft.com/office/powerpoint/2010/main" val="77828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92AB4424D6C04CA5A2D2EFD0CCB497" ma:contentTypeVersion="12" ma:contentTypeDescription="Create a new document." ma:contentTypeScope="" ma:versionID="a4f702f8d59625d927c7da955238fedf">
  <xsd:schema xmlns:xsd="http://www.w3.org/2001/XMLSchema" xmlns:xs="http://www.w3.org/2001/XMLSchema" xmlns:p="http://schemas.microsoft.com/office/2006/metadata/properties" xmlns:ns2="44ea191f-1900-44ba-a84f-f2f258cf563f" xmlns:ns3="52809b0a-625c-4535-b4b3-8600d1b12921" targetNamespace="http://schemas.microsoft.com/office/2006/metadata/properties" ma:root="true" ma:fieldsID="d8baf42de5d470cbab234263210c6b14" ns2:_="" ns3:_="">
    <xsd:import namespace="44ea191f-1900-44ba-a84f-f2f258cf563f"/>
    <xsd:import namespace="52809b0a-625c-4535-b4b3-8600d1b12921"/>
    <xsd:element name="properties">
      <xsd:complexType>
        <xsd:sequence>
          <xsd:element name="documentManagement">
            <xsd:complexType>
              <xsd:all>
                <xsd:element ref="ns2:MediaServiceFastMetadata" minOccurs="0"/>
                <xsd:element ref="ns2:MediaService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a191f-1900-44ba-a84f-f2f258cf563f" elementFormDefault="qualified">
    <xsd:import namespace="http://schemas.microsoft.com/office/2006/documentManagement/types"/>
    <xsd:import namespace="http://schemas.microsoft.com/office/infopath/2007/PartnerControls"/>
    <xsd:element name="MediaServiceFastMetadata" ma:index="8" nillable="true" ma:displayName="MediaServiceFastMetadata" ma:hidden="true" ma:internalName="MediaServiceFastMetadata" ma:readOnly="true">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809b0a-625c-4535-b4b3-8600d1b129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F34BB1-AE9A-4CB9-9E62-22F5A2C589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669DB1-41F7-413A-BD58-BEBD59AD993E}">
  <ds:schemaRefs>
    <ds:schemaRef ds:uri="http://schemas.microsoft.com/sharepoint/v3/contenttype/forms"/>
  </ds:schemaRefs>
</ds:datastoreItem>
</file>

<file path=customXml/itemProps3.xml><?xml version="1.0" encoding="utf-8"?>
<ds:datastoreItem xmlns:ds="http://schemas.openxmlformats.org/officeDocument/2006/customXml" ds:itemID="{FFBCE524-DF1D-40D2-882D-A22B2F5617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ea191f-1900-44ba-a84f-f2f258cf563f"/>
    <ds:schemaRef ds:uri="52809b0a-625c-4535-b4b3-8600d1b129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224</TotalTime>
  <Words>748</Words>
  <Application>Microsoft Office PowerPoint</Application>
  <PresentationFormat>Widescreen</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Theory of Demand</vt:lpstr>
      <vt:lpstr>Meanings:</vt:lpstr>
      <vt:lpstr>Features of Demand</vt:lpstr>
      <vt:lpstr>Contd…</vt:lpstr>
      <vt:lpstr>Demand Function:- </vt:lpstr>
      <vt:lpstr>Determinants of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Demand</dc:title>
  <dc:creator>Khagendra</dc:creator>
  <cp:lastModifiedBy>Khagendra</cp:lastModifiedBy>
  <cp:revision>12</cp:revision>
  <dcterms:created xsi:type="dcterms:W3CDTF">2020-09-10T00:30:40Z</dcterms:created>
  <dcterms:modified xsi:type="dcterms:W3CDTF">2022-01-31T07:27:14Z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0x010100C992AB4424D6C04CA5A2D2EFD0CCB497</vt:lpwstr>
  </property>
</Properties>
</file>