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9EF-A322-4FD7-B10C-B3FD52233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0E3E9-C5A6-4EB5-B277-964FEF558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05AA-3533-47D6-B366-87DAD504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64E7-FB63-4FA0-96E7-B6E44A88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8E5C-5769-4CA3-889C-23EBB185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CD19-1A99-4525-B9DA-F83DF8A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65020-E64C-407F-B048-97F2CFA60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581E-B141-48E2-A385-25B1A0CD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A2E5-6324-41E8-AFF2-6B0BDC4E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BCB6-146E-4CFB-A406-F04DE960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C0B2B-11A0-4FD4-AF9F-382A70747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07B5-A861-439D-85E2-BFB198BC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569A-22BA-407C-8312-EB3608A8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CEC4-B55B-4BCB-BC64-9E8F9A22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A006-1F00-42FC-A76C-379958CD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BD6E-B5DD-412C-8EEE-6531E5B7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858C-E8EC-4E12-B2F2-CB7CE330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FC13-2A0F-4E83-9BCF-3D68172E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7713-8A50-422D-A5A5-ADFECBC0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C663-C761-4CAF-ADA3-73479E25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8E79-63DA-4757-B0FF-1E0E9E88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394E-5B91-434E-AF4C-B94DB1DA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C895-BF0E-439D-BBD2-0678C873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B9B5-2B91-49E1-B399-43F99B13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7DF6-4C89-4CA2-8F0B-84DE6AA9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1E6E-D5D2-4FB1-941E-1575AE9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4748-E2E1-43D7-8608-B04F2D9B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C64C-8629-455C-AB95-03A4A3FF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6CE07-97D4-41B1-8246-9C4519BD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CF395-8721-43A6-AA7F-246A6D4B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17D64-8EB2-423B-BB70-9FE36958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EA10-6971-4032-93BF-F445EB63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84BE-927D-46C8-959F-667FDAA5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6BB2-78E9-46EF-8EB7-1F454ED5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1B64E-2550-42D6-9391-F173BA98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A26E8-DAE0-469D-BA7D-6F24A567D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16DDC-F2FC-4AED-800B-A09C2892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D7EF3-356A-4AF8-B376-D25F8DBD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8448D-3BC2-43F2-B0CC-D647BF46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88F6-6671-42C9-A9DC-D69B4AAB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62BDC-62FB-4FBE-9428-710910C7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1B340-EC69-4E9F-B896-9C4848E0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80BC-90E4-4030-A807-D2D8270B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90C39-CC85-4A31-84E9-02A1A475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7D5BE-F830-4856-970B-9CA632F2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CB31-38FA-49EF-A2C0-36E5A191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7FA0-4686-41B5-A96C-248D77DE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970D-D0A1-4278-9769-F65FF745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D6FE2-07C9-4B00-B3B0-26A42714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AB965-42D2-4927-8B43-4CA0748C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60F9-39D4-4946-B18F-B9B3CB00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E5E3-D912-4717-979B-DB7C1356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DAB2-8AFB-495A-9431-B79C8280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19B0A-2A2D-4714-A947-2CEBF4FBA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B0DAD-1696-43CE-88B5-74F26A316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79BE0-BEB3-4AF1-99D2-72601A1D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602FA-22E2-4587-B5A1-82F6E3E0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CE07-9955-42B1-BAF3-034AA76C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4A5F7-F472-463D-9BC2-3D47DB82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5EC5-1567-411D-9B7E-485C327B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1F3D3-25E7-4A16-AD1F-DCA960BF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5E5E-F585-4332-9434-758151DEB48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99A1-8D53-4E4B-846B-9C807424C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3706-9195-46FF-9AB1-4753C99CC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E62A6-BA08-4956-A64D-6A11F04B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67F14E-8899-4291-97B5-7D83B7224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Stylus BT" panose="020E0402020206020304" pitchFamily="34" charset="0"/>
              </a:rPr>
              <a:t>FEA For Circular Plate Under Point Load</a:t>
            </a:r>
            <a:endParaRPr lang="en-US" dirty="0">
              <a:latin typeface="Stylus BT" panose="020E04020202060203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EA135-7838-4415-9702-935C8A65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360757"/>
            <a:ext cx="565864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2"/>
    </mc:Choice>
    <mc:Fallback>
      <p:transition spd="slow" advTm="50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6181-8585-4FBB-AB5D-429FB80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tylus BT" panose="020E0402020206020304" pitchFamily="34" charset="0"/>
              </a:rPr>
              <a:t>Stresses</a:t>
            </a:r>
            <a:endParaRPr lang="en-US" dirty="0">
              <a:latin typeface="Stylus BT" panose="020E04020202060203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6AA9-D134-454B-8C01-B2B08764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1E272-FE57-45FD-A03A-7C45A851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295400"/>
            <a:ext cx="5191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6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3"/>
    </mc:Choice>
    <mc:Fallback>
      <p:transition spd="slow" advTm="57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6181-8585-4FBB-AB5D-429FB80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tylus BT" panose="020E0402020206020304" pitchFamily="34" charset="0"/>
              </a:rPr>
              <a:t>Deformations</a:t>
            </a:r>
            <a:endParaRPr lang="en-US" dirty="0">
              <a:latin typeface="Stylus BT" panose="020E04020202060203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6AA9-D134-454B-8C01-B2B08764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DEB86-4079-4142-8A13-B1E6F4BC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285875"/>
            <a:ext cx="5219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39"/>
    </mc:Choice>
    <mc:Fallback>
      <p:transition spd="slow" advTm="843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Stylus BT</vt:lpstr>
      <vt:lpstr>Office Theme</vt:lpstr>
      <vt:lpstr>PowerPoint Presentation</vt:lpstr>
      <vt:lpstr>Stresses</vt:lpstr>
      <vt:lpstr>Deformations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ozark299@gmail.com</dc:creator>
  <cp:lastModifiedBy>ozark299@gmail.com</cp:lastModifiedBy>
  <cp:revision>1</cp:revision>
  <dcterms:created xsi:type="dcterms:W3CDTF">2021-11-07T20:18:12Z</dcterms:created>
  <dcterms:modified xsi:type="dcterms:W3CDTF">2021-11-07T20:21:00Z</dcterms:modified>
</cp:coreProperties>
</file>