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B9DA-EE7F-FEAA-169E-0D37F5789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0E776-1818-E1E1-E327-2981640F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5E49D-5979-4530-3B3D-DF309AEB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203DD-6C7D-0104-1E41-09CADCA7E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0D4FD-960F-A79F-E74E-26AC105A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52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FA6D-C655-FE1F-8CA8-2104B349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94767-DBF0-3A26-63B4-20ED885E9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DA530-53EC-3E5A-B38B-4C389BA6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A0AF-ED48-994A-2975-5B9D9E0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D084C-D510-BA6F-C48E-0663F274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55D16-B941-75A1-EBFA-303785EA0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327C6-46EA-C9BE-C768-CEFB21BC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12F58-9EBF-1CCA-19AA-8DC703EB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D0F7-DB6C-437F-8320-816DA0E2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6770-1128-4DC6-8FEB-6F567DDF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71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C0D8-E266-FA9A-73E7-3EA25BF8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E75A-7605-E8E2-4038-1EA9EBE1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62BC-52A5-35FB-6B36-76F5B296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1DF38-D865-E7DE-D895-7459CDBF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0DA16-3874-5FB1-6E0A-D8F33ABF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E57F-C6E8-0ABF-3C21-8CF52E6C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B294-BE2A-A9AD-387C-340974E0D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B141-21C9-AA82-3C38-C2E0916A7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BA123-6690-B61F-5435-37E14910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53FB9-E77F-1AA8-1742-9E2AD6169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9C83-2B6D-D679-8B2B-88894C534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43C3C-C60E-40B3-BED5-EA73468DE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3FD4E-A9BA-BCEB-6BA7-52C95BA03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F722-D54B-069D-2792-97347616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6B7B1-8FD4-C4EB-5E0C-3B4233DA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2F05F-B68D-766A-87BC-CFA9725A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5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5D501-51EC-CADC-C604-5B8C3C9D9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4A8BC-D716-2129-EA11-D26351208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2FEE-67F8-1124-A563-F54B4DFE7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249F69-3628-BBD5-5B2D-52881DCE5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4A1155-95E0-8569-7DF8-37093BEE5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3DC1F-F30E-A0DC-8634-7ECC78E1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169BC-BDEF-2E81-217D-5F49DAF3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D3B-F6C6-E0F6-EDB7-EAFEEB0E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0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406FA-00AF-BD07-32FA-CDD679B7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D23E0-82A9-4B42-878E-F3C8DB98E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48A63-A4A4-6A0E-93CB-F6407D8D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87D2E-B0CD-38BE-C7BA-169E3B7F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26EB-17C6-8C3B-2C94-247F669A3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F4AA0-CBEF-A73A-51A4-26E85514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AACB-666A-A50B-2D0E-BC8AB2537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7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CBAE-B805-EDA6-E42C-97058AF6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A2909-5416-7416-3204-B742C034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8E07B-90C3-76EB-81EC-24E1BCDD1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171DC-1A12-EFDF-CAE4-379CE728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2A5DA-44B2-E0E2-B83E-763D8B21F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B638F-5DA3-9859-C856-5C2035E5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31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9E3F-3E0B-D8DE-45BF-9A9949A1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C4D118-583F-E0AA-05B1-24433428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E1F2-27FD-DED4-4615-889434454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D7BE-034B-1D85-D3D3-FBF9DE67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35286-5E4E-4E7C-F23A-181812AD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759B-527E-F4A9-DABF-C4EF91C0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728B9-C5D1-E226-A50E-6313F2487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E68CF-650E-ADB1-020B-C7959410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4A1B-B9EE-7F25-2887-7D364063D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80B7D-B029-43E8-9864-ABBE9241220B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A3252-B2AC-6527-CC3B-868FCD0D4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E69B-5E46-A1E2-EFEE-AAFE25C4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B84E9-A1E3-4B1C-828F-13CE6049D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6067F6-65BE-E401-7EC9-7AFA1EDC3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792"/>
          </a:xfrm>
        </p:spPr>
        <p:txBody>
          <a:bodyPr/>
          <a:lstStyle/>
          <a:p>
            <a:r>
              <a:rPr lang="en-US" dirty="0"/>
              <a:t>Isometric View of Drone with Perspective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B76AB6-E1B3-C4E3-6FA5-C7BE8E319B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63108" y="1199917"/>
            <a:ext cx="8865784" cy="556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3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6F85-31E1-D119-CD77-21BE73E3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DA1C1-16CC-BC06-558B-B0A14F26E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and Side View of Drone with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7E5020-02E9-956E-8F4B-0C7B76F75C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859" y="1540088"/>
            <a:ext cx="7867522" cy="2110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3DE0D5-C3CA-4097-4841-B597012DBB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2588" y="3739255"/>
            <a:ext cx="8276650" cy="22454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8984DF-2B75-969B-CD69-AEE1F18E941A}"/>
              </a:ext>
            </a:extLst>
          </p:cNvPr>
          <p:cNvSpPr txBox="1"/>
          <p:nvPr/>
        </p:nvSpPr>
        <p:spPr>
          <a:xfrm>
            <a:off x="1288753" y="3369923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05D3E-3D3E-1E1C-BEC8-6F2C14CB1882}"/>
              </a:ext>
            </a:extLst>
          </p:cNvPr>
          <p:cNvSpPr txBox="1"/>
          <p:nvPr/>
        </p:nvSpPr>
        <p:spPr>
          <a:xfrm>
            <a:off x="9695300" y="5925669"/>
            <a:ext cx="127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View</a:t>
            </a:r>
          </a:p>
        </p:txBody>
      </p:sp>
    </p:spTree>
    <p:extLst>
      <p:ext uri="{BB962C8B-B14F-4D97-AF65-F5344CB8AC3E}">
        <p14:creationId xmlns:p14="http://schemas.microsoft.com/office/powerpoint/2010/main" val="24349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D1CC-0EED-0E30-20F1-5139763F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632D7-60D8-E618-F3B9-9E0DE549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Properties with Center of Mass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3E635-0871-8D01-430A-0F1AA75591B3}"/>
              </a:ext>
            </a:extLst>
          </p:cNvPr>
          <p:cNvSpPr txBox="1"/>
          <p:nvPr/>
        </p:nvSpPr>
        <p:spPr>
          <a:xfrm>
            <a:off x="8996713" y="1401720"/>
            <a:ext cx="259591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Mass properties of Final Drone Assembly</a:t>
            </a:r>
          </a:p>
          <a:p>
            <a:endParaRPr lang="en-US" sz="1400" dirty="0"/>
          </a:p>
          <a:p>
            <a:r>
              <a:rPr lang="en-US" sz="1400" dirty="0"/>
              <a:t>Mass = 1.5331 kilograms</a:t>
            </a:r>
          </a:p>
          <a:p>
            <a:endParaRPr lang="en-US" sz="1400" dirty="0"/>
          </a:p>
          <a:p>
            <a:r>
              <a:rPr lang="en-US" sz="1400" dirty="0"/>
              <a:t>Volume = 55.8851 cubic inches</a:t>
            </a:r>
          </a:p>
          <a:p>
            <a:endParaRPr lang="en-US" sz="1400" dirty="0"/>
          </a:p>
          <a:p>
            <a:r>
              <a:rPr lang="en-US" sz="1400" dirty="0"/>
              <a:t>Surface area = 484.4744 square inches</a:t>
            </a:r>
          </a:p>
          <a:p>
            <a:endParaRPr lang="en-US" sz="1400" dirty="0"/>
          </a:p>
          <a:p>
            <a:r>
              <a:rPr lang="en-US" sz="1400" dirty="0"/>
              <a:t>Center of mass from Front Base as Position Zero</a:t>
            </a:r>
          </a:p>
          <a:p>
            <a:r>
              <a:rPr lang="en-US" sz="1400" dirty="0"/>
              <a:t>	X = 6.9631 in</a:t>
            </a:r>
          </a:p>
          <a:p>
            <a:r>
              <a:rPr lang="en-US" sz="1400" dirty="0"/>
              <a:t>	Y = 0.6950 in</a:t>
            </a:r>
          </a:p>
          <a:p>
            <a:r>
              <a:rPr lang="en-US" sz="1400" dirty="0"/>
              <a:t>	Z = 0.0000 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475DE-7FD3-CD17-0835-0AB677C5800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74" r="2703"/>
          <a:stretch>
            <a:fillRect/>
          </a:stretch>
        </p:blipFill>
        <p:spPr>
          <a:xfrm>
            <a:off x="356836" y="1184760"/>
            <a:ext cx="7927996" cy="5580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4B731B-E0CE-FA4C-BC09-CDB2EB4DA8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291" t="13697" r="11218" b="6486"/>
          <a:stretch>
            <a:fillRect/>
          </a:stretch>
        </p:blipFill>
        <p:spPr>
          <a:xfrm>
            <a:off x="7671143" y="4668320"/>
            <a:ext cx="1761294" cy="20098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AF9DAE-4671-B3F4-0001-BC856A26488B}"/>
              </a:ext>
            </a:extLst>
          </p:cNvPr>
          <p:cNvSpPr txBox="1"/>
          <p:nvPr/>
        </p:nvSpPr>
        <p:spPr>
          <a:xfrm>
            <a:off x="6603318" y="1810389"/>
            <a:ext cx="1685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Mass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4843175-2481-226B-8E5E-48A3DDC16CCA}"/>
              </a:ext>
            </a:extLst>
          </p:cNvPr>
          <p:cNvCxnSpPr>
            <a:stCxn id="12" idx="1"/>
          </p:cNvCxnSpPr>
          <p:nvPr/>
        </p:nvCxnSpPr>
        <p:spPr>
          <a:xfrm rot="10800000" flipV="1">
            <a:off x="4664054" y="1995054"/>
            <a:ext cx="1939264" cy="20480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9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FABFF-2F82-3371-7982-F6BCB47E4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2C46B0-F28E-C5E4-D090-3AF4FC7ED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52" y="0"/>
            <a:ext cx="11383695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27F4BB2-9755-018D-2D39-18FE84725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2046" y="365126"/>
            <a:ext cx="3731754" cy="420399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Initial CAD Design</a:t>
            </a:r>
          </a:p>
        </p:txBody>
      </p:sp>
    </p:spTree>
    <p:extLst>
      <p:ext uri="{BB962C8B-B14F-4D97-AF65-F5344CB8AC3E}">
        <p14:creationId xmlns:p14="http://schemas.microsoft.com/office/powerpoint/2010/main" val="349288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Isometric View of Drone with Perspective</vt:lpstr>
      <vt:lpstr>Front and Side View of Drone with Perspective</vt:lpstr>
      <vt:lpstr>Mass Properties with Center of Mass</vt:lpstr>
      <vt:lpstr>Initial CAD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Allen Kuo</dc:creator>
  <cp:lastModifiedBy>Allen Kuo</cp:lastModifiedBy>
  <cp:revision>3</cp:revision>
  <dcterms:created xsi:type="dcterms:W3CDTF">2025-07-25T02:55:14Z</dcterms:created>
  <dcterms:modified xsi:type="dcterms:W3CDTF">2025-07-26T04:23:44Z</dcterms:modified>
</cp:coreProperties>
</file>