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761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Planspiel: Frequent Itemset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Einführung &amp; Ablauf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Ziel des Planspiels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Verständnis für Frequent Itemset Mining</a:t>
            </a:r>
          </a:p>
          <a:p>
            <a:r>
              <a:t>- Anwendung des Apriori-Algorithmus</a:t>
            </a:r>
          </a:p>
          <a:p>
            <a:r>
              <a:t>- Erkennen häufiger Produktkombinationen</a:t>
            </a:r>
          </a:p>
          <a:p>
            <a:r>
              <a:t>- Verbindung von Theorie und Praxis durch echte Objekte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Wichtige Begriffe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Transaktion: Ein einzelner Einkauf</a:t>
            </a:r>
          </a:p>
          <a:p>
            <a:r>
              <a:t>- Itemset: Eine Kombination von Produkten</a:t>
            </a:r>
          </a:p>
          <a:p>
            <a:r>
              <a:t>- Support: Häufigkeit des Itemsets</a:t>
            </a:r>
          </a:p>
          <a:p>
            <a:r>
              <a:t>- Confidence: Regelzuverlässigkeit (optional)</a:t>
            </a:r>
          </a:p>
          <a:p>
            <a:r>
              <a:t>- Ziel: Häufige Muster entdecken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Ablauf des Planspiels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Bildung kleiner Gruppen</a:t>
            </a:r>
          </a:p>
          <a:p>
            <a:r>
              <a:t>2. Ziehen von Produkten pro Transaktion</a:t>
            </a:r>
          </a:p>
          <a:p>
            <a:r>
              <a:t>3. Dokumentation der Transaktionen</a:t>
            </a:r>
          </a:p>
          <a:p>
            <a:r>
              <a:t>4. Aggregation der Daten am Whiteboard</a:t>
            </a:r>
          </a:p>
          <a:p>
            <a:r>
              <a:t>5. Durchführung des Apriori-Schritts</a:t>
            </a:r>
          </a:p>
          <a:p>
            <a:r>
              <a:t>6. Diskussion &amp; Reflexion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Beispielhafte Transaktionen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T1: Ball, Auto, Würfel</a:t>
            </a:r>
          </a:p>
          <a:p>
            <a:r>
              <a:t>T2: Ball, Auto</a:t>
            </a:r>
          </a:p>
          <a:p>
            <a:r>
              <a:t>T3: Würfel, Figur</a:t>
            </a:r>
          </a:p>
          <a:p>
            <a:r>
              <a:t>T4: Ball, Würfel</a:t>
            </a:r>
          </a:p>
          <a:p>
            <a:r>
              <a:t>→ Welche Kombinationen kommen häufig vor?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Visualisierung am Whiteboard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Itemsets mit Häufigkeit zählen</a:t>
            </a:r>
          </a:p>
          <a:p>
            <a:r>
              <a:t>- Schwellenwert definieren (z. B. 50 %)</a:t>
            </a:r>
          </a:p>
          <a:p>
            <a:r>
              <a:t>- Schrittweise Reduktion mit Apriori</a:t>
            </a:r>
          </a:p>
          <a:p>
            <a:r>
              <a:t>- Final: Häufige Itemsets und Regeln ableiten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Reflexion &amp;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Wie lässt sich das auf echte Kassendaten anwenden?</a:t>
            </a:r>
          </a:p>
          <a:p>
            <a:r>
              <a:t>- Wo begegnet uns das Prinzip im Alltag?</a:t>
            </a:r>
          </a:p>
          <a:p>
            <a:r>
              <a:t>- Wie arbeiten Tools wie Excel, Python oder R damit?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Bildschirmpräsentation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Planspiel: Frequent Itemset Mining</vt:lpstr>
      <vt:lpstr>Ziel des Planspiels</vt:lpstr>
      <vt:lpstr>Wichtige Begriffe</vt:lpstr>
      <vt:lpstr>Ablauf des Planspiels</vt:lpstr>
      <vt:lpstr>Beispielhafte Transaktionen</vt:lpstr>
      <vt:lpstr>Visualisierung am Whiteboard</vt:lpstr>
      <vt:lpstr>Reflexion &amp; Transfer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Tim Weber</cp:lastModifiedBy>
  <cp:revision>1</cp:revision>
  <dcterms:created xsi:type="dcterms:W3CDTF">2013-01-27T09:14:16Z</dcterms:created>
  <dcterms:modified xsi:type="dcterms:W3CDTF">2025-04-23T09:07:13Z</dcterms:modified>
  <cp:category/>
</cp:coreProperties>
</file>