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282711830307X" TargetMode="External"/><Relationship Id="rId2" Type="http://schemas.openxmlformats.org/officeDocument/2006/relationships/hyperlink" Target="https://www.kaggle.com/inIT-OWL/vega-shrinkwrapper-runtofailur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44C9-B888-F347-823B-120887136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exploratıon</a:t>
            </a:r>
            <a:r>
              <a:rPr lang="tr-TR" dirty="0"/>
              <a:t> </a:t>
            </a:r>
            <a:r>
              <a:rPr lang="tr-TR" dirty="0" err="1"/>
              <a:t>report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D86CB-FC3B-F644-A719-6D1A40DE9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GROUP ESPOR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31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C57A-EF1A-6D48-8BD6-4B19425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Source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80E63-0327-9F42-94B1-8DE7D276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Kaggle</a:t>
            </a:r>
            <a:r>
              <a:rPr lang="tr-TR" dirty="0"/>
              <a:t>.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StandardScaler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, data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standard</a:t>
            </a:r>
            <a:r>
              <a:rPr lang="tr-TR" dirty="0"/>
              <a:t> </a:t>
            </a:r>
            <a:r>
              <a:rPr lang="tr-TR" dirty="0" err="1"/>
              <a:t>deviation</a:t>
            </a:r>
            <a:r>
              <a:rPr lang="tr-TR" dirty="0"/>
              <a:t> of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endParaRPr lang="tr-TR" dirty="0"/>
          </a:p>
          <a:p>
            <a:r>
              <a:rPr lang="tr-TR" dirty="0">
                <a:hlinkClick r:id="rId2"/>
              </a:rPr>
              <a:t>https://www.kaggle.com/inIT-OWL/vega-shrinkwrapper-runtofailure-data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Self 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r>
              <a:rPr lang="tr-TR" dirty="0">
                <a:hlinkClick r:id="rId3"/>
              </a:rPr>
              <a:t>https://www.sciencedirect.com/science/article/pii/S221282711830307X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24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7E7-D0AF-2647-B327-2F667A6E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C688-8592-774B-B8BC-62B4F55C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887757"/>
            <a:ext cx="5072437" cy="3862223"/>
          </a:xfrm>
        </p:spPr>
        <p:txBody>
          <a:bodyPr>
            <a:normAutofit/>
          </a:bodyPr>
          <a:lstStyle/>
          <a:p>
            <a:r>
              <a:rPr lang="tr-TR" sz="1600" dirty="0"/>
              <a:t>Seven </a:t>
            </a:r>
            <a:r>
              <a:rPr lang="tr-TR" sz="1600" dirty="0" err="1"/>
              <a:t>components</a:t>
            </a:r>
            <a:r>
              <a:rPr lang="tr-TR" sz="1600" dirty="0"/>
              <a:t> </a:t>
            </a:r>
            <a:r>
              <a:rPr lang="tr-TR" sz="1600" dirty="0" err="1"/>
              <a:t>were</a:t>
            </a:r>
            <a:r>
              <a:rPr lang="tr-TR" sz="1600" dirty="0"/>
              <a:t> </a:t>
            </a:r>
            <a:r>
              <a:rPr lang="tr-TR" sz="1600" dirty="0" err="1"/>
              <a:t>used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analyze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performance</a:t>
            </a:r>
            <a:r>
              <a:rPr lang="tr-TR" sz="1600" dirty="0"/>
              <a:t> of </a:t>
            </a:r>
            <a:r>
              <a:rPr lang="tr-TR" sz="1600" dirty="0" err="1"/>
              <a:t>machines</a:t>
            </a:r>
            <a:r>
              <a:rPr lang="tr-TR" sz="1600" dirty="0"/>
              <a:t>;</a:t>
            </a:r>
          </a:p>
          <a:p>
            <a:pPr lvl="1"/>
            <a:r>
              <a:rPr lang="tr-TR" sz="1600" dirty="0" err="1"/>
              <a:t>Cut_torque</a:t>
            </a:r>
            <a:endParaRPr lang="tr-TR" sz="1600" dirty="0"/>
          </a:p>
          <a:p>
            <a:pPr lvl="1"/>
            <a:r>
              <a:rPr lang="tr-TR" sz="1600" dirty="0" err="1"/>
              <a:t>Cut_lag_error</a:t>
            </a:r>
            <a:endParaRPr lang="tr-TR" sz="1600" dirty="0"/>
          </a:p>
          <a:p>
            <a:pPr lvl="1"/>
            <a:r>
              <a:rPr lang="tr-TR" sz="1600" dirty="0" err="1"/>
              <a:t>Cut_position</a:t>
            </a:r>
            <a:endParaRPr lang="tr-TR" sz="1600" dirty="0"/>
          </a:p>
          <a:p>
            <a:pPr lvl="1"/>
            <a:r>
              <a:rPr lang="tr-TR" sz="1600" dirty="0" err="1"/>
              <a:t>Cut_speed</a:t>
            </a:r>
            <a:endParaRPr lang="tr-TR" sz="1600" dirty="0"/>
          </a:p>
          <a:p>
            <a:pPr lvl="1"/>
            <a:r>
              <a:rPr lang="tr-TR" sz="1600" dirty="0" err="1"/>
              <a:t>Film_position</a:t>
            </a:r>
            <a:endParaRPr lang="tr-TR" sz="1600" dirty="0"/>
          </a:p>
          <a:p>
            <a:pPr lvl="1"/>
            <a:r>
              <a:rPr lang="tr-TR" sz="1600" dirty="0" err="1"/>
              <a:t>Film_speed</a:t>
            </a:r>
            <a:endParaRPr lang="tr-TR" sz="1600" dirty="0"/>
          </a:p>
          <a:p>
            <a:pPr lvl="1"/>
            <a:r>
              <a:rPr lang="tr-TR" sz="1600" dirty="0" err="1"/>
              <a:t>Film_lag_error</a:t>
            </a:r>
            <a:endParaRPr lang="tr-TR" sz="1600" dirty="0"/>
          </a:p>
          <a:p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StandardScaler</a:t>
            </a:r>
            <a:r>
              <a:rPr lang="tr-TR" sz="1600" dirty="0"/>
              <a:t> </a:t>
            </a:r>
            <a:r>
              <a:rPr lang="tr-TR" sz="1600" dirty="0" err="1"/>
              <a:t>library</a:t>
            </a:r>
            <a:r>
              <a:rPr lang="tr-TR" sz="1600" dirty="0"/>
              <a:t>, data has </a:t>
            </a:r>
            <a:r>
              <a:rPr lang="tr-TR" sz="1600" dirty="0" err="1"/>
              <a:t>been</a:t>
            </a:r>
            <a:r>
              <a:rPr lang="tr-TR" sz="1600" dirty="0"/>
              <a:t> </a:t>
            </a:r>
            <a:r>
              <a:rPr lang="tr-TR" sz="1600" dirty="0" err="1"/>
              <a:t>normalized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mean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standard</a:t>
            </a:r>
            <a:r>
              <a:rPr lang="tr-TR" sz="1600" dirty="0"/>
              <a:t> </a:t>
            </a:r>
            <a:r>
              <a:rPr lang="tr-TR" sz="1600" dirty="0" err="1"/>
              <a:t>deviation</a:t>
            </a:r>
            <a:r>
              <a:rPr lang="tr-TR" sz="1600" dirty="0"/>
              <a:t> of </a:t>
            </a:r>
            <a:r>
              <a:rPr lang="tr-TR" sz="1600" dirty="0" err="1"/>
              <a:t>the</a:t>
            </a:r>
            <a:r>
              <a:rPr lang="tr-TR" sz="1600" dirty="0"/>
              <a:t> normal </a:t>
            </a:r>
            <a:r>
              <a:rPr lang="tr-TR" sz="1600" dirty="0" err="1"/>
              <a:t>position</a:t>
            </a:r>
            <a:r>
              <a:rPr lang="tr-TR" sz="1600" dirty="0"/>
              <a:t> of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machine</a:t>
            </a:r>
            <a:r>
              <a:rPr lang="tr-TR" sz="1600" dirty="0"/>
              <a:t>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pic>
        <p:nvPicPr>
          <p:cNvPr id="4" name="Picture 2" descr="https://lh3.googleusercontent.com/rt2EYX64STocJnmTfQQVIZhGuR5Kz4J8yAK_7HvtG8AQezmu56mCrKlYBZuxqufwNOzxzuxg12WCv5iatvPLAlVR4cg_m7hlBmO-DheSjU_9-nYj5QZdJg-BeoR0lj4eE_sovPfX">
            <a:extLst>
              <a:ext uri="{FF2B5EF4-FFF2-40B4-BE49-F238E27FC236}">
                <a16:creationId xmlns:a16="http://schemas.microsoft.com/office/drawing/2014/main" id="{730B4F4D-D43F-E046-95FC-B5E09D56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4212" y="1887757"/>
            <a:ext cx="5329741" cy="38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D6C16-6848-DA40-8E76-4B6EDDB8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4"/>
            <a:ext cx="9697586" cy="1048459"/>
          </a:xfrm>
        </p:spPr>
        <p:txBody>
          <a:bodyPr anchor="ctr">
            <a:normAutofit/>
          </a:bodyPr>
          <a:lstStyle/>
          <a:p>
            <a:r>
              <a:rPr lang="tr-TR" sz="3600"/>
              <a:t>Statistical Exploration</a:t>
            </a:r>
          </a:p>
        </p:txBody>
      </p:sp>
      <p:pic>
        <p:nvPicPr>
          <p:cNvPr id="9" name="Picture 6" descr="https://lh6.googleusercontent.com/ddeSEurUXzEOaPRYMM9brDyhdBdPixkB3Bds3nGMKzYfVB1ifqvPFxNLZFyMbpnf-esDArAAzUT86FwdaHtZzPaG7tlgHkNPun3jHWQD7XqyRhNEHg73MCFY_hKVJsGyb4_ZZZee">
            <a:extLst>
              <a:ext uri="{FF2B5EF4-FFF2-40B4-BE49-F238E27FC236}">
                <a16:creationId xmlns:a16="http://schemas.microsoft.com/office/drawing/2014/main" id="{938EBA40-145E-364C-ADAF-07A874A8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66" y="1224559"/>
            <a:ext cx="3020596" cy="21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64B57228-C98B-874A-8494-400E23922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52816" y="858099"/>
            <a:ext cx="3291548" cy="2135711"/>
          </a:xfrm>
          <a:prstGeom prst="rect">
            <a:avLst/>
          </a:prstGeom>
        </p:spPr>
      </p:pic>
      <p:pic>
        <p:nvPicPr>
          <p:cNvPr id="8" name="Picture 2" descr="https://lh3.googleusercontent.com/o_Kw9QVQty4t9iDWDk9ODp1_jSI60vRGC5nchRtA18O2R0MOyYgkGKF8FOsc7f1zUKDS1gDDsOhqctnDbUSnAo9nXzBqOhs9L5iWPrPk9lZ_DcXmmQZXsnYfMym5Q5ICDffXOnPl">
            <a:extLst>
              <a:ext uri="{FF2B5EF4-FFF2-40B4-BE49-F238E27FC236}">
                <a16:creationId xmlns:a16="http://schemas.microsoft.com/office/drawing/2014/main" id="{C1BCC293-67E6-5342-9D03-88FC1FF9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410" y="741428"/>
            <a:ext cx="3469623" cy="27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06A7F4-C550-CE49-99CF-59AF8E8A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35983"/>
            <a:ext cx="7118268" cy="1538527"/>
          </a:xfrm>
        </p:spPr>
        <p:txBody>
          <a:bodyPr>
            <a:normAutofit/>
          </a:bodyPr>
          <a:lstStyle/>
          <a:p>
            <a:r>
              <a:rPr lang="tr-TR" sz="1700" err="1"/>
              <a:t>Correlation</a:t>
            </a:r>
            <a:r>
              <a:rPr lang="tr-TR" sz="1700"/>
              <a:t> </a:t>
            </a:r>
            <a:r>
              <a:rPr lang="tr-TR" sz="1700" err="1"/>
              <a:t>between</a:t>
            </a:r>
            <a:r>
              <a:rPr lang="tr-TR" sz="1700"/>
              <a:t> </a:t>
            </a:r>
            <a:r>
              <a:rPr lang="tr-TR" sz="1700" err="1"/>
              <a:t>variables</a:t>
            </a:r>
            <a:r>
              <a:rPr lang="tr-TR" sz="1700"/>
              <a:t> </a:t>
            </a:r>
            <a:r>
              <a:rPr lang="tr-TR" sz="1700" err="1"/>
              <a:t>was</a:t>
            </a:r>
            <a:r>
              <a:rPr lang="tr-TR" sz="1700"/>
              <a:t> </a:t>
            </a:r>
            <a:r>
              <a:rPr lang="tr-TR" sz="1700" err="1"/>
              <a:t>analyzed</a:t>
            </a:r>
            <a:endParaRPr lang="tr-TR" sz="1700"/>
          </a:p>
          <a:p>
            <a:pPr lvl="1"/>
            <a:r>
              <a:rPr lang="tr-TR" sz="1700" i="0" err="1"/>
              <a:t>high</a:t>
            </a:r>
            <a:r>
              <a:rPr lang="tr-TR" sz="1700" i="0"/>
              <a:t> </a:t>
            </a:r>
            <a:r>
              <a:rPr lang="tr-TR" sz="1700" i="0" err="1"/>
              <a:t>negative</a:t>
            </a:r>
            <a:r>
              <a:rPr lang="tr-TR" sz="1700" i="0"/>
              <a:t> </a:t>
            </a:r>
            <a:r>
              <a:rPr lang="tr-TR" sz="1700" i="0" err="1"/>
              <a:t>correlation</a:t>
            </a:r>
            <a:r>
              <a:rPr lang="tr-TR" sz="1700" i="0"/>
              <a:t> </a:t>
            </a:r>
            <a:r>
              <a:rPr lang="tr-TR" sz="1700" i="0" err="1"/>
              <a:t>between</a:t>
            </a:r>
            <a:r>
              <a:rPr lang="tr-TR" sz="1700" i="0"/>
              <a:t> </a:t>
            </a:r>
            <a:r>
              <a:rPr lang="tr-TR" sz="1700" i="0" err="1"/>
              <a:t>cut_torque</a:t>
            </a:r>
            <a:r>
              <a:rPr lang="tr-TR" sz="1700" i="0"/>
              <a:t> </a:t>
            </a:r>
            <a:r>
              <a:rPr lang="tr-TR" sz="1700" i="0" err="1"/>
              <a:t>and</a:t>
            </a:r>
            <a:r>
              <a:rPr lang="tr-TR" sz="1700" i="0"/>
              <a:t> </a:t>
            </a:r>
            <a:r>
              <a:rPr lang="tr-TR" sz="1700" i="0" err="1"/>
              <a:t>cut_speed</a:t>
            </a:r>
            <a:endParaRPr lang="tr-TR" sz="1700" i="0"/>
          </a:p>
          <a:p>
            <a:pPr lvl="1"/>
            <a:r>
              <a:rPr lang="tr-TR" sz="1700" i="0" err="1"/>
              <a:t>high</a:t>
            </a:r>
            <a:r>
              <a:rPr lang="tr-TR" sz="1700" i="0"/>
              <a:t> </a:t>
            </a:r>
            <a:r>
              <a:rPr lang="tr-TR" sz="1700" i="0" err="1"/>
              <a:t>positive</a:t>
            </a:r>
            <a:r>
              <a:rPr lang="tr-TR" sz="1700" i="0"/>
              <a:t> </a:t>
            </a:r>
            <a:r>
              <a:rPr lang="tr-TR" sz="1700" i="0" err="1"/>
              <a:t>correlation</a:t>
            </a:r>
            <a:r>
              <a:rPr lang="tr-TR" sz="1700" i="0"/>
              <a:t> </a:t>
            </a:r>
            <a:r>
              <a:rPr lang="tr-TR" sz="1700" i="0" err="1"/>
              <a:t>between</a:t>
            </a:r>
            <a:r>
              <a:rPr lang="tr-TR" sz="1700" i="0"/>
              <a:t> </a:t>
            </a:r>
            <a:r>
              <a:rPr lang="tr-TR" sz="1700" i="0" err="1"/>
              <a:t>cut_position</a:t>
            </a:r>
            <a:r>
              <a:rPr lang="tr-TR" sz="1700" i="0"/>
              <a:t> </a:t>
            </a:r>
            <a:r>
              <a:rPr lang="tr-TR" sz="1700" i="0" err="1"/>
              <a:t>and</a:t>
            </a:r>
            <a:r>
              <a:rPr lang="tr-TR" sz="1700" i="0"/>
              <a:t> </a:t>
            </a:r>
            <a:r>
              <a:rPr lang="tr-TR" sz="1700" i="0" err="1"/>
              <a:t>film_position</a:t>
            </a:r>
            <a:endParaRPr lang="tr-TR" sz="1700" i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9C3F1-9A41-9A45-947D-6B7B3168E69C}"/>
              </a:ext>
            </a:extLst>
          </p:cNvPr>
          <p:cNvSpPr txBox="1"/>
          <p:nvPr/>
        </p:nvSpPr>
        <p:spPr>
          <a:xfrm>
            <a:off x="903249" y="1081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99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4473-8779-EF4F-838C-56B395EB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B5F0-220E-EF46-96F2-AE6CA0E2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of Machine Learning.</a:t>
            </a:r>
          </a:p>
          <a:p>
            <a:pPr lvl="1"/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lvl="1"/>
            <a:r>
              <a:rPr lang="tr-TR" dirty="0"/>
              <a:t>Clustering</a:t>
            </a:r>
          </a:p>
          <a:p>
            <a:pPr lvl="1"/>
            <a:endParaRPr lang="tr-TR" dirty="0"/>
          </a:p>
          <a:p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misfit</a:t>
            </a:r>
            <a:r>
              <a:rPr lang="tr-TR" dirty="0"/>
              <a:t> of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 </a:t>
            </a:r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modelling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in </a:t>
            </a:r>
            <a:r>
              <a:rPr lang="tr-TR" dirty="0" err="1"/>
              <a:t>variables</a:t>
            </a:r>
            <a:r>
              <a:rPr lang="tr-TR" dirty="0"/>
              <a:t>, data. 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45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DAE3-C88E-FF4E-BB8E-D06D8C22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541" y="786983"/>
            <a:ext cx="9601200" cy="3581400"/>
          </a:xfrm>
        </p:spPr>
        <p:txBody>
          <a:bodyPr/>
          <a:lstStyle/>
          <a:p>
            <a:r>
              <a:rPr lang="tr-TR" dirty="0"/>
              <a:t>Sezgi </a:t>
            </a:r>
            <a:r>
              <a:rPr lang="tr-TR" dirty="0" err="1"/>
              <a:t>Altun</a:t>
            </a:r>
            <a:endParaRPr lang="tr-TR" dirty="0"/>
          </a:p>
          <a:p>
            <a:r>
              <a:rPr lang="tr-TR" dirty="0"/>
              <a:t>Muhammed Ali Metin</a:t>
            </a:r>
          </a:p>
          <a:p>
            <a:r>
              <a:rPr lang="tr-TR" dirty="0"/>
              <a:t>Alperen Yıldız</a:t>
            </a:r>
          </a:p>
          <a:p>
            <a:r>
              <a:rPr lang="tr-TR" dirty="0"/>
              <a:t>Aşkın Caner Akkuş</a:t>
            </a:r>
          </a:p>
          <a:p>
            <a:r>
              <a:rPr lang="tr-TR" dirty="0"/>
              <a:t>Feyzi Can </a:t>
            </a:r>
            <a:r>
              <a:rPr lang="tr-TR" dirty="0" err="1"/>
              <a:t>Bağbozan</a:t>
            </a:r>
            <a:endParaRPr lang="tr-TR" dirty="0"/>
          </a:p>
          <a:p>
            <a:r>
              <a:rPr lang="tr-TR" dirty="0"/>
              <a:t>Barış Koç</a:t>
            </a:r>
          </a:p>
          <a:p>
            <a:endParaRPr lang="tr-TR" dirty="0"/>
          </a:p>
          <a:p>
            <a:r>
              <a:rPr lang="tr-TR" dirty="0"/>
              <a:t>THANK YOU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00180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68</TotalTime>
  <Words>241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Data exploratıon report</vt:lpstr>
      <vt:lpstr>The Source of Data</vt:lpstr>
      <vt:lpstr>Feature List</vt:lpstr>
      <vt:lpstr>Statistical Exploration</vt:lpstr>
      <vt:lpstr>ML Methods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exploratıon report</dc:title>
  <dc:creator>Muhammed Ali Metin</dc:creator>
  <cp:lastModifiedBy>Muhammed Ali Metin</cp:lastModifiedBy>
  <cp:revision>8</cp:revision>
  <dcterms:created xsi:type="dcterms:W3CDTF">2019-07-23T18:41:59Z</dcterms:created>
  <dcterms:modified xsi:type="dcterms:W3CDTF">2019-08-07T13:27:37Z</dcterms:modified>
</cp:coreProperties>
</file>