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3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282711830307X" TargetMode="External"/><Relationship Id="rId2" Type="http://schemas.openxmlformats.org/officeDocument/2006/relationships/hyperlink" Target="https://www.kaggle.com/inIT-OWL/vega-shrinkwrapper-runtofailur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E68D-6BBE-0247-AA74-AFC075D2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88904"/>
            <a:ext cx="8361229" cy="2341659"/>
          </a:xfrm>
        </p:spPr>
        <p:txBody>
          <a:bodyPr/>
          <a:lstStyle/>
          <a:p>
            <a:r>
              <a:rPr lang="tr-TR" sz="6600" dirty="0" err="1"/>
              <a:t>Anomally</a:t>
            </a:r>
            <a:r>
              <a:rPr lang="tr-TR" sz="6600" dirty="0"/>
              <a:t> </a:t>
            </a:r>
            <a:r>
              <a:rPr lang="tr-TR" sz="6600" dirty="0" err="1"/>
              <a:t>detectıon</a:t>
            </a:r>
            <a:r>
              <a:rPr lang="tr-TR" sz="6600" dirty="0"/>
              <a:t> </a:t>
            </a:r>
            <a:r>
              <a:rPr lang="tr-TR" sz="6600" dirty="0" err="1"/>
              <a:t>modellıng</a:t>
            </a:r>
            <a:endParaRPr lang="tr-TR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EED02-AB3B-5F4B-8BB4-BE0FBDD48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19611"/>
          </a:xfrm>
        </p:spPr>
        <p:txBody>
          <a:bodyPr>
            <a:normAutofit fontScale="70000" lnSpcReduction="20000"/>
          </a:bodyPr>
          <a:lstStyle/>
          <a:p>
            <a:r>
              <a:rPr lang="tr-TR" sz="2600" b="1" dirty="0" err="1"/>
              <a:t>Group</a:t>
            </a:r>
            <a:r>
              <a:rPr lang="tr-TR" sz="2600" b="1" dirty="0"/>
              <a:t> ESPOR</a:t>
            </a:r>
          </a:p>
          <a:p>
            <a:r>
              <a:rPr lang="tr-TR" dirty="0"/>
              <a:t>Alperen Yıldız</a:t>
            </a:r>
          </a:p>
          <a:p>
            <a:r>
              <a:rPr lang="tr-TR" dirty="0"/>
              <a:t>Aşkın Caner Akkuş</a:t>
            </a:r>
          </a:p>
          <a:p>
            <a:r>
              <a:rPr lang="tr-TR" dirty="0"/>
              <a:t>Muhammed Ali Metin</a:t>
            </a:r>
          </a:p>
          <a:p>
            <a:r>
              <a:rPr lang="tr-TR" dirty="0"/>
              <a:t>Feyzi </a:t>
            </a:r>
            <a:r>
              <a:rPr lang="tr-TR" dirty="0" err="1"/>
              <a:t>Bağbozan</a:t>
            </a:r>
            <a:endParaRPr lang="tr-TR" dirty="0"/>
          </a:p>
          <a:p>
            <a:r>
              <a:rPr lang="tr-TR" dirty="0"/>
              <a:t>Barış Koç</a:t>
            </a:r>
          </a:p>
        </p:txBody>
      </p:sp>
    </p:spTree>
    <p:extLst>
      <p:ext uri="{BB962C8B-B14F-4D97-AF65-F5344CB8AC3E}">
        <p14:creationId xmlns:p14="http://schemas.microsoft.com/office/powerpoint/2010/main" val="26105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6196-E4CB-3B44-9638-856A6830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628"/>
          </a:xfrm>
        </p:spPr>
        <p:txBody>
          <a:bodyPr/>
          <a:lstStyle/>
          <a:p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of </a:t>
            </a:r>
            <a:r>
              <a:rPr lang="tr-TR" dirty="0" err="1"/>
              <a:t>Topic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B247-1C5B-FB41-9A3B-8CD44390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9601200" cy="4081462"/>
          </a:xfrm>
        </p:spPr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in </a:t>
            </a:r>
            <a:r>
              <a:rPr lang="tr-TR" dirty="0" err="1"/>
              <a:t>anomalistic</a:t>
            </a:r>
            <a:r>
              <a:rPr lang="tr-TR" dirty="0"/>
              <a:t> </a:t>
            </a:r>
            <a:r>
              <a:rPr lang="tr-TR" dirty="0" err="1"/>
              <a:t>situations</a:t>
            </a:r>
            <a:r>
              <a:rPr lang="tr-TR" dirty="0"/>
              <a:t>. </a:t>
            </a:r>
          </a:p>
          <a:p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Machine Learning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constitute</a:t>
            </a:r>
            <a:r>
              <a:rPr lang="tr-TR" dirty="0"/>
              <a:t> </a:t>
            </a:r>
            <a:r>
              <a:rPr lang="tr-TR" dirty="0" err="1"/>
              <a:t>preventive</a:t>
            </a:r>
            <a:r>
              <a:rPr lang="tr-TR" dirty="0"/>
              <a:t> </a:t>
            </a:r>
            <a:r>
              <a:rPr lang="tr-TR" dirty="0" err="1"/>
              <a:t>maintenance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. </a:t>
            </a:r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of Machine Learning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; </a:t>
            </a:r>
          </a:p>
          <a:p>
            <a:pPr lvl="1"/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lvl="1"/>
            <a:r>
              <a:rPr lang="tr-TR" dirty="0"/>
              <a:t>Clustering </a:t>
            </a:r>
          </a:p>
        </p:txBody>
      </p:sp>
    </p:spTree>
    <p:extLst>
      <p:ext uri="{BB962C8B-B14F-4D97-AF65-F5344CB8AC3E}">
        <p14:creationId xmlns:p14="http://schemas.microsoft.com/office/powerpoint/2010/main" val="85794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482-477F-1E41-BEE1-2C1064E7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586"/>
          </a:xfrm>
        </p:spPr>
        <p:txBody>
          <a:bodyPr/>
          <a:lstStyle/>
          <a:p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7B3F-2A99-7F40-9F37-2D940544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8386"/>
            <a:ext cx="9601200" cy="4459014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Kaggle</a:t>
            </a:r>
            <a:r>
              <a:rPr lang="tr-TR" dirty="0"/>
              <a:t>.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StandardScaler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, data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standard</a:t>
            </a:r>
            <a:r>
              <a:rPr lang="tr-TR" dirty="0"/>
              <a:t> </a:t>
            </a:r>
            <a:r>
              <a:rPr lang="tr-TR" dirty="0" err="1"/>
              <a:t>deviation</a:t>
            </a:r>
            <a:r>
              <a:rPr lang="tr-TR" dirty="0"/>
              <a:t> of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endParaRPr lang="tr-TR" dirty="0"/>
          </a:p>
          <a:p>
            <a:r>
              <a:rPr lang="tr-TR" dirty="0">
                <a:hlinkClick r:id="rId2"/>
              </a:rPr>
              <a:t>https://www.kaggle.com/inIT-OWL/vega-shrinkwrapper-runtofailure-data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Self 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r>
              <a:rPr lang="tr-TR" dirty="0">
                <a:hlinkClick r:id="rId3"/>
              </a:rPr>
              <a:t>https://www.sciencedirect.com/science/article/pii/S221282711830307X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66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E36-0681-F24C-8BFD-4515E474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138"/>
          </a:xfrm>
        </p:spPr>
        <p:txBody>
          <a:bodyPr/>
          <a:lstStyle/>
          <a:p>
            <a:r>
              <a:rPr lang="tr-TR" dirty="0" err="1"/>
              <a:t>Initial</a:t>
            </a:r>
            <a:r>
              <a:rPr lang="tr-TR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9B33-797E-1647-B28C-9BA8893F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60938"/>
            <a:ext cx="3646449" cy="507649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Seven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machines</a:t>
            </a:r>
            <a:r>
              <a:rPr lang="tr-TR" dirty="0"/>
              <a:t>;</a:t>
            </a:r>
          </a:p>
          <a:p>
            <a:pPr lvl="1" algn="just"/>
            <a:r>
              <a:rPr lang="tr-TR" dirty="0" err="1"/>
              <a:t>Cut_torque</a:t>
            </a:r>
            <a:endParaRPr lang="tr-TR" dirty="0"/>
          </a:p>
          <a:p>
            <a:pPr lvl="1" algn="just"/>
            <a:r>
              <a:rPr lang="tr-TR" dirty="0" err="1"/>
              <a:t>Cut_lag_error</a:t>
            </a:r>
            <a:endParaRPr lang="tr-TR" dirty="0"/>
          </a:p>
          <a:p>
            <a:pPr lvl="1" algn="just"/>
            <a:r>
              <a:rPr lang="tr-TR" dirty="0" err="1"/>
              <a:t>Cut_position</a:t>
            </a:r>
            <a:endParaRPr lang="tr-TR" dirty="0"/>
          </a:p>
          <a:p>
            <a:pPr lvl="1" algn="just"/>
            <a:r>
              <a:rPr lang="tr-TR" dirty="0" err="1"/>
              <a:t>Cut_speed</a:t>
            </a:r>
            <a:endParaRPr lang="tr-TR" dirty="0"/>
          </a:p>
          <a:p>
            <a:pPr lvl="1" algn="just"/>
            <a:r>
              <a:rPr lang="tr-TR" dirty="0" err="1"/>
              <a:t>Film_position</a:t>
            </a:r>
            <a:endParaRPr lang="tr-TR" dirty="0"/>
          </a:p>
          <a:p>
            <a:pPr lvl="1" algn="just"/>
            <a:r>
              <a:rPr lang="tr-TR" dirty="0" err="1"/>
              <a:t>Film_speed</a:t>
            </a:r>
            <a:endParaRPr lang="tr-TR" dirty="0"/>
          </a:p>
          <a:p>
            <a:pPr lvl="1" algn="just"/>
            <a:r>
              <a:rPr lang="tr-TR" dirty="0" err="1"/>
              <a:t>Film_lag_error</a:t>
            </a:r>
            <a:endParaRPr lang="tr-TR" dirty="0"/>
          </a:p>
          <a:p>
            <a:pPr algn="just"/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StandardScaler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, data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standard</a:t>
            </a:r>
            <a:r>
              <a:rPr lang="tr-TR" dirty="0"/>
              <a:t> </a:t>
            </a:r>
            <a:r>
              <a:rPr lang="tr-TR" dirty="0" err="1"/>
              <a:t>deviation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normal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1026" name="Picture 2" descr="https://lh3.googleusercontent.com/rt2EYX64STocJnmTfQQVIZhGuR5Kz4J8yAK_7HvtG8AQezmu56mCrKlYBZuxqufwNOzxzuxg12WCv5iatvPLAlVR4cg_m7hlBmO-DheSjU_9-nYj5QZdJg-BeoR0lj4eE_sovPfX">
            <a:extLst>
              <a:ext uri="{FF2B5EF4-FFF2-40B4-BE49-F238E27FC236}">
                <a16:creationId xmlns:a16="http://schemas.microsoft.com/office/drawing/2014/main" id="{20F2C1EE-0F07-374E-AEE2-FC821D2C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49" y="1460938"/>
            <a:ext cx="6840578" cy="50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3284-8233-8240-A6C3-F31A54AB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5517"/>
            <a:ext cx="4204010" cy="2960633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analyzed</a:t>
            </a:r>
            <a:endParaRPr lang="tr-TR" dirty="0"/>
          </a:p>
          <a:p>
            <a:pPr lvl="1" algn="just"/>
            <a:r>
              <a:rPr lang="tr-TR" i="0" dirty="0" err="1"/>
              <a:t>high</a:t>
            </a:r>
            <a:r>
              <a:rPr lang="tr-TR" i="0" dirty="0"/>
              <a:t> </a:t>
            </a:r>
            <a:r>
              <a:rPr lang="tr-TR" i="0" dirty="0" err="1"/>
              <a:t>negative</a:t>
            </a:r>
            <a:r>
              <a:rPr lang="tr-TR" i="0" dirty="0"/>
              <a:t> </a:t>
            </a:r>
            <a:r>
              <a:rPr lang="tr-TR" i="0" dirty="0" err="1"/>
              <a:t>correlation</a:t>
            </a:r>
            <a:r>
              <a:rPr lang="tr-TR" i="0" dirty="0"/>
              <a:t> </a:t>
            </a:r>
            <a:r>
              <a:rPr lang="tr-TR" i="0" dirty="0" err="1"/>
              <a:t>between</a:t>
            </a:r>
            <a:r>
              <a:rPr lang="tr-TR" i="0" dirty="0"/>
              <a:t> </a:t>
            </a:r>
            <a:r>
              <a:rPr lang="tr-TR" i="0" dirty="0" err="1"/>
              <a:t>cut_torque</a:t>
            </a:r>
            <a:r>
              <a:rPr lang="tr-TR" i="0" dirty="0"/>
              <a:t> </a:t>
            </a:r>
            <a:r>
              <a:rPr lang="tr-TR" i="0" dirty="0" err="1"/>
              <a:t>and</a:t>
            </a:r>
            <a:r>
              <a:rPr lang="tr-TR" i="0" dirty="0"/>
              <a:t> </a:t>
            </a:r>
            <a:r>
              <a:rPr lang="tr-TR" i="0" dirty="0" err="1"/>
              <a:t>cut_speed</a:t>
            </a:r>
            <a:endParaRPr lang="tr-TR" i="0" dirty="0"/>
          </a:p>
          <a:p>
            <a:pPr lvl="1" algn="just"/>
            <a:r>
              <a:rPr lang="tr-TR" i="0" dirty="0" err="1"/>
              <a:t>high</a:t>
            </a:r>
            <a:r>
              <a:rPr lang="tr-TR" i="0" dirty="0"/>
              <a:t> </a:t>
            </a:r>
            <a:r>
              <a:rPr lang="tr-TR" i="0" dirty="0" err="1"/>
              <a:t>positive</a:t>
            </a:r>
            <a:r>
              <a:rPr lang="tr-TR" i="0" dirty="0"/>
              <a:t> </a:t>
            </a:r>
            <a:r>
              <a:rPr lang="tr-TR" i="0" dirty="0" err="1"/>
              <a:t>correlation</a:t>
            </a:r>
            <a:r>
              <a:rPr lang="tr-TR" i="0" dirty="0"/>
              <a:t> </a:t>
            </a:r>
            <a:r>
              <a:rPr lang="tr-TR" i="0" dirty="0" err="1"/>
              <a:t>between</a:t>
            </a:r>
            <a:r>
              <a:rPr lang="tr-TR" i="0" dirty="0"/>
              <a:t> </a:t>
            </a:r>
            <a:r>
              <a:rPr lang="tr-TR" i="0" dirty="0" err="1"/>
              <a:t>cut_position</a:t>
            </a:r>
            <a:r>
              <a:rPr lang="tr-TR" i="0" dirty="0"/>
              <a:t> </a:t>
            </a:r>
            <a:r>
              <a:rPr lang="tr-TR" i="0" dirty="0" err="1"/>
              <a:t>and</a:t>
            </a:r>
            <a:r>
              <a:rPr lang="tr-TR" i="0" dirty="0"/>
              <a:t> </a:t>
            </a:r>
            <a:r>
              <a:rPr lang="tr-TR" i="0" dirty="0" err="1"/>
              <a:t>film_position</a:t>
            </a:r>
            <a:endParaRPr lang="tr-TR" i="0" dirty="0"/>
          </a:p>
        </p:txBody>
      </p:sp>
      <p:pic>
        <p:nvPicPr>
          <p:cNvPr id="2050" name="Picture 2" descr="https://lh3.googleusercontent.com/o_Kw9QVQty4t9iDWDk9ODp1_jSI60vRGC5nchRtA18O2R0MOyYgkGKF8FOsc7f1zUKDS1gDDsOhqctnDbUSnAo9nXzBqOhs9L5iWPrPk9lZ_DcXmmQZXsnYfMym5Q5ICDffXOnPl">
            <a:extLst>
              <a:ext uri="{FF2B5EF4-FFF2-40B4-BE49-F238E27FC236}">
                <a16:creationId xmlns:a16="http://schemas.microsoft.com/office/drawing/2014/main" id="{566D223E-C491-F041-91CF-767FD68D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4204010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ddeSEurUXzEOaPRYMM9brDyhdBdPixkB3Bds3nGMKzYfVB1ifqvPFxNLZFyMbpnf-esDArAAzUT86FwdaHtZzPaG7tlgHkNPun3jHWQD7XqyRhNEHg73MCFY_hKVJsGyb4_ZZZee">
            <a:extLst>
              <a:ext uri="{FF2B5EF4-FFF2-40B4-BE49-F238E27FC236}">
                <a16:creationId xmlns:a16="http://schemas.microsoft.com/office/drawing/2014/main" id="{A931F272-4D16-804D-A5D0-5B1A10DA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525517"/>
            <a:ext cx="5186362" cy="29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3C549F50-81F7-874A-BEC8-081370D3E2B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229351" y="3581400"/>
            <a:ext cx="5186362" cy="29194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101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F154-2531-654A-AE89-A75D1C00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525"/>
          </a:xfrm>
        </p:spPr>
        <p:txBody>
          <a:bodyPr/>
          <a:lstStyle/>
          <a:p>
            <a:r>
              <a:rPr lang="tr-TR" dirty="0"/>
              <a:t>Self 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B82B-7D00-F646-AD04-52E912D9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4"/>
            <a:ext cx="4739268" cy="3086449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operators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anomalous</a:t>
            </a:r>
            <a:r>
              <a:rPr lang="tr-TR" dirty="0"/>
              <a:t> </a:t>
            </a:r>
            <a:r>
              <a:rPr lang="tr-TR" dirty="0" err="1"/>
              <a:t>behaviors</a:t>
            </a:r>
            <a:r>
              <a:rPr lang="tr-TR" dirty="0"/>
              <a:t> of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pPr algn="just"/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anomalous</a:t>
            </a:r>
            <a:r>
              <a:rPr lang="tr-TR" dirty="0"/>
              <a:t> </a:t>
            </a:r>
            <a:r>
              <a:rPr lang="tr-TR" dirty="0" err="1"/>
              <a:t>behaviors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deviation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in </a:t>
            </a:r>
            <a:r>
              <a:rPr lang="tr-TR" dirty="0" err="1"/>
              <a:t>working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algn="just"/>
            <a:r>
              <a:rPr lang="tr-TR" dirty="0"/>
              <a:t>Self-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is a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21E5E-A10A-AD4C-84EB-D2ACACFD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46" y="1170960"/>
            <a:ext cx="4206953" cy="3372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D6730-373D-B643-8266-441D041F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37088"/>
            <a:ext cx="7486650" cy="206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47CCA-ED58-3B4F-A032-93CB8510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550" y="4637088"/>
            <a:ext cx="2217736" cy="20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4D02-3ECC-1C47-97C2-DF809DA4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583324"/>
            <a:ext cx="9601200" cy="719959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errors</a:t>
            </a:r>
            <a:r>
              <a:rPr lang="tr-TR" dirty="0"/>
              <a:t> of seven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plotted</a:t>
            </a:r>
            <a:r>
              <a:rPr lang="tr-TR" dirty="0"/>
              <a:t>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F5F5-25B2-854B-A13F-CEC0D84D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90" y="1483645"/>
            <a:ext cx="5827110" cy="392696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589A3-9817-B140-B103-0D9349D06DE4}"/>
              </a:ext>
            </a:extLst>
          </p:cNvPr>
          <p:cNvCxnSpPr>
            <a:cxnSpLocks/>
          </p:cNvCxnSpPr>
          <p:nvPr/>
        </p:nvCxnSpPr>
        <p:spPr>
          <a:xfrm>
            <a:off x="3557239" y="5698273"/>
            <a:ext cx="2486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FAC675-3463-7C41-85D2-C47652073287}"/>
              </a:ext>
            </a:extLst>
          </p:cNvPr>
          <p:cNvCxnSpPr>
            <a:cxnSpLocks/>
          </p:cNvCxnSpPr>
          <p:nvPr/>
        </p:nvCxnSpPr>
        <p:spPr>
          <a:xfrm>
            <a:off x="6155473" y="5698273"/>
            <a:ext cx="68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866093-E0AC-724B-89F2-9BF86AD31CEE}"/>
              </a:ext>
            </a:extLst>
          </p:cNvPr>
          <p:cNvSpPr txBox="1"/>
          <p:nvPr/>
        </p:nvSpPr>
        <p:spPr>
          <a:xfrm>
            <a:off x="3557239" y="5855132"/>
            <a:ext cx="248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/>
              <a:t>New </a:t>
            </a:r>
            <a:r>
              <a:rPr lang="tr-TR" sz="1100" dirty="0" err="1"/>
              <a:t>Blade</a:t>
            </a:r>
            <a:endParaRPr lang="tr-T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2B8C-474B-1B41-9AC6-69A84D5FDC61}"/>
              </a:ext>
            </a:extLst>
          </p:cNvPr>
          <p:cNvSpPr txBox="1"/>
          <p:nvPr/>
        </p:nvSpPr>
        <p:spPr>
          <a:xfrm>
            <a:off x="5990063" y="5855132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/>
              <a:t>Worn</a:t>
            </a:r>
            <a:r>
              <a:rPr lang="tr-TR" sz="1100" dirty="0"/>
              <a:t> </a:t>
            </a:r>
            <a:r>
              <a:rPr lang="tr-TR" sz="1050" dirty="0" err="1"/>
              <a:t>Blade</a:t>
            </a:r>
            <a:r>
              <a:rPr lang="tr-TR" sz="1050" dirty="0"/>
              <a:t> 1</a:t>
            </a:r>
            <a:endParaRPr lang="tr-TR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DDCDA-4AE1-6441-9F81-50510C82367B}"/>
              </a:ext>
            </a:extLst>
          </p:cNvPr>
          <p:cNvCxnSpPr>
            <a:cxnSpLocks/>
          </p:cNvCxnSpPr>
          <p:nvPr/>
        </p:nvCxnSpPr>
        <p:spPr>
          <a:xfrm>
            <a:off x="6954644" y="5698273"/>
            <a:ext cx="68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FEBABE-80D7-B142-B6DC-1D98517E0693}"/>
              </a:ext>
            </a:extLst>
          </p:cNvPr>
          <p:cNvCxnSpPr>
            <a:cxnSpLocks/>
          </p:cNvCxnSpPr>
          <p:nvPr/>
        </p:nvCxnSpPr>
        <p:spPr>
          <a:xfrm>
            <a:off x="7809571" y="5694556"/>
            <a:ext cx="68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A39B73-D9DE-1244-948D-78B837927D28}"/>
              </a:ext>
            </a:extLst>
          </p:cNvPr>
          <p:cNvSpPr txBox="1"/>
          <p:nvPr/>
        </p:nvSpPr>
        <p:spPr>
          <a:xfrm>
            <a:off x="6789234" y="585144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/>
              <a:t>Worn</a:t>
            </a:r>
            <a:r>
              <a:rPr lang="tr-TR" sz="1100" dirty="0"/>
              <a:t> </a:t>
            </a:r>
            <a:r>
              <a:rPr lang="tr-TR" sz="1050" dirty="0" err="1"/>
              <a:t>Blade</a:t>
            </a:r>
            <a:r>
              <a:rPr lang="tr-TR" sz="1050" dirty="0"/>
              <a:t> 2</a:t>
            </a:r>
            <a:endParaRPr lang="tr-T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B573D-55B6-E94E-B495-C801D01DC9F8}"/>
              </a:ext>
            </a:extLst>
          </p:cNvPr>
          <p:cNvSpPr txBox="1"/>
          <p:nvPr/>
        </p:nvSpPr>
        <p:spPr>
          <a:xfrm>
            <a:off x="7644161" y="5855132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/>
              <a:t>Worn</a:t>
            </a:r>
            <a:r>
              <a:rPr lang="tr-TR" sz="1100" dirty="0"/>
              <a:t> </a:t>
            </a:r>
            <a:r>
              <a:rPr lang="tr-TR" sz="1050" dirty="0" err="1"/>
              <a:t>Blade</a:t>
            </a:r>
            <a:r>
              <a:rPr lang="tr-TR" sz="1050" dirty="0"/>
              <a:t> 3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3282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C720-7BC2-7442-BA28-A17FDAFE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7200"/>
            <a:ext cx="10463048" cy="80288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a self-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self-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maps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anomalous</a:t>
            </a:r>
            <a:r>
              <a:rPr lang="tr-TR" dirty="0"/>
              <a:t> </a:t>
            </a:r>
            <a:r>
              <a:rPr lang="tr-TR" dirty="0" err="1"/>
              <a:t>behaviors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“</a:t>
            </a:r>
            <a:r>
              <a:rPr lang="tr-TR" dirty="0" err="1"/>
              <a:t>quantization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”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612F4-4B0E-014C-A715-9516D091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60088"/>
            <a:ext cx="10463048" cy="38267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BE87E4-3F29-2041-82D3-378C55CBA9F8}"/>
              </a:ext>
            </a:extLst>
          </p:cNvPr>
          <p:cNvSpPr txBox="1">
            <a:spLocks/>
          </p:cNvSpPr>
          <p:nvPr/>
        </p:nvSpPr>
        <p:spPr>
          <a:xfrm>
            <a:off x="1371600" y="5086851"/>
            <a:ext cx="10463048" cy="112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, </a:t>
            </a:r>
            <a:r>
              <a:rPr lang="tr-TR" dirty="0" err="1"/>
              <a:t>film_position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prone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error</a:t>
            </a:r>
            <a:endParaRPr lang="tr-TR" dirty="0"/>
          </a:p>
          <a:p>
            <a:pPr algn="just"/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is </a:t>
            </a:r>
            <a:r>
              <a:rPr lang="tr-TR" dirty="0" err="1"/>
              <a:t>behaving</a:t>
            </a:r>
            <a:r>
              <a:rPr lang="tr-TR" dirty="0"/>
              <a:t> </a:t>
            </a:r>
            <a:r>
              <a:rPr lang="tr-TR" dirty="0" err="1"/>
              <a:t>abnormally</a:t>
            </a:r>
            <a:endParaRPr lang="tr-TR" dirty="0"/>
          </a:p>
          <a:p>
            <a:pPr algn="just"/>
            <a:r>
              <a:rPr lang="tr-TR" dirty="0" err="1"/>
              <a:t>Experts</a:t>
            </a:r>
            <a:r>
              <a:rPr lang="tr-TR" dirty="0"/>
              <a:t> can </a:t>
            </a:r>
            <a:r>
              <a:rPr lang="tr-TR" dirty="0" err="1"/>
              <a:t>intervene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/>
              <a:t>degradation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6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08F6-8A6B-2640-83EC-85F9C098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282683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tr-TR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43565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</TotalTime>
  <Words>369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Anomally detectıon modellıng</vt:lpstr>
      <vt:lpstr>Exact Choice of Topic</vt:lpstr>
      <vt:lpstr>Resources and References</vt:lpstr>
      <vt:lpstr>Initial Analysis</vt:lpstr>
      <vt:lpstr>PowerPoint Presentation</vt:lpstr>
      <vt:lpstr>Self Organizing Map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Anomally detectıon modellıng</dc:title>
  <dc:creator>Muhammed Ali Metin</dc:creator>
  <cp:lastModifiedBy>Muhammed Ali Metin</cp:lastModifiedBy>
  <cp:revision>15</cp:revision>
  <dcterms:created xsi:type="dcterms:W3CDTF">2019-08-06T20:59:07Z</dcterms:created>
  <dcterms:modified xsi:type="dcterms:W3CDTF">2019-08-07T13:32:14Z</dcterms:modified>
</cp:coreProperties>
</file>