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FurkanDemirbas/Desktop/15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FurkanDemirbas/Desktop/151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FurkanDemirbas/Desktop/151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FurkanDemirbas/Desktop/151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FurkanDemirbas/Desktop/15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Bid Close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Sheet1!$A$2:$A$2349</c:f>
              <c:numCache>
                <c:formatCode>m/d/yy</c:formatCode>
                <c:ptCount val="2348"/>
                <c:pt idx="0">
                  <c:v>43668.0</c:v>
                </c:pt>
                <c:pt idx="1">
                  <c:v>43665.0</c:v>
                </c:pt>
                <c:pt idx="2">
                  <c:v>43664.0</c:v>
                </c:pt>
                <c:pt idx="3">
                  <c:v>43663.0</c:v>
                </c:pt>
                <c:pt idx="4">
                  <c:v>43662.0</c:v>
                </c:pt>
                <c:pt idx="5">
                  <c:v>43661.0</c:v>
                </c:pt>
                <c:pt idx="6">
                  <c:v>43658.0</c:v>
                </c:pt>
                <c:pt idx="7">
                  <c:v>43657.0</c:v>
                </c:pt>
                <c:pt idx="8">
                  <c:v>43656.0</c:v>
                </c:pt>
                <c:pt idx="9">
                  <c:v>43655.0</c:v>
                </c:pt>
                <c:pt idx="10">
                  <c:v>43654.0</c:v>
                </c:pt>
                <c:pt idx="11">
                  <c:v>43651.0</c:v>
                </c:pt>
                <c:pt idx="12">
                  <c:v>43650.0</c:v>
                </c:pt>
                <c:pt idx="13">
                  <c:v>43649.0</c:v>
                </c:pt>
                <c:pt idx="14">
                  <c:v>43648.0</c:v>
                </c:pt>
                <c:pt idx="15">
                  <c:v>43647.0</c:v>
                </c:pt>
                <c:pt idx="16">
                  <c:v>43644.0</c:v>
                </c:pt>
                <c:pt idx="17">
                  <c:v>43643.0</c:v>
                </c:pt>
                <c:pt idx="18">
                  <c:v>43642.0</c:v>
                </c:pt>
                <c:pt idx="19">
                  <c:v>43641.0</c:v>
                </c:pt>
                <c:pt idx="20">
                  <c:v>43640.0</c:v>
                </c:pt>
                <c:pt idx="21">
                  <c:v>43637.0</c:v>
                </c:pt>
                <c:pt idx="22">
                  <c:v>43636.0</c:v>
                </c:pt>
                <c:pt idx="23">
                  <c:v>43635.0</c:v>
                </c:pt>
                <c:pt idx="24">
                  <c:v>43634.0</c:v>
                </c:pt>
                <c:pt idx="25">
                  <c:v>43633.0</c:v>
                </c:pt>
                <c:pt idx="26">
                  <c:v>43630.0</c:v>
                </c:pt>
                <c:pt idx="27">
                  <c:v>43629.0</c:v>
                </c:pt>
                <c:pt idx="28">
                  <c:v>43628.0</c:v>
                </c:pt>
                <c:pt idx="29">
                  <c:v>43627.0</c:v>
                </c:pt>
                <c:pt idx="30">
                  <c:v>43626.0</c:v>
                </c:pt>
                <c:pt idx="31">
                  <c:v>43623.0</c:v>
                </c:pt>
                <c:pt idx="32">
                  <c:v>43622.0</c:v>
                </c:pt>
                <c:pt idx="33">
                  <c:v>43621.0</c:v>
                </c:pt>
                <c:pt idx="34">
                  <c:v>43620.0</c:v>
                </c:pt>
                <c:pt idx="35">
                  <c:v>43619.0</c:v>
                </c:pt>
                <c:pt idx="36">
                  <c:v>43616.0</c:v>
                </c:pt>
                <c:pt idx="37">
                  <c:v>43615.0</c:v>
                </c:pt>
                <c:pt idx="38">
                  <c:v>43614.0</c:v>
                </c:pt>
                <c:pt idx="39">
                  <c:v>43613.0</c:v>
                </c:pt>
                <c:pt idx="40">
                  <c:v>43612.0</c:v>
                </c:pt>
                <c:pt idx="41">
                  <c:v>43609.0</c:v>
                </c:pt>
                <c:pt idx="42">
                  <c:v>43608.0</c:v>
                </c:pt>
                <c:pt idx="43">
                  <c:v>43607.0</c:v>
                </c:pt>
                <c:pt idx="44">
                  <c:v>43606.0</c:v>
                </c:pt>
                <c:pt idx="45">
                  <c:v>43605.0</c:v>
                </c:pt>
                <c:pt idx="46">
                  <c:v>43602.0</c:v>
                </c:pt>
                <c:pt idx="47">
                  <c:v>43601.0</c:v>
                </c:pt>
                <c:pt idx="48">
                  <c:v>43600.0</c:v>
                </c:pt>
                <c:pt idx="49">
                  <c:v>43599.0</c:v>
                </c:pt>
                <c:pt idx="50">
                  <c:v>43598.0</c:v>
                </c:pt>
                <c:pt idx="51">
                  <c:v>43595.0</c:v>
                </c:pt>
                <c:pt idx="52">
                  <c:v>43594.0</c:v>
                </c:pt>
                <c:pt idx="53">
                  <c:v>43593.0</c:v>
                </c:pt>
                <c:pt idx="54">
                  <c:v>43592.0</c:v>
                </c:pt>
                <c:pt idx="55">
                  <c:v>43591.0</c:v>
                </c:pt>
                <c:pt idx="56">
                  <c:v>43588.0</c:v>
                </c:pt>
                <c:pt idx="57">
                  <c:v>43587.0</c:v>
                </c:pt>
                <c:pt idx="58">
                  <c:v>43586.0</c:v>
                </c:pt>
                <c:pt idx="59">
                  <c:v>43585.0</c:v>
                </c:pt>
                <c:pt idx="60">
                  <c:v>43584.0</c:v>
                </c:pt>
                <c:pt idx="61">
                  <c:v>43581.0</c:v>
                </c:pt>
                <c:pt idx="62">
                  <c:v>43580.0</c:v>
                </c:pt>
                <c:pt idx="63">
                  <c:v>43579.0</c:v>
                </c:pt>
                <c:pt idx="64">
                  <c:v>43578.0</c:v>
                </c:pt>
                <c:pt idx="65">
                  <c:v>43577.0</c:v>
                </c:pt>
                <c:pt idx="66">
                  <c:v>43574.0</c:v>
                </c:pt>
                <c:pt idx="67">
                  <c:v>43573.0</c:v>
                </c:pt>
                <c:pt idx="68">
                  <c:v>43572.0</c:v>
                </c:pt>
                <c:pt idx="69">
                  <c:v>43571.0</c:v>
                </c:pt>
                <c:pt idx="70">
                  <c:v>43570.0</c:v>
                </c:pt>
                <c:pt idx="71">
                  <c:v>43567.0</c:v>
                </c:pt>
                <c:pt idx="72">
                  <c:v>43566.0</c:v>
                </c:pt>
                <c:pt idx="73">
                  <c:v>43565.0</c:v>
                </c:pt>
                <c:pt idx="74">
                  <c:v>43564.0</c:v>
                </c:pt>
                <c:pt idx="75">
                  <c:v>43563.0</c:v>
                </c:pt>
                <c:pt idx="76">
                  <c:v>43560.0</c:v>
                </c:pt>
                <c:pt idx="77">
                  <c:v>43559.0</c:v>
                </c:pt>
                <c:pt idx="78">
                  <c:v>43558.0</c:v>
                </c:pt>
                <c:pt idx="79">
                  <c:v>43557.0</c:v>
                </c:pt>
                <c:pt idx="80">
                  <c:v>43556.0</c:v>
                </c:pt>
                <c:pt idx="81">
                  <c:v>43553.0</c:v>
                </c:pt>
                <c:pt idx="82">
                  <c:v>43552.0</c:v>
                </c:pt>
                <c:pt idx="83">
                  <c:v>43551.0</c:v>
                </c:pt>
                <c:pt idx="84">
                  <c:v>43550.0</c:v>
                </c:pt>
                <c:pt idx="85">
                  <c:v>43549.0</c:v>
                </c:pt>
                <c:pt idx="86">
                  <c:v>43546.0</c:v>
                </c:pt>
                <c:pt idx="87">
                  <c:v>43545.0</c:v>
                </c:pt>
                <c:pt idx="88">
                  <c:v>43544.0</c:v>
                </c:pt>
                <c:pt idx="89">
                  <c:v>43543.0</c:v>
                </c:pt>
                <c:pt idx="90">
                  <c:v>43542.0</c:v>
                </c:pt>
                <c:pt idx="91">
                  <c:v>43539.0</c:v>
                </c:pt>
                <c:pt idx="92">
                  <c:v>43538.0</c:v>
                </c:pt>
                <c:pt idx="93">
                  <c:v>43537.0</c:v>
                </c:pt>
                <c:pt idx="94">
                  <c:v>43536.0</c:v>
                </c:pt>
                <c:pt idx="95">
                  <c:v>43535.0</c:v>
                </c:pt>
                <c:pt idx="96">
                  <c:v>43532.0</c:v>
                </c:pt>
                <c:pt idx="97">
                  <c:v>43531.0</c:v>
                </c:pt>
                <c:pt idx="98">
                  <c:v>43530.0</c:v>
                </c:pt>
                <c:pt idx="99">
                  <c:v>43529.0</c:v>
                </c:pt>
                <c:pt idx="100">
                  <c:v>43528.0</c:v>
                </c:pt>
                <c:pt idx="101">
                  <c:v>43525.0</c:v>
                </c:pt>
                <c:pt idx="102">
                  <c:v>43524.0</c:v>
                </c:pt>
                <c:pt idx="103">
                  <c:v>43523.0</c:v>
                </c:pt>
                <c:pt idx="104">
                  <c:v>43522.0</c:v>
                </c:pt>
                <c:pt idx="105">
                  <c:v>43521.0</c:v>
                </c:pt>
                <c:pt idx="106">
                  <c:v>43518.0</c:v>
                </c:pt>
                <c:pt idx="107">
                  <c:v>43517.0</c:v>
                </c:pt>
                <c:pt idx="108">
                  <c:v>43516.0</c:v>
                </c:pt>
                <c:pt idx="109">
                  <c:v>43515.0</c:v>
                </c:pt>
                <c:pt idx="110">
                  <c:v>43514.0</c:v>
                </c:pt>
                <c:pt idx="111">
                  <c:v>43511.0</c:v>
                </c:pt>
                <c:pt idx="112">
                  <c:v>43510.0</c:v>
                </c:pt>
                <c:pt idx="113">
                  <c:v>43509.0</c:v>
                </c:pt>
                <c:pt idx="114">
                  <c:v>43508.0</c:v>
                </c:pt>
                <c:pt idx="115">
                  <c:v>43507.0</c:v>
                </c:pt>
                <c:pt idx="116">
                  <c:v>43504.0</c:v>
                </c:pt>
                <c:pt idx="117">
                  <c:v>43503.0</c:v>
                </c:pt>
                <c:pt idx="118">
                  <c:v>43502.0</c:v>
                </c:pt>
                <c:pt idx="119">
                  <c:v>43501.0</c:v>
                </c:pt>
                <c:pt idx="120">
                  <c:v>43500.0</c:v>
                </c:pt>
                <c:pt idx="121">
                  <c:v>43497.0</c:v>
                </c:pt>
                <c:pt idx="122">
                  <c:v>43496.0</c:v>
                </c:pt>
                <c:pt idx="123">
                  <c:v>43495.0</c:v>
                </c:pt>
                <c:pt idx="124">
                  <c:v>43494.0</c:v>
                </c:pt>
                <c:pt idx="125">
                  <c:v>43493.0</c:v>
                </c:pt>
                <c:pt idx="126">
                  <c:v>43490.0</c:v>
                </c:pt>
                <c:pt idx="127">
                  <c:v>43489.0</c:v>
                </c:pt>
                <c:pt idx="128">
                  <c:v>43488.0</c:v>
                </c:pt>
                <c:pt idx="129">
                  <c:v>43487.0</c:v>
                </c:pt>
                <c:pt idx="130">
                  <c:v>43486.0</c:v>
                </c:pt>
                <c:pt idx="131">
                  <c:v>43483.0</c:v>
                </c:pt>
                <c:pt idx="132">
                  <c:v>43482.0</c:v>
                </c:pt>
                <c:pt idx="133">
                  <c:v>43481.0</c:v>
                </c:pt>
                <c:pt idx="134">
                  <c:v>43480.0</c:v>
                </c:pt>
                <c:pt idx="135">
                  <c:v>43479.0</c:v>
                </c:pt>
                <c:pt idx="136">
                  <c:v>43476.0</c:v>
                </c:pt>
                <c:pt idx="137">
                  <c:v>43475.0</c:v>
                </c:pt>
                <c:pt idx="138">
                  <c:v>43474.0</c:v>
                </c:pt>
                <c:pt idx="139">
                  <c:v>43473.0</c:v>
                </c:pt>
                <c:pt idx="140">
                  <c:v>43472.0</c:v>
                </c:pt>
                <c:pt idx="141">
                  <c:v>43469.0</c:v>
                </c:pt>
                <c:pt idx="142">
                  <c:v>43468.0</c:v>
                </c:pt>
                <c:pt idx="143">
                  <c:v>43467.0</c:v>
                </c:pt>
                <c:pt idx="144">
                  <c:v>43466.0</c:v>
                </c:pt>
                <c:pt idx="145">
                  <c:v>43465.0</c:v>
                </c:pt>
                <c:pt idx="146">
                  <c:v>43462.0</c:v>
                </c:pt>
                <c:pt idx="147">
                  <c:v>43461.0</c:v>
                </c:pt>
                <c:pt idx="148">
                  <c:v>43460.0</c:v>
                </c:pt>
                <c:pt idx="149">
                  <c:v>43459.0</c:v>
                </c:pt>
                <c:pt idx="150">
                  <c:v>43458.0</c:v>
                </c:pt>
                <c:pt idx="151">
                  <c:v>43455.0</c:v>
                </c:pt>
                <c:pt idx="152">
                  <c:v>43454.0</c:v>
                </c:pt>
                <c:pt idx="153">
                  <c:v>43453.0</c:v>
                </c:pt>
                <c:pt idx="154">
                  <c:v>43452.0</c:v>
                </c:pt>
                <c:pt idx="155">
                  <c:v>43451.0</c:v>
                </c:pt>
                <c:pt idx="156">
                  <c:v>43448.0</c:v>
                </c:pt>
                <c:pt idx="157">
                  <c:v>43447.0</c:v>
                </c:pt>
                <c:pt idx="158">
                  <c:v>43446.0</c:v>
                </c:pt>
                <c:pt idx="159">
                  <c:v>43445.0</c:v>
                </c:pt>
                <c:pt idx="160">
                  <c:v>43444.0</c:v>
                </c:pt>
                <c:pt idx="161">
                  <c:v>43441.0</c:v>
                </c:pt>
                <c:pt idx="162">
                  <c:v>43440.0</c:v>
                </c:pt>
                <c:pt idx="163">
                  <c:v>43439.0</c:v>
                </c:pt>
                <c:pt idx="164">
                  <c:v>43438.0</c:v>
                </c:pt>
                <c:pt idx="165">
                  <c:v>43437.0</c:v>
                </c:pt>
                <c:pt idx="166">
                  <c:v>43434.0</c:v>
                </c:pt>
                <c:pt idx="167">
                  <c:v>43433.0</c:v>
                </c:pt>
                <c:pt idx="168">
                  <c:v>43432.0</c:v>
                </c:pt>
                <c:pt idx="169">
                  <c:v>43431.0</c:v>
                </c:pt>
                <c:pt idx="170">
                  <c:v>43430.0</c:v>
                </c:pt>
                <c:pt idx="171">
                  <c:v>43427.0</c:v>
                </c:pt>
                <c:pt idx="172">
                  <c:v>43426.0</c:v>
                </c:pt>
                <c:pt idx="173">
                  <c:v>43425.0</c:v>
                </c:pt>
                <c:pt idx="174">
                  <c:v>43424.0</c:v>
                </c:pt>
                <c:pt idx="175">
                  <c:v>43423.0</c:v>
                </c:pt>
                <c:pt idx="176">
                  <c:v>43420.0</c:v>
                </c:pt>
                <c:pt idx="177">
                  <c:v>43419.0</c:v>
                </c:pt>
                <c:pt idx="178">
                  <c:v>43418.0</c:v>
                </c:pt>
                <c:pt idx="179">
                  <c:v>43417.0</c:v>
                </c:pt>
                <c:pt idx="180">
                  <c:v>43416.0</c:v>
                </c:pt>
                <c:pt idx="181">
                  <c:v>43413.0</c:v>
                </c:pt>
                <c:pt idx="182">
                  <c:v>43412.0</c:v>
                </c:pt>
                <c:pt idx="183">
                  <c:v>43411.0</c:v>
                </c:pt>
                <c:pt idx="184">
                  <c:v>43410.0</c:v>
                </c:pt>
                <c:pt idx="185">
                  <c:v>43409.0</c:v>
                </c:pt>
                <c:pt idx="186">
                  <c:v>43406.0</c:v>
                </c:pt>
                <c:pt idx="187">
                  <c:v>43405.0</c:v>
                </c:pt>
                <c:pt idx="188">
                  <c:v>43404.0</c:v>
                </c:pt>
                <c:pt idx="189">
                  <c:v>43403.0</c:v>
                </c:pt>
                <c:pt idx="190">
                  <c:v>43402.0</c:v>
                </c:pt>
                <c:pt idx="191">
                  <c:v>43399.0</c:v>
                </c:pt>
                <c:pt idx="192">
                  <c:v>43398.0</c:v>
                </c:pt>
                <c:pt idx="193">
                  <c:v>43397.0</c:v>
                </c:pt>
                <c:pt idx="194">
                  <c:v>43396.0</c:v>
                </c:pt>
                <c:pt idx="195">
                  <c:v>43395.0</c:v>
                </c:pt>
                <c:pt idx="196">
                  <c:v>43392.0</c:v>
                </c:pt>
                <c:pt idx="197">
                  <c:v>43391.0</c:v>
                </c:pt>
                <c:pt idx="198">
                  <c:v>43390.0</c:v>
                </c:pt>
                <c:pt idx="199">
                  <c:v>43389.0</c:v>
                </c:pt>
                <c:pt idx="200">
                  <c:v>43388.0</c:v>
                </c:pt>
                <c:pt idx="201">
                  <c:v>43385.0</c:v>
                </c:pt>
                <c:pt idx="202">
                  <c:v>43384.0</c:v>
                </c:pt>
                <c:pt idx="203">
                  <c:v>43383.0</c:v>
                </c:pt>
                <c:pt idx="204">
                  <c:v>43382.0</c:v>
                </c:pt>
                <c:pt idx="205">
                  <c:v>43381.0</c:v>
                </c:pt>
                <c:pt idx="206">
                  <c:v>43378.0</c:v>
                </c:pt>
                <c:pt idx="207">
                  <c:v>43377.0</c:v>
                </c:pt>
                <c:pt idx="208">
                  <c:v>43376.0</c:v>
                </c:pt>
                <c:pt idx="209">
                  <c:v>43375.0</c:v>
                </c:pt>
                <c:pt idx="210">
                  <c:v>43374.0</c:v>
                </c:pt>
                <c:pt idx="211">
                  <c:v>43371.0</c:v>
                </c:pt>
                <c:pt idx="212">
                  <c:v>43370.0</c:v>
                </c:pt>
                <c:pt idx="213">
                  <c:v>43369.0</c:v>
                </c:pt>
                <c:pt idx="214">
                  <c:v>43368.0</c:v>
                </c:pt>
                <c:pt idx="215">
                  <c:v>43367.0</c:v>
                </c:pt>
                <c:pt idx="216">
                  <c:v>43364.0</c:v>
                </c:pt>
                <c:pt idx="217">
                  <c:v>43363.0</c:v>
                </c:pt>
                <c:pt idx="218">
                  <c:v>43362.0</c:v>
                </c:pt>
                <c:pt idx="219">
                  <c:v>43361.0</c:v>
                </c:pt>
                <c:pt idx="220">
                  <c:v>43360.0</c:v>
                </c:pt>
                <c:pt idx="221">
                  <c:v>43357.0</c:v>
                </c:pt>
                <c:pt idx="222">
                  <c:v>43356.0</c:v>
                </c:pt>
                <c:pt idx="223">
                  <c:v>43355.0</c:v>
                </c:pt>
                <c:pt idx="224">
                  <c:v>43354.0</c:v>
                </c:pt>
                <c:pt idx="225">
                  <c:v>43353.0</c:v>
                </c:pt>
                <c:pt idx="226">
                  <c:v>43350.0</c:v>
                </c:pt>
                <c:pt idx="227">
                  <c:v>43349.0</c:v>
                </c:pt>
                <c:pt idx="228">
                  <c:v>43348.0</c:v>
                </c:pt>
                <c:pt idx="229">
                  <c:v>43347.0</c:v>
                </c:pt>
                <c:pt idx="230">
                  <c:v>43346.0</c:v>
                </c:pt>
                <c:pt idx="231">
                  <c:v>43343.0</c:v>
                </c:pt>
                <c:pt idx="232">
                  <c:v>43342.0</c:v>
                </c:pt>
                <c:pt idx="233">
                  <c:v>43341.0</c:v>
                </c:pt>
                <c:pt idx="234">
                  <c:v>43340.0</c:v>
                </c:pt>
                <c:pt idx="235">
                  <c:v>43339.0</c:v>
                </c:pt>
                <c:pt idx="236">
                  <c:v>43336.0</c:v>
                </c:pt>
                <c:pt idx="237">
                  <c:v>43335.0</c:v>
                </c:pt>
                <c:pt idx="238">
                  <c:v>43334.0</c:v>
                </c:pt>
                <c:pt idx="239">
                  <c:v>43333.0</c:v>
                </c:pt>
                <c:pt idx="240">
                  <c:v>43332.0</c:v>
                </c:pt>
                <c:pt idx="241">
                  <c:v>43329.0</c:v>
                </c:pt>
                <c:pt idx="242">
                  <c:v>43328.0</c:v>
                </c:pt>
                <c:pt idx="243">
                  <c:v>43327.0</c:v>
                </c:pt>
                <c:pt idx="244">
                  <c:v>43326.0</c:v>
                </c:pt>
                <c:pt idx="245">
                  <c:v>43325.0</c:v>
                </c:pt>
                <c:pt idx="246">
                  <c:v>43322.0</c:v>
                </c:pt>
                <c:pt idx="247">
                  <c:v>43321.0</c:v>
                </c:pt>
                <c:pt idx="248">
                  <c:v>43320.0</c:v>
                </c:pt>
                <c:pt idx="249">
                  <c:v>43319.0</c:v>
                </c:pt>
                <c:pt idx="250">
                  <c:v>43318.0</c:v>
                </c:pt>
                <c:pt idx="251">
                  <c:v>43315.0</c:v>
                </c:pt>
                <c:pt idx="252">
                  <c:v>43314.0</c:v>
                </c:pt>
                <c:pt idx="253">
                  <c:v>43313.0</c:v>
                </c:pt>
                <c:pt idx="254">
                  <c:v>43312.0</c:v>
                </c:pt>
                <c:pt idx="255">
                  <c:v>43311.0</c:v>
                </c:pt>
                <c:pt idx="256">
                  <c:v>43308.0</c:v>
                </c:pt>
                <c:pt idx="257">
                  <c:v>43307.0</c:v>
                </c:pt>
                <c:pt idx="258">
                  <c:v>43306.0</c:v>
                </c:pt>
                <c:pt idx="259">
                  <c:v>43305.0</c:v>
                </c:pt>
                <c:pt idx="260">
                  <c:v>43304.0</c:v>
                </c:pt>
                <c:pt idx="261">
                  <c:v>43301.0</c:v>
                </c:pt>
                <c:pt idx="262">
                  <c:v>43300.0</c:v>
                </c:pt>
                <c:pt idx="263">
                  <c:v>43299.0</c:v>
                </c:pt>
                <c:pt idx="264">
                  <c:v>43298.0</c:v>
                </c:pt>
                <c:pt idx="265">
                  <c:v>43297.0</c:v>
                </c:pt>
                <c:pt idx="266">
                  <c:v>43294.0</c:v>
                </c:pt>
                <c:pt idx="267">
                  <c:v>43293.0</c:v>
                </c:pt>
                <c:pt idx="268">
                  <c:v>43292.0</c:v>
                </c:pt>
                <c:pt idx="269">
                  <c:v>43291.0</c:v>
                </c:pt>
                <c:pt idx="270">
                  <c:v>43290.0</c:v>
                </c:pt>
                <c:pt idx="271">
                  <c:v>43287.0</c:v>
                </c:pt>
                <c:pt idx="272">
                  <c:v>43286.0</c:v>
                </c:pt>
                <c:pt idx="273">
                  <c:v>43285.0</c:v>
                </c:pt>
                <c:pt idx="274">
                  <c:v>43284.0</c:v>
                </c:pt>
                <c:pt idx="275">
                  <c:v>43283.0</c:v>
                </c:pt>
                <c:pt idx="276">
                  <c:v>43280.0</c:v>
                </c:pt>
                <c:pt idx="277">
                  <c:v>43279.0</c:v>
                </c:pt>
                <c:pt idx="278">
                  <c:v>43278.0</c:v>
                </c:pt>
                <c:pt idx="279">
                  <c:v>43277.0</c:v>
                </c:pt>
                <c:pt idx="280">
                  <c:v>43276.0</c:v>
                </c:pt>
                <c:pt idx="281">
                  <c:v>43273.0</c:v>
                </c:pt>
                <c:pt idx="282">
                  <c:v>43272.0</c:v>
                </c:pt>
                <c:pt idx="283">
                  <c:v>43271.0</c:v>
                </c:pt>
                <c:pt idx="284">
                  <c:v>43270.0</c:v>
                </c:pt>
                <c:pt idx="285">
                  <c:v>43269.0</c:v>
                </c:pt>
                <c:pt idx="286">
                  <c:v>43266.0</c:v>
                </c:pt>
                <c:pt idx="287">
                  <c:v>43265.0</c:v>
                </c:pt>
                <c:pt idx="288">
                  <c:v>43264.0</c:v>
                </c:pt>
                <c:pt idx="289">
                  <c:v>43263.0</c:v>
                </c:pt>
                <c:pt idx="290">
                  <c:v>43262.0</c:v>
                </c:pt>
                <c:pt idx="291">
                  <c:v>43259.0</c:v>
                </c:pt>
                <c:pt idx="292">
                  <c:v>43258.0</c:v>
                </c:pt>
                <c:pt idx="293">
                  <c:v>43257.0</c:v>
                </c:pt>
                <c:pt idx="294">
                  <c:v>43256.0</c:v>
                </c:pt>
                <c:pt idx="295">
                  <c:v>43255.0</c:v>
                </c:pt>
                <c:pt idx="296">
                  <c:v>43252.0</c:v>
                </c:pt>
                <c:pt idx="297">
                  <c:v>43251.0</c:v>
                </c:pt>
                <c:pt idx="298">
                  <c:v>43250.0</c:v>
                </c:pt>
                <c:pt idx="299">
                  <c:v>43249.0</c:v>
                </c:pt>
                <c:pt idx="300">
                  <c:v>43248.0</c:v>
                </c:pt>
                <c:pt idx="301">
                  <c:v>43245.0</c:v>
                </c:pt>
                <c:pt idx="302">
                  <c:v>43244.0</c:v>
                </c:pt>
                <c:pt idx="303">
                  <c:v>43243.0</c:v>
                </c:pt>
                <c:pt idx="304">
                  <c:v>43242.0</c:v>
                </c:pt>
                <c:pt idx="305">
                  <c:v>43241.0</c:v>
                </c:pt>
                <c:pt idx="306">
                  <c:v>43238.0</c:v>
                </c:pt>
                <c:pt idx="307">
                  <c:v>43237.0</c:v>
                </c:pt>
                <c:pt idx="308">
                  <c:v>43236.0</c:v>
                </c:pt>
                <c:pt idx="309">
                  <c:v>43235.0</c:v>
                </c:pt>
                <c:pt idx="310">
                  <c:v>43234.0</c:v>
                </c:pt>
                <c:pt idx="311">
                  <c:v>43231.0</c:v>
                </c:pt>
                <c:pt idx="312">
                  <c:v>43230.0</c:v>
                </c:pt>
                <c:pt idx="313">
                  <c:v>43229.0</c:v>
                </c:pt>
                <c:pt idx="314">
                  <c:v>43228.0</c:v>
                </c:pt>
                <c:pt idx="315">
                  <c:v>43227.0</c:v>
                </c:pt>
                <c:pt idx="316">
                  <c:v>43224.0</c:v>
                </c:pt>
                <c:pt idx="317">
                  <c:v>43223.0</c:v>
                </c:pt>
                <c:pt idx="318">
                  <c:v>43222.0</c:v>
                </c:pt>
                <c:pt idx="319">
                  <c:v>43221.0</c:v>
                </c:pt>
                <c:pt idx="320">
                  <c:v>43220.0</c:v>
                </c:pt>
                <c:pt idx="321">
                  <c:v>43217.0</c:v>
                </c:pt>
                <c:pt idx="322">
                  <c:v>43216.0</c:v>
                </c:pt>
                <c:pt idx="323">
                  <c:v>43215.0</c:v>
                </c:pt>
                <c:pt idx="324">
                  <c:v>43214.0</c:v>
                </c:pt>
                <c:pt idx="325">
                  <c:v>43213.0</c:v>
                </c:pt>
                <c:pt idx="326">
                  <c:v>43210.0</c:v>
                </c:pt>
                <c:pt idx="327">
                  <c:v>43209.0</c:v>
                </c:pt>
                <c:pt idx="328">
                  <c:v>43208.0</c:v>
                </c:pt>
                <c:pt idx="329">
                  <c:v>43207.0</c:v>
                </c:pt>
                <c:pt idx="330">
                  <c:v>43206.0</c:v>
                </c:pt>
                <c:pt idx="331">
                  <c:v>43203.0</c:v>
                </c:pt>
                <c:pt idx="332">
                  <c:v>43202.0</c:v>
                </c:pt>
                <c:pt idx="333">
                  <c:v>43201.0</c:v>
                </c:pt>
                <c:pt idx="334">
                  <c:v>43200.0</c:v>
                </c:pt>
                <c:pt idx="335">
                  <c:v>43199.0</c:v>
                </c:pt>
                <c:pt idx="336">
                  <c:v>43196.0</c:v>
                </c:pt>
                <c:pt idx="337">
                  <c:v>43195.0</c:v>
                </c:pt>
                <c:pt idx="338">
                  <c:v>43194.0</c:v>
                </c:pt>
                <c:pt idx="339">
                  <c:v>43193.0</c:v>
                </c:pt>
                <c:pt idx="340">
                  <c:v>43192.0</c:v>
                </c:pt>
                <c:pt idx="341">
                  <c:v>43189.0</c:v>
                </c:pt>
                <c:pt idx="342">
                  <c:v>43188.0</c:v>
                </c:pt>
                <c:pt idx="343">
                  <c:v>43187.0</c:v>
                </c:pt>
                <c:pt idx="344">
                  <c:v>43186.0</c:v>
                </c:pt>
                <c:pt idx="345">
                  <c:v>43185.0</c:v>
                </c:pt>
                <c:pt idx="346">
                  <c:v>43182.0</c:v>
                </c:pt>
                <c:pt idx="347">
                  <c:v>43181.0</c:v>
                </c:pt>
                <c:pt idx="348">
                  <c:v>43180.0</c:v>
                </c:pt>
                <c:pt idx="349">
                  <c:v>43179.0</c:v>
                </c:pt>
                <c:pt idx="350">
                  <c:v>43178.0</c:v>
                </c:pt>
                <c:pt idx="351">
                  <c:v>43175.0</c:v>
                </c:pt>
                <c:pt idx="352">
                  <c:v>43174.0</c:v>
                </c:pt>
                <c:pt idx="353">
                  <c:v>43173.0</c:v>
                </c:pt>
                <c:pt idx="354">
                  <c:v>43172.0</c:v>
                </c:pt>
                <c:pt idx="355">
                  <c:v>43171.0</c:v>
                </c:pt>
                <c:pt idx="356">
                  <c:v>43168.0</c:v>
                </c:pt>
                <c:pt idx="357">
                  <c:v>43167.0</c:v>
                </c:pt>
                <c:pt idx="358">
                  <c:v>43166.0</c:v>
                </c:pt>
                <c:pt idx="359">
                  <c:v>43165.0</c:v>
                </c:pt>
                <c:pt idx="360">
                  <c:v>43164.0</c:v>
                </c:pt>
                <c:pt idx="361">
                  <c:v>43161.0</c:v>
                </c:pt>
                <c:pt idx="362">
                  <c:v>43160.0</c:v>
                </c:pt>
                <c:pt idx="363">
                  <c:v>43159.0</c:v>
                </c:pt>
                <c:pt idx="364">
                  <c:v>43158.0</c:v>
                </c:pt>
                <c:pt idx="365">
                  <c:v>43157.0</c:v>
                </c:pt>
                <c:pt idx="366">
                  <c:v>43154.0</c:v>
                </c:pt>
                <c:pt idx="367">
                  <c:v>43153.0</c:v>
                </c:pt>
                <c:pt idx="368">
                  <c:v>43152.0</c:v>
                </c:pt>
                <c:pt idx="369">
                  <c:v>43151.0</c:v>
                </c:pt>
                <c:pt idx="370">
                  <c:v>43150.0</c:v>
                </c:pt>
                <c:pt idx="371">
                  <c:v>43147.0</c:v>
                </c:pt>
                <c:pt idx="372">
                  <c:v>43146.0</c:v>
                </c:pt>
                <c:pt idx="373">
                  <c:v>43145.0</c:v>
                </c:pt>
                <c:pt idx="374">
                  <c:v>43144.0</c:v>
                </c:pt>
                <c:pt idx="375">
                  <c:v>43143.0</c:v>
                </c:pt>
                <c:pt idx="376">
                  <c:v>43140.0</c:v>
                </c:pt>
                <c:pt idx="377">
                  <c:v>43139.0</c:v>
                </c:pt>
                <c:pt idx="378">
                  <c:v>43138.0</c:v>
                </c:pt>
                <c:pt idx="379">
                  <c:v>43137.0</c:v>
                </c:pt>
                <c:pt idx="380">
                  <c:v>43136.0</c:v>
                </c:pt>
                <c:pt idx="381">
                  <c:v>43133.0</c:v>
                </c:pt>
                <c:pt idx="382">
                  <c:v>43132.0</c:v>
                </c:pt>
                <c:pt idx="383">
                  <c:v>43131.0</c:v>
                </c:pt>
                <c:pt idx="384">
                  <c:v>43130.0</c:v>
                </c:pt>
                <c:pt idx="385">
                  <c:v>43129.0</c:v>
                </c:pt>
                <c:pt idx="386">
                  <c:v>43126.0</c:v>
                </c:pt>
                <c:pt idx="387">
                  <c:v>43125.0</c:v>
                </c:pt>
                <c:pt idx="388">
                  <c:v>43124.0</c:v>
                </c:pt>
                <c:pt idx="389">
                  <c:v>43123.0</c:v>
                </c:pt>
                <c:pt idx="390">
                  <c:v>43122.0</c:v>
                </c:pt>
                <c:pt idx="391">
                  <c:v>43119.0</c:v>
                </c:pt>
                <c:pt idx="392">
                  <c:v>43118.0</c:v>
                </c:pt>
                <c:pt idx="393">
                  <c:v>43117.0</c:v>
                </c:pt>
                <c:pt idx="394">
                  <c:v>43116.0</c:v>
                </c:pt>
                <c:pt idx="395">
                  <c:v>43115.0</c:v>
                </c:pt>
                <c:pt idx="396">
                  <c:v>43112.0</c:v>
                </c:pt>
                <c:pt idx="397">
                  <c:v>43111.0</c:v>
                </c:pt>
                <c:pt idx="398">
                  <c:v>43110.0</c:v>
                </c:pt>
                <c:pt idx="399">
                  <c:v>43109.0</c:v>
                </c:pt>
                <c:pt idx="400">
                  <c:v>43108.0</c:v>
                </c:pt>
                <c:pt idx="401">
                  <c:v>43105.0</c:v>
                </c:pt>
                <c:pt idx="402">
                  <c:v>43104.0</c:v>
                </c:pt>
                <c:pt idx="403">
                  <c:v>43103.0</c:v>
                </c:pt>
                <c:pt idx="404">
                  <c:v>43102.0</c:v>
                </c:pt>
                <c:pt idx="405">
                  <c:v>43101.0</c:v>
                </c:pt>
                <c:pt idx="406">
                  <c:v>43098.0</c:v>
                </c:pt>
                <c:pt idx="407">
                  <c:v>43097.0</c:v>
                </c:pt>
                <c:pt idx="408">
                  <c:v>43096.0</c:v>
                </c:pt>
                <c:pt idx="409">
                  <c:v>43095.0</c:v>
                </c:pt>
                <c:pt idx="410">
                  <c:v>43094.0</c:v>
                </c:pt>
                <c:pt idx="411">
                  <c:v>43091.0</c:v>
                </c:pt>
                <c:pt idx="412">
                  <c:v>43090.0</c:v>
                </c:pt>
                <c:pt idx="413">
                  <c:v>43089.0</c:v>
                </c:pt>
                <c:pt idx="414">
                  <c:v>43088.0</c:v>
                </c:pt>
                <c:pt idx="415">
                  <c:v>43087.0</c:v>
                </c:pt>
                <c:pt idx="416">
                  <c:v>43084.0</c:v>
                </c:pt>
                <c:pt idx="417">
                  <c:v>43083.0</c:v>
                </c:pt>
                <c:pt idx="418">
                  <c:v>43082.0</c:v>
                </c:pt>
                <c:pt idx="419">
                  <c:v>43081.0</c:v>
                </c:pt>
                <c:pt idx="420">
                  <c:v>43080.0</c:v>
                </c:pt>
                <c:pt idx="421">
                  <c:v>43077.0</c:v>
                </c:pt>
                <c:pt idx="422">
                  <c:v>43076.0</c:v>
                </c:pt>
                <c:pt idx="423">
                  <c:v>43075.0</c:v>
                </c:pt>
                <c:pt idx="424">
                  <c:v>43074.0</c:v>
                </c:pt>
                <c:pt idx="425">
                  <c:v>43073.0</c:v>
                </c:pt>
                <c:pt idx="426">
                  <c:v>43070.0</c:v>
                </c:pt>
                <c:pt idx="427">
                  <c:v>43069.0</c:v>
                </c:pt>
                <c:pt idx="428">
                  <c:v>43068.0</c:v>
                </c:pt>
                <c:pt idx="429">
                  <c:v>43067.0</c:v>
                </c:pt>
                <c:pt idx="430">
                  <c:v>43066.0</c:v>
                </c:pt>
                <c:pt idx="431">
                  <c:v>43063.0</c:v>
                </c:pt>
                <c:pt idx="432">
                  <c:v>43062.0</c:v>
                </c:pt>
                <c:pt idx="433">
                  <c:v>43061.0</c:v>
                </c:pt>
                <c:pt idx="434">
                  <c:v>43060.0</c:v>
                </c:pt>
                <c:pt idx="435">
                  <c:v>43059.0</c:v>
                </c:pt>
                <c:pt idx="436">
                  <c:v>43056.0</c:v>
                </c:pt>
                <c:pt idx="437">
                  <c:v>43055.0</c:v>
                </c:pt>
                <c:pt idx="438">
                  <c:v>43054.0</c:v>
                </c:pt>
                <c:pt idx="439">
                  <c:v>43053.0</c:v>
                </c:pt>
                <c:pt idx="440">
                  <c:v>43052.0</c:v>
                </c:pt>
                <c:pt idx="441">
                  <c:v>43049.0</c:v>
                </c:pt>
                <c:pt idx="442">
                  <c:v>43048.0</c:v>
                </c:pt>
                <c:pt idx="443">
                  <c:v>43047.0</c:v>
                </c:pt>
                <c:pt idx="444">
                  <c:v>43046.0</c:v>
                </c:pt>
                <c:pt idx="445">
                  <c:v>43045.0</c:v>
                </c:pt>
                <c:pt idx="446">
                  <c:v>43042.0</c:v>
                </c:pt>
                <c:pt idx="447">
                  <c:v>43041.0</c:v>
                </c:pt>
                <c:pt idx="448">
                  <c:v>43040.0</c:v>
                </c:pt>
                <c:pt idx="449">
                  <c:v>43039.0</c:v>
                </c:pt>
                <c:pt idx="450">
                  <c:v>43038.0</c:v>
                </c:pt>
                <c:pt idx="451">
                  <c:v>43035.0</c:v>
                </c:pt>
                <c:pt idx="452">
                  <c:v>43034.0</c:v>
                </c:pt>
                <c:pt idx="453">
                  <c:v>43033.0</c:v>
                </c:pt>
                <c:pt idx="454">
                  <c:v>43032.0</c:v>
                </c:pt>
                <c:pt idx="455">
                  <c:v>43031.0</c:v>
                </c:pt>
                <c:pt idx="456">
                  <c:v>43028.0</c:v>
                </c:pt>
                <c:pt idx="457">
                  <c:v>43027.0</c:v>
                </c:pt>
                <c:pt idx="458">
                  <c:v>43026.0</c:v>
                </c:pt>
                <c:pt idx="459">
                  <c:v>43025.0</c:v>
                </c:pt>
                <c:pt idx="460">
                  <c:v>43024.0</c:v>
                </c:pt>
                <c:pt idx="461">
                  <c:v>43021.0</c:v>
                </c:pt>
                <c:pt idx="462">
                  <c:v>43020.0</c:v>
                </c:pt>
                <c:pt idx="463">
                  <c:v>43019.0</c:v>
                </c:pt>
                <c:pt idx="464">
                  <c:v>43018.0</c:v>
                </c:pt>
                <c:pt idx="465">
                  <c:v>43017.0</c:v>
                </c:pt>
                <c:pt idx="466">
                  <c:v>43014.0</c:v>
                </c:pt>
                <c:pt idx="467">
                  <c:v>43013.0</c:v>
                </c:pt>
                <c:pt idx="468">
                  <c:v>43012.0</c:v>
                </c:pt>
                <c:pt idx="469">
                  <c:v>43011.0</c:v>
                </c:pt>
                <c:pt idx="470">
                  <c:v>43010.0</c:v>
                </c:pt>
                <c:pt idx="471">
                  <c:v>43007.0</c:v>
                </c:pt>
                <c:pt idx="472">
                  <c:v>43006.0</c:v>
                </c:pt>
                <c:pt idx="473">
                  <c:v>43005.0</c:v>
                </c:pt>
                <c:pt idx="474">
                  <c:v>43004.0</c:v>
                </c:pt>
                <c:pt idx="475">
                  <c:v>43003.0</c:v>
                </c:pt>
                <c:pt idx="476">
                  <c:v>43000.0</c:v>
                </c:pt>
                <c:pt idx="477">
                  <c:v>42999.0</c:v>
                </c:pt>
                <c:pt idx="478">
                  <c:v>42998.0</c:v>
                </c:pt>
                <c:pt idx="479">
                  <c:v>42997.0</c:v>
                </c:pt>
                <c:pt idx="480">
                  <c:v>42996.0</c:v>
                </c:pt>
                <c:pt idx="481">
                  <c:v>42993.0</c:v>
                </c:pt>
                <c:pt idx="482">
                  <c:v>42992.0</c:v>
                </c:pt>
                <c:pt idx="483">
                  <c:v>42991.0</c:v>
                </c:pt>
                <c:pt idx="484">
                  <c:v>42990.0</c:v>
                </c:pt>
                <c:pt idx="485">
                  <c:v>42989.0</c:v>
                </c:pt>
                <c:pt idx="486">
                  <c:v>42986.0</c:v>
                </c:pt>
                <c:pt idx="487">
                  <c:v>42985.0</c:v>
                </c:pt>
                <c:pt idx="488">
                  <c:v>42984.0</c:v>
                </c:pt>
                <c:pt idx="489">
                  <c:v>42983.0</c:v>
                </c:pt>
                <c:pt idx="490">
                  <c:v>42982.0</c:v>
                </c:pt>
                <c:pt idx="491">
                  <c:v>42979.0</c:v>
                </c:pt>
                <c:pt idx="492">
                  <c:v>42978.0</c:v>
                </c:pt>
                <c:pt idx="493">
                  <c:v>42977.0</c:v>
                </c:pt>
                <c:pt idx="494">
                  <c:v>42976.0</c:v>
                </c:pt>
                <c:pt idx="495">
                  <c:v>42975.0</c:v>
                </c:pt>
                <c:pt idx="496">
                  <c:v>42972.0</c:v>
                </c:pt>
                <c:pt idx="497">
                  <c:v>42971.0</c:v>
                </c:pt>
                <c:pt idx="498">
                  <c:v>42970.0</c:v>
                </c:pt>
                <c:pt idx="499">
                  <c:v>42969.0</c:v>
                </c:pt>
                <c:pt idx="500">
                  <c:v>42968.0</c:v>
                </c:pt>
                <c:pt idx="501">
                  <c:v>42965.0</c:v>
                </c:pt>
                <c:pt idx="502">
                  <c:v>42964.0</c:v>
                </c:pt>
                <c:pt idx="503">
                  <c:v>42963.0</c:v>
                </c:pt>
                <c:pt idx="504">
                  <c:v>42962.0</c:v>
                </c:pt>
                <c:pt idx="505">
                  <c:v>42961.0</c:v>
                </c:pt>
                <c:pt idx="506">
                  <c:v>42958.0</c:v>
                </c:pt>
                <c:pt idx="507">
                  <c:v>42957.0</c:v>
                </c:pt>
                <c:pt idx="508">
                  <c:v>42956.0</c:v>
                </c:pt>
                <c:pt idx="509">
                  <c:v>42955.0</c:v>
                </c:pt>
                <c:pt idx="510">
                  <c:v>42954.0</c:v>
                </c:pt>
                <c:pt idx="511">
                  <c:v>42951.0</c:v>
                </c:pt>
                <c:pt idx="512">
                  <c:v>42950.0</c:v>
                </c:pt>
                <c:pt idx="513">
                  <c:v>42949.0</c:v>
                </c:pt>
                <c:pt idx="514">
                  <c:v>42948.0</c:v>
                </c:pt>
                <c:pt idx="515">
                  <c:v>42947.0</c:v>
                </c:pt>
                <c:pt idx="516">
                  <c:v>42944.0</c:v>
                </c:pt>
                <c:pt idx="517">
                  <c:v>42943.0</c:v>
                </c:pt>
                <c:pt idx="518">
                  <c:v>42942.0</c:v>
                </c:pt>
                <c:pt idx="519">
                  <c:v>42941.0</c:v>
                </c:pt>
                <c:pt idx="520">
                  <c:v>42940.0</c:v>
                </c:pt>
                <c:pt idx="521">
                  <c:v>42937.0</c:v>
                </c:pt>
                <c:pt idx="522">
                  <c:v>42936.0</c:v>
                </c:pt>
                <c:pt idx="523">
                  <c:v>42935.0</c:v>
                </c:pt>
                <c:pt idx="524">
                  <c:v>42934.0</c:v>
                </c:pt>
                <c:pt idx="525">
                  <c:v>42933.0</c:v>
                </c:pt>
                <c:pt idx="526">
                  <c:v>42930.0</c:v>
                </c:pt>
                <c:pt idx="527">
                  <c:v>42929.0</c:v>
                </c:pt>
                <c:pt idx="528">
                  <c:v>42928.0</c:v>
                </c:pt>
                <c:pt idx="529">
                  <c:v>42927.0</c:v>
                </c:pt>
                <c:pt idx="530">
                  <c:v>42926.0</c:v>
                </c:pt>
                <c:pt idx="531">
                  <c:v>42923.0</c:v>
                </c:pt>
                <c:pt idx="532">
                  <c:v>42922.0</c:v>
                </c:pt>
                <c:pt idx="533">
                  <c:v>42921.0</c:v>
                </c:pt>
                <c:pt idx="534">
                  <c:v>42920.0</c:v>
                </c:pt>
                <c:pt idx="535">
                  <c:v>42919.0</c:v>
                </c:pt>
                <c:pt idx="536">
                  <c:v>42916.0</c:v>
                </c:pt>
                <c:pt idx="537">
                  <c:v>42915.0</c:v>
                </c:pt>
                <c:pt idx="538">
                  <c:v>42914.0</c:v>
                </c:pt>
                <c:pt idx="539">
                  <c:v>42913.0</c:v>
                </c:pt>
                <c:pt idx="540">
                  <c:v>42912.0</c:v>
                </c:pt>
                <c:pt idx="541">
                  <c:v>42909.0</c:v>
                </c:pt>
                <c:pt idx="542">
                  <c:v>42908.0</c:v>
                </c:pt>
                <c:pt idx="543">
                  <c:v>42907.0</c:v>
                </c:pt>
                <c:pt idx="544">
                  <c:v>42906.0</c:v>
                </c:pt>
                <c:pt idx="545">
                  <c:v>42905.0</c:v>
                </c:pt>
                <c:pt idx="546">
                  <c:v>42902.0</c:v>
                </c:pt>
                <c:pt idx="547">
                  <c:v>42901.0</c:v>
                </c:pt>
                <c:pt idx="548">
                  <c:v>42900.0</c:v>
                </c:pt>
                <c:pt idx="549">
                  <c:v>42899.0</c:v>
                </c:pt>
                <c:pt idx="550">
                  <c:v>42898.0</c:v>
                </c:pt>
                <c:pt idx="551">
                  <c:v>42895.0</c:v>
                </c:pt>
                <c:pt idx="552">
                  <c:v>42894.0</c:v>
                </c:pt>
                <c:pt idx="553">
                  <c:v>42893.0</c:v>
                </c:pt>
                <c:pt idx="554">
                  <c:v>42892.0</c:v>
                </c:pt>
                <c:pt idx="555">
                  <c:v>42891.0</c:v>
                </c:pt>
                <c:pt idx="556">
                  <c:v>42888.0</c:v>
                </c:pt>
                <c:pt idx="557">
                  <c:v>42887.0</c:v>
                </c:pt>
                <c:pt idx="558">
                  <c:v>42886.0</c:v>
                </c:pt>
                <c:pt idx="559">
                  <c:v>42885.0</c:v>
                </c:pt>
                <c:pt idx="560">
                  <c:v>42884.0</c:v>
                </c:pt>
                <c:pt idx="561">
                  <c:v>42881.0</c:v>
                </c:pt>
                <c:pt idx="562">
                  <c:v>42880.0</c:v>
                </c:pt>
                <c:pt idx="563">
                  <c:v>42879.0</c:v>
                </c:pt>
                <c:pt idx="564">
                  <c:v>42878.0</c:v>
                </c:pt>
                <c:pt idx="565">
                  <c:v>42877.0</c:v>
                </c:pt>
                <c:pt idx="566">
                  <c:v>42874.0</c:v>
                </c:pt>
                <c:pt idx="567">
                  <c:v>42873.0</c:v>
                </c:pt>
                <c:pt idx="568">
                  <c:v>42872.0</c:v>
                </c:pt>
                <c:pt idx="569">
                  <c:v>42871.0</c:v>
                </c:pt>
                <c:pt idx="570">
                  <c:v>42870.0</c:v>
                </c:pt>
                <c:pt idx="571">
                  <c:v>42867.0</c:v>
                </c:pt>
                <c:pt idx="572">
                  <c:v>42866.0</c:v>
                </c:pt>
                <c:pt idx="573">
                  <c:v>42865.0</c:v>
                </c:pt>
                <c:pt idx="574">
                  <c:v>42864.0</c:v>
                </c:pt>
                <c:pt idx="575">
                  <c:v>42863.0</c:v>
                </c:pt>
                <c:pt idx="576">
                  <c:v>42860.0</c:v>
                </c:pt>
                <c:pt idx="577">
                  <c:v>42859.0</c:v>
                </c:pt>
                <c:pt idx="578">
                  <c:v>42858.0</c:v>
                </c:pt>
                <c:pt idx="579">
                  <c:v>42857.0</c:v>
                </c:pt>
                <c:pt idx="580">
                  <c:v>42856.0</c:v>
                </c:pt>
                <c:pt idx="581">
                  <c:v>42853.0</c:v>
                </c:pt>
                <c:pt idx="582">
                  <c:v>42852.0</c:v>
                </c:pt>
                <c:pt idx="583">
                  <c:v>42851.0</c:v>
                </c:pt>
                <c:pt idx="584">
                  <c:v>42850.0</c:v>
                </c:pt>
                <c:pt idx="585">
                  <c:v>42849.0</c:v>
                </c:pt>
                <c:pt idx="586">
                  <c:v>42846.0</c:v>
                </c:pt>
                <c:pt idx="587">
                  <c:v>42845.0</c:v>
                </c:pt>
                <c:pt idx="588">
                  <c:v>42844.0</c:v>
                </c:pt>
                <c:pt idx="589">
                  <c:v>42843.0</c:v>
                </c:pt>
                <c:pt idx="590">
                  <c:v>42842.0</c:v>
                </c:pt>
                <c:pt idx="591">
                  <c:v>42839.0</c:v>
                </c:pt>
                <c:pt idx="592">
                  <c:v>42838.0</c:v>
                </c:pt>
                <c:pt idx="593">
                  <c:v>42837.0</c:v>
                </c:pt>
                <c:pt idx="594">
                  <c:v>42836.0</c:v>
                </c:pt>
                <c:pt idx="595">
                  <c:v>42835.0</c:v>
                </c:pt>
                <c:pt idx="596">
                  <c:v>42832.0</c:v>
                </c:pt>
                <c:pt idx="597">
                  <c:v>42831.0</c:v>
                </c:pt>
                <c:pt idx="598">
                  <c:v>42830.0</c:v>
                </c:pt>
                <c:pt idx="599">
                  <c:v>42829.0</c:v>
                </c:pt>
                <c:pt idx="600">
                  <c:v>42828.0</c:v>
                </c:pt>
                <c:pt idx="601">
                  <c:v>42825.0</c:v>
                </c:pt>
                <c:pt idx="602">
                  <c:v>42824.0</c:v>
                </c:pt>
                <c:pt idx="603">
                  <c:v>42823.0</c:v>
                </c:pt>
                <c:pt idx="604">
                  <c:v>42822.0</c:v>
                </c:pt>
                <c:pt idx="605">
                  <c:v>42821.0</c:v>
                </c:pt>
                <c:pt idx="606">
                  <c:v>42818.0</c:v>
                </c:pt>
                <c:pt idx="607">
                  <c:v>42817.0</c:v>
                </c:pt>
                <c:pt idx="608">
                  <c:v>42816.0</c:v>
                </c:pt>
                <c:pt idx="609">
                  <c:v>42815.0</c:v>
                </c:pt>
                <c:pt idx="610">
                  <c:v>42814.0</c:v>
                </c:pt>
                <c:pt idx="611">
                  <c:v>42811.0</c:v>
                </c:pt>
                <c:pt idx="612">
                  <c:v>42810.0</c:v>
                </c:pt>
                <c:pt idx="613">
                  <c:v>42809.0</c:v>
                </c:pt>
                <c:pt idx="614">
                  <c:v>42808.0</c:v>
                </c:pt>
                <c:pt idx="615">
                  <c:v>42807.0</c:v>
                </c:pt>
                <c:pt idx="616">
                  <c:v>42804.0</c:v>
                </c:pt>
                <c:pt idx="617">
                  <c:v>42803.0</c:v>
                </c:pt>
                <c:pt idx="618">
                  <c:v>42802.0</c:v>
                </c:pt>
                <c:pt idx="619">
                  <c:v>42801.0</c:v>
                </c:pt>
                <c:pt idx="620">
                  <c:v>42800.0</c:v>
                </c:pt>
                <c:pt idx="621">
                  <c:v>42797.0</c:v>
                </c:pt>
                <c:pt idx="622">
                  <c:v>42796.0</c:v>
                </c:pt>
                <c:pt idx="623">
                  <c:v>42795.0</c:v>
                </c:pt>
                <c:pt idx="624">
                  <c:v>42794.0</c:v>
                </c:pt>
                <c:pt idx="625">
                  <c:v>42793.0</c:v>
                </c:pt>
                <c:pt idx="626">
                  <c:v>42790.0</c:v>
                </c:pt>
                <c:pt idx="627">
                  <c:v>42789.0</c:v>
                </c:pt>
                <c:pt idx="628">
                  <c:v>42788.0</c:v>
                </c:pt>
                <c:pt idx="629">
                  <c:v>42787.0</c:v>
                </c:pt>
                <c:pt idx="630">
                  <c:v>42786.0</c:v>
                </c:pt>
                <c:pt idx="631">
                  <c:v>42783.0</c:v>
                </c:pt>
                <c:pt idx="632">
                  <c:v>42782.0</c:v>
                </c:pt>
                <c:pt idx="633">
                  <c:v>42781.0</c:v>
                </c:pt>
                <c:pt idx="634">
                  <c:v>42780.0</c:v>
                </c:pt>
                <c:pt idx="635">
                  <c:v>42779.0</c:v>
                </c:pt>
                <c:pt idx="636">
                  <c:v>42776.0</c:v>
                </c:pt>
                <c:pt idx="637">
                  <c:v>42775.0</c:v>
                </c:pt>
                <c:pt idx="638">
                  <c:v>42774.0</c:v>
                </c:pt>
                <c:pt idx="639">
                  <c:v>42773.0</c:v>
                </c:pt>
                <c:pt idx="640">
                  <c:v>42772.0</c:v>
                </c:pt>
                <c:pt idx="641">
                  <c:v>42769.0</c:v>
                </c:pt>
                <c:pt idx="642">
                  <c:v>42768.0</c:v>
                </c:pt>
                <c:pt idx="643">
                  <c:v>42767.0</c:v>
                </c:pt>
                <c:pt idx="644">
                  <c:v>42766.0</c:v>
                </c:pt>
                <c:pt idx="645">
                  <c:v>42765.0</c:v>
                </c:pt>
                <c:pt idx="646">
                  <c:v>42762.0</c:v>
                </c:pt>
                <c:pt idx="647">
                  <c:v>42761.0</c:v>
                </c:pt>
                <c:pt idx="648">
                  <c:v>42760.0</c:v>
                </c:pt>
                <c:pt idx="649">
                  <c:v>42759.0</c:v>
                </c:pt>
                <c:pt idx="650">
                  <c:v>42758.0</c:v>
                </c:pt>
                <c:pt idx="651">
                  <c:v>42755.0</c:v>
                </c:pt>
                <c:pt idx="652">
                  <c:v>42754.0</c:v>
                </c:pt>
                <c:pt idx="653">
                  <c:v>42753.0</c:v>
                </c:pt>
                <c:pt idx="654">
                  <c:v>42752.0</c:v>
                </c:pt>
                <c:pt idx="655">
                  <c:v>42751.0</c:v>
                </c:pt>
                <c:pt idx="656">
                  <c:v>42748.0</c:v>
                </c:pt>
                <c:pt idx="657">
                  <c:v>42747.0</c:v>
                </c:pt>
                <c:pt idx="658">
                  <c:v>42746.0</c:v>
                </c:pt>
                <c:pt idx="659">
                  <c:v>42745.0</c:v>
                </c:pt>
                <c:pt idx="660">
                  <c:v>42744.0</c:v>
                </c:pt>
                <c:pt idx="661">
                  <c:v>42741.0</c:v>
                </c:pt>
                <c:pt idx="662">
                  <c:v>42740.0</c:v>
                </c:pt>
                <c:pt idx="663">
                  <c:v>42739.0</c:v>
                </c:pt>
                <c:pt idx="664">
                  <c:v>42738.0</c:v>
                </c:pt>
                <c:pt idx="665">
                  <c:v>42737.0</c:v>
                </c:pt>
                <c:pt idx="666">
                  <c:v>42734.0</c:v>
                </c:pt>
                <c:pt idx="667">
                  <c:v>42733.0</c:v>
                </c:pt>
                <c:pt idx="668">
                  <c:v>42732.0</c:v>
                </c:pt>
                <c:pt idx="669">
                  <c:v>42731.0</c:v>
                </c:pt>
                <c:pt idx="670">
                  <c:v>42730.0</c:v>
                </c:pt>
                <c:pt idx="671">
                  <c:v>42727.0</c:v>
                </c:pt>
                <c:pt idx="672">
                  <c:v>42726.0</c:v>
                </c:pt>
                <c:pt idx="673">
                  <c:v>42725.0</c:v>
                </c:pt>
                <c:pt idx="674">
                  <c:v>42724.0</c:v>
                </c:pt>
                <c:pt idx="675">
                  <c:v>42723.0</c:v>
                </c:pt>
                <c:pt idx="676">
                  <c:v>42720.0</c:v>
                </c:pt>
                <c:pt idx="677">
                  <c:v>42719.0</c:v>
                </c:pt>
                <c:pt idx="678">
                  <c:v>42718.0</c:v>
                </c:pt>
                <c:pt idx="679">
                  <c:v>42717.0</c:v>
                </c:pt>
                <c:pt idx="680">
                  <c:v>42716.0</c:v>
                </c:pt>
                <c:pt idx="681">
                  <c:v>42713.0</c:v>
                </c:pt>
                <c:pt idx="682">
                  <c:v>42712.0</c:v>
                </c:pt>
                <c:pt idx="683">
                  <c:v>42711.0</c:v>
                </c:pt>
                <c:pt idx="684">
                  <c:v>42710.0</c:v>
                </c:pt>
                <c:pt idx="685">
                  <c:v>42709.0</c:v>
                </c:pt>
                <c:pt idx="686">
                  <c:v>42706.0</c:v>
                </c:pt>
                <c:pt idx="687">
                  <c:v>42705.0</c:v>
                </c:pt>
                <c:pt idx="688">
                  <c:v>42704.0</c:v>
                </c:pt>
                <c:pt idx="689">
                  <c:v>42703.0</c:v>
                </c:pt>
                <c:pt idx="690">
                  <c:v>42702.0</c:v>
                </c:pt>
                <c:pt idx="691">
                  <c:v>42699.0</c:v>
                </c:pt>
                <c:pt idx="692">
                  <c:v>42698.0</c:v>
                </c:pt>
                <c:pt idx="693">
                  <c:v>42697.0</c:v>
                </c:pt>
                <c:pt idx="694">
                  <c:v>42696.0</c:v>
                </c:pt>
                <c:pt idx="695">
                  <c:v>42695.0</c:v>
                </c:pt>
                <c:pt idx="696">
                  <c:v>42692.0</c:v>
                </c:pt>
                <c:pt idx="697">
                  <c:v>42691.0</c:v>
                </c:pt>
                <c:pt idx="698">
                  <c:v>42690.0</c:v>
                </c:pt>
                <c:pt idx="699">
                  <c:v>42689.0</c:v>
                </c:pt>
                <c:pt idx="700">
                  <c:v>42688.0</c:v>
                </c:pt>
                <c:pt idx="701">
                  <c:v>42685.0</c:v>
                </c:pt>
                <c:pt idx="702">
                  <c:v>42684.0</c:v>
                </c:pt>
                <c:pt idx="703">
                  <c:v>42683.0</c:v>
                </c:pt>
                <c:pt idx="704">
                  <c:v>42682.0</c:v>
                </c:pt>
                <c:pt idx="705">
                  <c:v>42681.0</c:v>
                </c:pt>
                <c:pt idx="706">
                  <c:v>42678.0</c:v>
                </c:pt>
                <c:pt idx="707">
                  <c:v>42677.0</c:v>
                </c:pt>
                <c:pt idx="708">
                  <c:v>42676.0</c:v>
                </c:pt>
                <c:pt idx="709">
                  <c:v>42675.0</c:v>
                </c:pt>
                <c:pt idx="710">
                  <c:v>42674.0</c:v>
                </c:pt>
                <c:pt idx="711">
                  <c:v>42671.0</c:v>
                </c:pt>
                <c:pt idx="712">
                  <c:v>42670.0</c:v>
                </c:pt>
                <c:pt idx="713">
                  <c:v>42669.0</c:v>
                </c:pt>
                <c:pt idx="714">
                  <c:v>42668.0</c:v>
                </c:pt>
                <c:pt idx="715">
                  <c:v>42667.0</c:v>
                </c:pt>
                <c:pt idx="716">
                  <c:v>42664.0</c:v>
                </c:pt>
                <c:pt idx="717">
                  <c:v>42663.0</c:v>
                </c:pt>
                <c:pt idx="718">
                  <c:v>42662.0</c:v>
                </c:pt>
                <c:pt idx="719">
                  <c:v>42661.0</c:v>
                </c:pt>
                <c:pt idx="720">
                  <c:v>42660.0</c:v>
                </c:pt>
                <c:pt idx="721">
                  <c:v>42657.0</c:v>
                </c:pt>
                <c:pt idx="722">
                  <c:v>42656.0</c:v>
                </c:pt>
                <c:pt idx="723">
                  <c:v>42655.0</c:v>
                </c:pt>
                <c:pt idx="724">
                  <c:v>42654.0</c:v>
                </c:pt>
                <c:pt idx="725">
                  <c:v>42653.0</c:v>
                </c:pt>
                <c:pt idx="726">
                  <c:v>42650.0</c:v>
                </c:pt>
                <c:pt idx="727">
                  <c:v>42649.0</c:v>
                </c:pt>
                <c:pt idx="728">
                  <c:v>42648.0</c:v>
                </c:pt>
                <c:pt idx="729">
                  <c:v>42647.0</c:v>
                </c:pt>
                <c:pt idx="730">
                  <c:v>42646.0</c:v>
                </c:pt>
                <c:pt idx="731">
                  <c:v>42643.0</c:v>
                </c:pt>
                <c:pt idx="732">
                  <c:v>42642.0</c:v>
                </c:pt>
                <c:pt idx="733">
                  <c:v>42641.0</c:v>
                </c:pt>
                <c:pt idx="734">
                  <c:v>42640.0</c:v>
                </c:pt>
                <c:pt idx="735">
                  <c:v>42639.0</c:v>
                </c:pt>
                <c:pt idx="736">
                  <c:v>42636.0</c:v>
                </c:pt>
                <c:pt idx="737">
                  <c:v>42635.0</c:v>
                </c:pt>
                <c:pt idx="738">
                  <c:v>42634.0</c:v>
                </c:pt>
                <c:pt idx="739">
                  <c:v>42633.0</c:v>
                </c:pt>
                <c:pt idx="740">
                  <c:v>42632.0</c:v>
                </c:pt>
                <c:pt idx="741">
                  <c:v>42629.0</c:v>
                </c:pt>
                <c:pt idx="742">
                  <c:v>42628.0</c:v>
                </c:pt>
                <c:pt idx="743">
                  <c:v>42627.0</c:v>
                </c:pt>
                <c:pt idx="744">
                  <c:v>42626.0</c:v>
                </c:pt>
                <c:pt idx="745">
                  <c:v>42625.0</c:v>
                </c:pt>
                <c:pt idx="746">
                  <c:v>42622.0</c:v>
                </c:pt>
                <c:pt idx="747">
                  <c:v>42621.0</c:v>
                </c:pt>
                <c:pt idx="748">
                  <c:v>42620.0</c:v>
                </c:pt>
                <c:pt idx="749">
                  <c:v>42619.0</c:v>
                </c:pt>
                <c:pt idx="750">
                  <c:v>42618.0</c:v>
                </c:pt>
                <c:pt idx="751">
                  <c:v>42615.0</c:v>
                </c:pt>
                <c:pt idx="752">
                  <c:v>42614.0</c:v>
                </c:pt>
                <c:pt idx="753">
                  <c:v>42613.0</c:v>
                </c:pt>
                <c:pt idx="754">
                  <c:v>42612.0</c:v>
                </c:pt>
                <c:pt idx="755">
                  <c:v>42611.0</c:v>
                </c:pt>
                <c:pt idx="756">
                  <c:v>42608.0</c:v>
                </c:pt>
                <c:pt idx="757">
                  <c:v>42607.0</c:v>
                </c:pt>
                <c:pt idx="758">
                  <c:v>42606.0</c:v>
                </c:pt>
                <c:pt idx="759">
                  <c:v>42605.0</c:v>
                </c:pt>
                <c:pt idx="760">
                  <c:v>42604.0</c:v>
                </c:pt>
                <c:pt idx="761">
                  <c:v>42601.0</c:v>
                </c:pt>
                <c:pt idx="762">
                  <c:v>42600.0</c:v>
                </c:pt>
                <c:pt idx="763">
                  <c:v>42599.0</c:v>
                </c:pt>
                <c:pt idx="764">
                  <c:v>42598.0</c:v>
                </c:pt>
                <c:pt idx="765">
                  <c:v>42597.0</c:v>
                </c:pt>
                <c:pt idx="766">
                  <c:v>42594.0</c:v>
                </c:pt>
                <c:pt idx="767">
                  <c:v>42593.0</c:v>
                </c:pt>
                <c:pt idx="768">
                  <c:v>42592.0</c:v>
                </c:pt>
                <c:pt idx="769">
                  <c:v>42591.0</c:v>
                </c:pt>
                <c:pt idx="770">
                  <c:v>42590.0</c:v>
                </c:pt>
                <c:pt idx="771">
                  <c:v>42587.0</c:v>
                </c:pt>
                <c:pt idx="772">
                  <c:v>42586.0</c:v>
                </c:pt>
                <c:pt idx="773">
                  <c:v>42585.0</c:v>
                </c:pt>
                <c:pt idx="774">
                  <c:v>42584.0</c:v>
                </c:pt>
                <c:pt idx="775">
                  <c:v>42583.0</c:v>
                </c:pt>
                <c:pt idx="776">
                  <c:v>42580.0</c:v>
                </c:pt>
                <c:pt idx="777">
                  <c:v>42579.0</c:v>
                </c:pt>
                <c:pt idx="778">
                  <c:v>42578.0</c:v>
                </c:pt>
                <c:pt idx="779">
                  <c:v>42577.0</c:v>
                </c:pt>
                <c:pt idx="780">
                  <c:v>42576.0</c:v>
                </c:pt>
                <c:pt idx="781">
                  <c:v>42573.0</c:v>
                </c:pt>
                <c:pt idx="782">
                  <c:v>42572.0</c:v>
                </c:pt>
                <c:pt idx="783">
                  <c:v>42571.0</c:v>
                </c:pt>
                <c:pt idx="784">
                  <c:v>42570.0</c:v>
                </c:pt>
                <c:pt idx="785">
                  <c:v>42569.0</c:v>
                </c:pt>
                <c:pt idx="786">
                  <c:v>42566.0</c:v>
                </c:pt>
                <c:pt idx="787">
                  <c:v>42565.0</c:v>
                </c:pt>
                <c:pt idx="788">
                  <c:v>42564.0</c:v>
                </c:pt>
                <c:pt idx="789">
                  <c:v>42563.0</c:v>
                </c:pt>
                <c:pt idx="790">
                  <c:v>42562.0</c:v>
                </c:pt>
                <c:pt idx="791">
                  <c:v>42559.0</c:v>
                </c:pt>
                <c:pt idx="792">
                  <c:v>42558.0</c:v>
                </c:pt>
                <c:pt idx="793">
                  <c:v>42557.0</c:v>
                </c:pt>
                <c:pt idx="794">
                  <c:v>42556.0</c:v>
                </c:pt>
                <c:pt idx="795">
                  <c:v>42555.0</c:v>
                </c:pt>
                <c:pt idx="796">
                  <c:v>42552.0</c:v>
                </c:pt>
                <c:pt idx="797">
                  <c:v>42551.0</c:v>
                </c:pt>
                <c:pt idx="798">
                  <c:v>42550.0</c:v>
                </c:pt>
                <c:pt idx="799">
                  <c:v>42549.0</c:v>
                </c:pt>
                <c:pt idx="800">
                  <c:v>42548.0</c:v>
                </c:pt>
                <c:pt idx="801">
                  <c:v>42545.0</c:v>
                </c:pt>
                <c:pt idx="802">
                  <c:v>42544.0</c:v>
                </c:pt>
                <c:pt idx="803">
                  <c:v>42543.0</c:v>
                </c:pt>
                <c:pt idx="804">
                  <c:v>42542.0</c:v>
                </c:pt>
                <c:pt idx="805">
                  <c:v>42541.0</c:v>
                </c:pt>
                <c:pt idx="806">
                  <c:v>42538.0</c:v>
                </c:pt>
                <c:pt idx="807">
                  <c:v>42537.0</c:v>
                </c:pt>
                <c:pt idx="808">
                  <c:v>42536.0</c:v>
                </c:pt>
                <c:pt idx="809">
                  <c:v>42535.0</c:v>
                </c:pt>
                <c:pt idx="810">
                  <c:v>42534.0</c:v>
                </c:pt>
                <c:pt idx="811">
                  <c:v>42531.0</c:v>
                </c:pt>
                <c:pt idx="812">
                  <c:v>42530.0</c:v>
                </c:pt>
                <c:pt idx="813">
                  <c:v>42529.0</c:v>
                </c:pt>
                <c:pt idx="814">
                  <c:v>42528.0</c:v>
                </c:pt>
                <c:pt idx="815">
                  <c:v>42527.0</c:v>
                </c:pt>
                <c:pt idx="816">
                  <c:v>42524.0</c:v>
                </c:pt>
                <c:pt idx="817">
                  <c:v>42523.0</c:v>
                </c:pt>
                <c:pt idx="818">
                  <c:v>42522.0</c:v>
                </c:pt>
                <c:pt idx="819">
                  <c:v>42521.0</c:v>
                </c:pt>
                <c:pt idx="820">
                  <c:v>42520.0</c:v>
                </c:pt>
                <c:pt idx="821">
                  <c:v>42517.0</c:v>
                </c:pt>
                <c:pt idx="822">
                  <c:v>42516.0</c:v>
                </c:pt>
                <c:pt idx="823">
                  <c:v>42515.0</c:v>
                </c:pt>
                <c:pt idx="824">
                  <c:v>42514.0</c:v>
                </c:pt>
                <c:pt idx="825">
                  <c:v>42513.0</c:v>
                </c:pt>
                <c:pt idx="826">
                  <c:v>42510.0</c:v>
                </c:pt>
                <c:pt idx="827">
                  <c:v>42509.0</c:v>
                </c:pt>
                <c:pt idx="828">
                  <c:v>42508.0</c:v>
                </c:pt>
                <c:pt idx="829">
                  <c:v>42507.0</c:v>
                </c:pt>
                <c:pt idx="830">
                  <c:v>42506.0</c:v>
                </c:pt>
                <c:pt idx="831">
                  <c:v>42503.0</c:v>
                </c:pt>
                <c:pt idx="832">
                  <c:v>42502.0</c:v>
                </c:pt>
                <c:pt idx="833">
                  <c:v>42501.0</c:v>
                </c:pt>
                <c:pt idx="834">
                  <c:v>42500.0</c:v>
                </c:pt>
                <c:pt idx="835">
                  <c:v>42499.0</c:v>
                </c:pt>
                <c:pt idx="836">
                  <c:v>42496.0</c:v>
                </c:pt>
                <c:pt idx="837">
                  <c:v>42495.0</c:v>
                </c:pt>
                <c:pt idx="838">
                  <c:v>42494.0</c:v>
                </c:pt>
                <c:pt idx="839">
                  <c:v>42493.0</c:v>
                </c:pt>
                <c:pt idx="840">
                  <c:v>42492.0</c:v>
                </c:pt>
                <c:pt idx="841">
                  <c:v>42489.0</c:v>
                </c:pt>
                <c:pt idx="842">
                  <c:v>42488.0</c:v>
                </c:pt>
                <c:pt idx="843">
                  <c:v>42487.0</c:v>
                </c:pt>
                <c:pt idx="844">
                  <c:v>42486.0</c:v>
                </c:pt>
                <c:pt idx="845">
                  <c:v>42485.0</c:v>
                </c:pt>
                <c:pt idx="846">
                  <c:v>42482.0</c:v>
                </c:pt>
                <c:pt idx="847">
                  <c:v>42481.0</c:v>
                </c:pt>
                <c:pt idx="848">
                  <c:v>42480.0</c:v>
                </c:pt>
                <c:pt idx="849">
                  <c:v>42479.0</c:v>
                </c:pt>
                <c:pt idx="850">
                  <c:v>42478.0</c:v>
                </c:pt>
                <c:pt idx="851">
                  <c:v>42475.0</c:v>
                </c:pt>
                <c:pt idx="852">
                  <c:v>42474.0</c:v>
                </c:pt>
                <c:pt idx="853">
                  <c:v>42473.0</c:v>
                </c:pt>
                <c:pt idx="854">
                  <c:v>42472.0</c:v>
                </c:pt>
                <c:pt idx="855">
                  <c:v>42471.0</c:v>
                </c:pt>
                <c:pt idx="856">
                  <c:v>42468.0</c:v>
                </c:pt>
                <c:pt idx="857">
                  <c:v>42467.0</c:v>
                </c:pt>
                <c:pt idx="858">
                  <c:v>42466.0</c:v>
                </c:pt>
                <c:pt idx="859">
                  <c:v>42465.0</c:v>
                </c:pt>
                <c:pt idx="860">
                  <c:v>42464.0</c:v>
                </c:pt>
                <c:pt idx="861">
                  <c:v>42461.0</c:v>
                </c:pt>
                <c:pt idx="862">
                  <c:v>42460.0</c:v>
                </c:pt>
                <c:pt idx="863">
                  <c:v>42459.0</c:v>
                </c:pt>
                <c:pt idx="864">
                  <c:v>42458.0</c:v>
                </c:pt>
                <c:pt idx="865">
                  <c:v>42457.0</c:v>
                </c:pt>
                <c:pt idx="866">
                  <c:v>42454.0</c:v>
                </c:pt>
                <c:pt idx="867">
                  <c:v>42453.0</c:v>
                </c:pt>
                <c:pt idx="868">
                  <c:v>42452.0</c:v>
                </c:pt>
                <c:pt idx="869">
                  <c:v>42451.0</c:v>
                </c:pt>
                <c:pt idx="870">
                  <c:v>42450.0</c:v>
                </c:pt>
                <c:pt idx="871">
                  <c:v>42447.0</c:v>
                </c:pt>
                <c:pt idx="872">
                  <c:v>42446.0</c:v>
                </c:pt>
                <c:pt idx="873">
                  <c:v>42445.0</c:v>
                </c:pt>
                <c:pt idx="874">
                  <c:v>42444.0</c:v>
                </c:pt>
                <c:pt idx="875">
                  <c:v>42443.0</c:v>
                </c:pt>
                <c:pt idx="876">
                  <c:v>42440.0</c:v>
                </c:pt>
                <c:pt idx="877">
                  <c:v>42439.0</c:v>
                </c:pt>
                <c:pt idx="878">
                  <c:v>42438.0</c:v>
                </c:pt>
                <c:pt idx="879">
                  <c:v>42437.0</c:v>
                </c:pt>
                <c:pt idx="880">
                  <c:v>42436.0</c:v>
                </c:pt>
                <c:pt idx="881">
                  <c:v>42433.0</c:v>
                </c:pt>
                <c:pt idx="882">
                  <c:v>42432.0</c:v>
                </c:pt>
                <c:pt idx="883">
                  <c:v>42431.0</c:v>
                </c:pt>
                <c:pt idx="884">
                  <c:v>42430.0</c:v>
                </c:pt>
                <c:pt idx="885">
                  <c:v>42429.0</c:v>
                </c:pt>
                <c:pt idx="886">
                  <c:v>42426.0</c:v>
                </c:pt>
                <c:pt idx="887">
                  <c:v>42425.0</c:v>
                </c:pt>
                <c:pt idx="888">
                  <c:v>42424.0</c:v>
                </c:pt>
                <c:pt idx="889">
                  <c:v>42423.0</c:v>
                </c:pt>
                <c:pt idx="890">
                  <c:v>42422.0</c:v>
                </c:pt>
                <c:pt idx="891">
                  <c:v>42419.0</c:v>
                </c:pt>
                <c:pt idx="892">
                  <c:v>42418.0</c:v>
                </c:pt>
                <c:pt idx="893">
                  <c:v>42417.0</c:v>
                </c:pt>
                <c:pt idx="894">
                  <c:v>42416.0</c:v>
                </c:pt>
                <c:pt idx="895">
                  <c:v>42415.0</c:v>
                </c:pt>
                <c:pt idx="896">
                  <c:v>42412.0</c:v>
                </c:pt>
                <c:pt idx="897">
                  <c:v>42411.0</c:v>
                </c:pt>
                <c:pt idx="898">
                  <c:v>42410.0</c:v>
                </c:pt>
                <c:pt idx="899">
                  <c:v>42409.0</c:v>
                </c:pt>
                <c:pt idx="900">
                  <c:v>42408.0</c:v>
                </c:pt>
                <c:pt idx="901">
                  <c:v>42405.0</c:v>
                </c:pt>
                <c:pt idx="902">
                  <c:v>42404.0</c:v>
                </c:pt>
                <c:pt idx="903">
                  <c:v>42403.0</c:v>
                </c:pt>
                <c:pt idx="904">
                  <c:v>42402.0</c:v>
                </c:pt>
                <c:pt idx="905">
                  <c:v>42401.0</c:v>
                </c:pt>
                <c:pt idx="906">
                  <c:v>42398.0</c:v>
                </c:pt>
                <c:pt idx="907">
                  <c:v>42397.0</c:v>
                </c:pt>
                <c:pt idx="908">
                  <c:v>42396.0</c:v>
                </c:pt>
                <c:pt idx="909">
                  <c:v>42395.0</c:v>
                </c:pt>
                <c:pt idx="910">
                  <c:v>42394.0</c:v>
                </c:pt>
                <c:pt idx="911">
                  <c:v>42391.0</c:v>
                </c:pt>
                <c:pt idx="912">
                  <c:v>42390.0</c:v>
                </c:pt>
                <c:pt idx="913">
                  <c:v>42389.0</c:v>
                </c:pt>
                <c:pt idx="914">
                  <c:v>42388.0</c:v>
                </c:pt>
                <c:pt idx="915">
                  <c:v>42387.0</c:v>
                </c:pt>
                <c:pt idx="916">
                  <c:v>42384.0</c:v>
                </c:pt>
                <c:pt idx="917">
                  <c:v>42383.0</c:v>
                </c:pt>
                <c:pt idx="918">
                  <c:v>42382.0</c:v>
                </c:pt>
                <c:pt idx="919">
                  <c:v>42381.0</c:v>
                </c:pt>
                <c:pt idx="920">
                  <c:v>42380.0</c:v>
                </c:pt>
                <c:pt idx="921">
                  <c:v>42377.0</c:v>
                </c:pt>
                <c:pt idx="922">
                  <c:v>42376.0</c:v>
                </c:pt>
                <c:pt idx="923">
                  <c:v>42375.0</c:v>
                </c:pt>
                <c:pt idx="924">
                  <c:v>42374.0</c:v>
                </c:pt>
                <c:pt idx="925">
                  <c:v>42373.0</c:v>
                </c:pt>
                <c:pt idx="926">
                  <c:v>42370.0</c:v>
                </c:pt>
                <c:pt idx="927">
                  <c:v>42369.0</c:v>
                </c:pt>
                <c:pt idx="928">
                  <c:v>42368.0</c:v>
                </c:pt>
                <c:pt idx="929">
                  <c:v>42367.0</c:v>
                </c:pt>
                <c:pt idx="930">
                  <c:v>42366.0</c:v>
                </c:pt>
                <c:pt idx="931">
                  <c:v>42363.0</c:v>
                </c:pt>
                <c:pt idx="932">
                  <c:v>42362.0</c:v>
                </c:pt>
                <c:pt idx="933">
                  <c:v>42361.0</c:v>
                </c:pt>
                <c:pt idx="934">
                  <c:v>42360.0</c:v>
                </c:pt>
                <c:pt idx="935">
                  <c:v>42359.0</c:v>
                </c:pt>
                <c:pt idx="936">
                  <c:v>42356.0</c:v>
                </c:pt>
                <c:pt idx="937">
                  <c:v>42355.0</c:v>
                </c:pt>
                <c:pt idx="938">
                  <c:v>42354.0</c:v>
                </c:pt>
                <c:pt idx="939">
                  <c:v>42353.0</c:v>
                </c:pt>
                <c:pt idx="940">
                  <c:v>42352.0</c:v>
                </c:pt>
                <c:pt idx="941">
                  <c:v>42349.0</c:v>
                </c:pt>
                <c:pt idx="942">
                  <c:v>42348.0</c:v>
                </c:pt>
                <c:pt idx="943">
                  <c:v>42347.0</c:v>
                </c:pt>
                <c:pt idx="944">
                  <c:v>42346.0</c:v>
                </c:pt>
                <c:pt idx="945">
                  <c:v>42345.0</c:v>
                </c:pt>
                <c:pt idx="946">
                  <c:v>42342.0</c:v>
                </c:pt>
                <c:pt idx="947">
                  <c:v>42341.0</c:v>
                </c:pt>
                <c:pt idx="948">
                  <c:v>42340.0</c:v>
                </c:pt>
                <c:pt idx="949">
                  <c:v>42339.0</c:v>
                </c:pt>
                <c:pt idx="950">
                  <c:v>42338.0</c:v>
                </c:pt>
                <c:pt idx="951">
                  <c:v>42335.0</c:v>
                </c:pt>
                <c:pt idx="952">
                  <c:v>42334.0</c:v>
                </c:pt>
                <c:pt idx="953">
                  <c:v>42333.0</c:v>
                </c:pt>
                <c:pt idx="954">
                  <c:v>42332.0</c:v>
                </c:pt>
                <c:pt idx="955">
                  <c:v>42331.0</c:v>
                </c:pt>
                <c:pt idx="956">
                  <c:v>42328.0</c:v>
                </c:pt>
                <c:pt idx="957">
                  <c:v>42327.0</c:v>
                </c:pt>
                <c:pt idx="958">
                  <c:v>42326.0</c:v>
                </c:pt>
                <c:pt idx="959">
                  <c:v>42325.0</c:v>
                </c:pt>
                <c:pt idx="960">
                  <c:v>42324.0</c:v>
                </c:pt>
                <c:pt idx="961">
                  <c:v>42321.0</c:v>
                </c:pt>
                <c:pt idx="962">
                  <c:v>42320.0</c:v>
                </c:pt>
                <c:pt idx="963">
                  <c:v>42319.0</c:v>
                </c:pt>
                <c:pt idx="964">
                  <c:v>42318.0</c:v>
                </c:pt>
                <c:pt idx="965">
                  <c:v>42317.0</c:v>
                </c:pt>
                <c:pt idx="966">
                  <c:v>42314.0</c:v>
                </c:pt>
                <c:pt idx="967">
                  <c:v>42313.0</c:v>
                </c:pt>
                <c:pt idx="968">
                  <c:v>42312.0</c:v>
                </c:pt>
                <c:pt idx="969">
                  <c:v>42311.0</c:v>
                </c:pt>
                <c:pt idx="970">
                  <c:v>42310.0</c:v>
                </c:pt>
                <c:pt idx="971">
                  <c:v>42307.0</c:v>
                </c:pt>
                <c:pt idx="972">
                  <c:v>42306.0</c:v>
                </c:pt>
                <c:pt idx="973">
                  <c:v>42305.0</c:v>
                </c:pt>
                <c:pt idx="974">
                  <c:v>42304.0</c:v>
                </c:pt>
                <c:pt idx="975">
                  <c:v>42303.0</c:v>
                </c:pt>
                <c:pt idx="976">
                  <c:v>42300.0</c:v>
                </c:pt>
                <c:pt idx="977">
                  <c:v>42299.0</c:v>
                </c:pt>
                <c:pt idx="978">
                  <c:v>42298.0</c:v>
                </c:pt>
                <c:pt idx="979">
                  <c:v>42297.0</c:v>
                </c:pt>
                <c:pt idx="980">
                  <c:v>42296.0</c:v>
                </c:pt>
                <c:pt idx="981">
                  <c:v>42293.0</c:v>
                </c:pt>
                <c:pt idx="982">
                  <c:v>42292.0</c:v>
                </c:pt>
                <c:pt idx="983">
                  <c:v>42291.0</c:v>
                </c:pt>
                <c:pt idx="984">
                  <c:v>42290.0</c:v>
                </c:pt>
                <c:pt idx="985">
                  <c:v>42289.0</c:v>
                </c:pt>
                <c:pt idx="986">
                  <c:v>42286.0</c:v>
                </c:pt>
                <c:pt idx="987">
                  <c:v>42285.0</c:v>
                </c:pt>
                <c:pt idx="988">
                  <c:v>42284.0</c:v>
                </c:pt>
                <c:pt idx="989">
                  <c:v>42283.0</c:v>
                </c:pt>
                <c:pt idx="990">
                  <c:v>42282.0</c:v>
                </c:pt>
                <c:pt idx="991">
                  <c:v>42279.0</c:v>
                </c:pt>
                <c:pt idx="992">
                  <c:v>42278.0</c:v>
                </c:pt>
                <c:pt idx="993">
                  <c:v>42277.0</c:v>
                </c:pt>
                <c:pt idx="994">
                  <c:v>42276.0</c:v>
                </c:pt>
                <c:pt idx="995">
                  <c:v>42275.0</c:v>
                </c:pt>
                <c:pt idx="996">
                  <c:v>42272.0</c:v>
                </c:pt>
                <c:pt idx="997">
                  <c:v>42271.0</c:v>
                </c:pt>
                <c:pt idx="998">
                  <c:v>42270.0</c:v>
                </c:pt>
                <c:pt idx="999">
                  <c:v>42269.0</c:v>
                </c:pt>
                <c:pt idx="1000">
                  <c:v>42268.0</c:v>
                </c:pt>
                <c:pt idx="1001">
                  <c:v>42265.0</c:v>
                </c:pt>
                <c:pt idx="1002">
                  <c:v>42264.0</c:v>
                </c:pt>
                <c:pt idx="1003">
                  <c:v>42263.0</c:v>
                </c:pt>
                <c:pt idx="1004">
                  <c:v>42262.0</c:v>
                </c:pt>
                <c:pt idx="1005">
                  <c:v>42261.0</c:v>
                </c:pt>
                <c:pt idx="1006">
                  <c:v>42258.0</c:v>
                </c:pt>
                <c:pt idx="1007">
                  <c:v>42257.0</c:v>
                </c:pt>
                <c:pt idx="1008">
                  <c:v>42256.0</c:v>
                </c:pt>
                <c:pt idx="1009">
                  <c:v>42255.0</c:v>
                </c:pt>
                <c:pt idx="1010">
                  <c:v>42254.0</c:v>
                </c:pt>
                <c:pt idx="1011">
                  <c:v>42251.0</c:v>
                </c:pt>
                <c:pt idx="1012">
                  <c:v>42250.0</c:v>
                </c:pt>
                <c:pt idx="1013">
                  <c:v>42249.0</c:v>
                </c:pt>
                <c:pt idx="1014">
                  <c:v>42248.0</c:v>
                </c:pt>
                <c:pt idx="1015">
                  <c:v>42247.0</c:v>
                </c:pt>
                <c:pt idx="1016">
                  <c:v>42244.0</c:v>
                </c:pt>
                <c:pt idx="1017">
                  <c:v>42243.0</c:v>
                </c:pt>
                <c:pt idx="1018">
                  <c:v>42242.0</c:v>
                </c:pt>
                <c:pt idx="1019">
                  <c:v>42241.0</c:v>
                </c:pt>
                <c:pt idx="1020">
                  <c:v>42240.0</c:v>
                </c:pt>
                <c:pt idx="1021">
                  <c:v>42237.0</c:v>
                </c:pt>
                <c:pt idx="1022">
                  <c:v>42236.0</c:v>
                </c:pt>
                <c:pt idx="1023">
                  <c:v>42235.0</c:v>
                </c:pt>
                <c:pt idx="1024">
                  <c:v>42234.0</c:v>
                </c:pt>
                <c:pt idx="1025">
                  <c:v>42233.0</c:v>
                </c:pt>
                <c:pt idx="1026">
                  <c:v>42230.0</c:v>
                </c:pt>
                <c:pt idx="1027">
                  <c:v>42229.0</c:v>
                </c:pt>
                <c:pt idx="1028">
                  <c:v>42228.0</c:v>
                </c:pt>
                <c:pt idx="1029">
                  <c:v>42227.0</c:v>
                </c:pt>
                <c:pt idx="1030">
                  <c:v>42226.0</c:v>
                </c:pt>
                <c:pt idx="1031">
                  <c:v>42223.0</c:v>
                </c:pt>
                <c:pt idx="1032">
                  <c:v>42222.0</c:v>
                </c:pt>
                <c:pt idx="1033">
                  <c:v>42221.0</c:v>
                </c:pt>
                <c:pt idx="1034">
                  <c:v>42220.0</c:v>
                </c:pt>
                <c:pt idx="1035">
                  <c:v>42219.0</c:v>
                </c:pt>
                <c:pt idx="1036">
                  <c:v>42216.0</c:v>
                </c:pt>
                <c:pt idx="1037">
                  <c:v>42215.0</c:v>
                </c:pt>
                <c:pt idx="1038">
                  <c:v>42214.0</c:v>
                </c:pt>
                <c:pt idx="1039">
                  <c:v>42213.0</c:v>
                </c:pt>
                <c:pt idx="1040">
                  <c:v>42212.0</c:v>
                </c:pt>
                <c:pt idx="1041">
                  <c:v>42209.0</c:v>
                </c:pt>
                <c:pt idx="1042">
                  <c:v>42208.0</c:v>
                </c:pt>
                <c:pt idx="1043">
                  <c:v>42207.0</c:v>
                </c:pt>
                <c:pt idx="1044">
                  <c:v>42206.0</c:v>
                </c:pt>
                <c:pt idx="1045">
                  <c:v>42205.0</c:v>
                </c:pt>
                <c:pt idx="1046">
                  <c:v>42202.0</c:v>
                </c:pt>
                <c:pt idx="1047">
                  <c:v>42201.0</c:v>
                </c:pt>
                <c:pt idx="1048">
                  <c:v>42200.0</c:v>
                </c:pt>
                <c:pt idx="1049">
                  <c:v>42199.0</c:v>
                </c:pt>
                <c:pt idx="1050">
                  <c:v>42198.0</c:v>
                </c:pt>
                <c:pt idx="1051">
                  <c:v>42195.0</c:v>
                </c:pt>
                <c:pt idx="1052">
                  <c:v>42194.0</c:v>
                </c:pt>
                <c:pt idx="1053">
                  <c:v>42193.0</c:v>
                </c:pt>
                <c:pt idx="1054">
                  <c:v>42192.0</c:v>
                </c:pt>
                <c:pt idx="1055">
                  <c:v>42191.0</c:v>
                </c:pt>
                <c:pt idx="1056">
                  <c:v>42188.0</c:v>
                </c:pt>
                <c:pt idx="1057">
                  <c:v>42187.0</c:v>
                </c:pt>
                <c:pt idx="1058">
                  <c:v>42186.0</c:v>
                </c:pt>
                <c:pt idx="1059">
                  <c:v>42185.0</c:v>
                </c:pt>
                <c:pt idx="1060">
                  <c:v>42184.0</c:v>
                </c:pt>
                <c:pt idx="1061">
                  <c:v>42181.0</c:v>
                </c:pt>
                <c:pt idx="1062">
                  <c:v>42180.0</c:v>
                </c:pt>
                <c:pt idx="1063">
                  <c:v>42179.0</c:v>
                </c:pt>
                <c:pt idx="1064">
                  <c:v>42178.0</c:v>
                </c:pt>
                <c:pt idx="1065">
                  <c:v>42177.0</c:v>
                </c:pt>
                <c:pt idx="1066">
                  <c:v>42174.0</c:v>
                </c:pt>
                <c:pt idx="1067">
                  <c:v>42173.0</c:v>
                </c:pt>
                <c:pt idx="1068">
                  <c:v>42172.0</c:v>
                </c:pt>
                <c:pt idx="1069">
                  <c:v>42171.0</c:v>
                </c:pt>
                <c:pt idx="1070">
                  <c:v>42170.0</c:v>
                </c:pt>
                <c:pt idx="1071">
                  <c:v>42167.0</c:v>
                </c:pt>
                <c:pt idx="1072">
                  <c:v>42166.0</c:v>
                </c:pt>
                <c:pt idx="1073">
                  <c:v>42165.0</c:v>
                </c:pt>
                <c:pt idx="1074">
                  <c:v>42164.0</c:v>
                </c:pt>
                <c:pt idx="1075">
                  <c:v>42163.0</c:v>
                </c:pt>
                <c:pt idx="1076">
                  <c:v>42160.0</c:v>
                </c:pt>
                <c:pt idx="1077">
                  <c:v>42159.0</c:v>
                </c:pt>
                <c:pt idx="1078">
                  <c:v>42158.0</c:v>
                </c:pt>
                <c:pt idx="1079">
                  <c:v>42157.0</c:v>
                </c:pt>
                <c:pt idx="1080">
                  <c:v>42156.0</c:v>
                </c:pt>
                <c:pt idx="1081">
                  <c:v>42153.0</c:v>
                </c:pt>
                <c:pt idx="1082">
                  <c:v>42152.0</c:v>
                </c:pt>
                <c:pt idx="1083">
                  <c:v>42151.0</c:v>
                </c:pt>
                <c:pt idx="1084">
                  <c:v>42150.0</c:v>
                </c:pt>
                <c:pt idx="1085">
                  <c:v>42149.0</c:v>
                </c:pt>
                <c:pt idx="1086">
                  <c:v>42146.0</c:v>
                </c:pt>
                <c:pt idx="1087">
                  <c:v>42145.0</c:v>
                </c:pt>
                <c:pt idx="1088">
                  <c:v>42144.0</c:v>
                </c:pt>
                <c:pt idx="1089">
                  <c:v>42143.0</c:v>
                </c:pt>
                <c:pt idx="1090">
                  <c:v>42142.0</c:v>
                </c:pt>
                <c:pt idx="1091">
                  <c:v>42139.0</c:v>
                </c:pt>
                <c:pt idx="1092">
                  <c:v>42138.0</c:v>
                </c:pt>
                <c:pt idx="1093">
                  <c:v>42137.0</c:v>
                </c:pt>
                <c:pt idx="1094">
                  <c:v>42136.0</c:v>
                </c:pt>
                <c:pt idx="1095">
                  <c:v>42135.0</c:v>
                </c:pt>
                <c:pt idx="1096">
                  <c:v>42132.0</c:v>
                </c:pt>
                <c:pt idx="1097">
                  <c:v>42131.0</c:v>
                </c:pt>
                <c:pt idx="1098">
                  <c:v>42130.0</c:v>
                </c:pt>
                <c:pt idx="1099">
                  <c:v>42129.0</c:v>
                </c:pt>
                <c:pt idx="1100">
                  <c:v>42128.0</c:v>
                </c:pt>
                <c:pt idx="1101">
                  <c:v>42125.0</c:v>
                </c:pt>
                <c:pt idx="1102">
                  <c:v>42124.0</c:v>
                </c:pt>
                <c:pt idx="1103">
                  <c:v>42123.0</c:v>
                </c:pt>
                <c:pt idx="1104">
                  <c:v>42122.0</c:v>
                </c:pt>
                <c:pt idx="1105">
                  <c:v>42121.0</c:v>
                </c:pt>
                <c:pt idx="1106">
                  <c:v>42118.0</c:v>
                </c:pt>
                <c:pt idx="1107">
                  <c:v>42117.0</c:v>
                </c:pt>
                <c:pt idx="1108">
                  <c:v>42116.0</c:v>
                </c:pt>
                <c:pt idx="1109">
                  <c:v>42115.0</c:v>
                </c:pt>
                <c:pt idx="1110">
                  <c:v>42114.0</c:v>
                </c:pt>
                <c:pt idx="1111">
                  <c:v>42111.0</c:v>
                </c:pt>
                <c:pt idx="1112">
                  <c:v>42110.0</c:v>
                </c:pt>
                <c:pt idx="1113">
                  <c:v>42109.0</c:v>
                </c:pt>
                <c:pt idx="1114">
                  <c:v>42108.0</c:v>
                </c:pt>
                <c:pt idx="1115">
                  <c:v>42107.0</c:v>
                </c:pt>
                <c:pt idx="1116">
                  <c:v>42104.0</c:v>
                </c:pt>
                <c:pt idx="1117">
                  <c:v>42103.0</c:v>
                </c:pt>
                <c:pt idx="1118">
                  <c:v>42102.0</c:v>
                </c:pt>
                <c:pt idx="1119">
                  <c:v>42101.0</c:v>
                </c:pt>
                <c:pt idx="1120">
                  <c:v>42100.0</c:v>
                </c:pt>
                <c:pt idx="1121">
                  <c:v>42097.0</c:v>
                </c:pt>
                <c:pt idx="1122">
                  <c:v>42096.0</c:v>
                </c:pt>
                <c:pt idx="1123">
                  <c:v>42095.0</c:v>
                </c:pt>
                <c:pt idx="1124">
                  <c:v>42094.0</c:v>
                </c:pt>
                <c:pt idx="1125">
                  <c:v>42093.0</c:v>
                </c:pt>
                <c:pt idx="1126">
                  <c:v>42090.0</c:v>
                </c:pt>
                <c:pt idx="1127">
                  <c:v>42089.0</c:v>
                </c:pt>
                <c:pt idx="1128">
                  <c:v>42088.0</c:v>
                </c:pt>
                <c:pt idx="1129">
                  <c:v>42087.0</c:v>
                </c:pt>
                <c:pt idx="1130">
                  <c:v>42086.0</c:v>
                </c:pt>
                <c:pt idx="1131">
                  <c:v>42083.0</c:v>
                </c:pt>
                <c:pt idx="1132">
                  <c:v>42082.0</c:v>
                </c:pt>
                <c:pt idx="1133">
                  <c:v>42081.0</c:v>
                </c:pt>
                <c:pt idx="1134">
                  <c:v>42080.0</c:v>
                </c:pt>
                <c:pt idx="1135">
                  <c:v>42079.0</c:v>
                </c:pt>
                <c:pt idx="1136">
                  <c:v>42076.0</c:v>
                </c:pt>
                <c:pt idx="1137">
                  <c:v>42075.0</c:v>
                </c:pt>
                <c:pt idx="1138">
                  <c:v>42074.0</c:v>
                </c:pt>
                <c:pt idx="1139">
                  <c:v>42073.0</c:v>
                </c:pt>
                <c:pt idx="1140">
                  <c:v>42072.0</c:v>
                </c:pt>
                <c:pt idx="1141">
                  <c:v>42069.0</c:v>
                </c:pt>
                <c:pt idx="1142">
                  <c:v>42068.0</c:v>
                </c:pt>
                <c:pt idx="1143">
                  <c:v>42067.0</c:v>
                </c:pt>
                <c:pt idx="1144">
                  <c:v>42066.0</c:v>
                </c:pt>
                <c:pt idx="1145">
                  <c:v>42065.0</c:v>
                </c:pt>
                <c:pt idx="1146">
                  <c:v>42062.0</c:v>
                </c:pt>
                <c:pt idx="1147">
                  <c:v>42061.0</c:v>
                </c:pt>
                <c:pt idx="1148">
                  <c:v>42060.0</c:v>
                </c:pt>
                <c:pt idx="1149">
                  <c:v>42059.0</c:v>
                </c:pt>
                <c:pt idx="1150">
                  <c:v>42058.0</c:v>
                </c:pt>
                <c:pt idx="1151">
                  <c:v>42055.0</c:v>
                </c:pt>
                <c:pt idx="1152">
                  <c:v>42054.0</c:v>
                </c:pt>
                <c:pt idx="1153">
                  <c:v>42053.0</c:v>
                </c:pt>
                <c:pt idx="1154">
                  <c:v>42052.0</c:v>
                </c:pt>
                <c:pt idx="1155">
                  <c:v>42051.0</c:v>
                </c:pt>
                <c:pt idx="1156">
                  <c:v>42048.0</c:v>
                </c:pt>
                <c:pt idx="1157">
                  <c:v>42047.0</c:v>
                </c:pt>
                <c:pt idx="1158">
                  <c:v>42046.0</c:v>
                </c:pt>
                <c:pt idx="1159">
                  <c:v>42045.0</c:v>
                </c:pt>
                <c:pt idx="1160">
                  <c:v>42044.0</c:v>
                </c:pt>
                <c:pt idx="1161">
                  <c:v>42041.0</c:v>
                </c:pt>
                <c:pt idx="1162">
                  <c:v>42040.0</c:v>
                </c:pt>
                <c:pt idx="1163">
                  <c:v>42039.0</c:v>
                </c:pt>
                <c:pt idx="1164">
                  <c:v>42038.0</c:v>
                </c:pt>
                <c:pt idx="1165">
                  <c:v>42037.0</c:v>
                </c:pt>
                <c:pt idx="1166">
                  <c:v>42034.0</c:v>
                </c:pt>
                <c:pt idx="1167">
                  <c:v>42033.0</c:v>
                </c:pt>
                <c:pt idx="1168">
                  <c:v>42032.0</c:v>
                </c:pt>
                <c:pt idx="1169">
                  <c:v>42031.0</c:v>
                </c:pt>
                <c:pt idx="1170">
                  <c:v>42030.0</c:v>
                </c:pt>
                <c:pt idx="1171">
                  <c:v>42027.0</c:v>
                </c:pt>
                <c:pt idx="1172">
                  <c:v>42026.0</c:v>
                </c:pt>
                <c:pt idx="1173">
                  <c:v>42025.0</c:v>
                </c:pt>
                <c:pt idx="1174">
                  <c:v>42024.0</c:v>
                </c:pt>
                <c:pt idx="1175">
                  <c:v>42023.0</c:v>
                </c:pt>
                <c:pt idx="1176">
                  <c:v>42020.0</c:v>
                </c:pt>
                <c:pt idx="1177">
                  <c:v>42019.0</c:v>
                </c:pt>
                <c:pt idx="1178">
                  <c:v>42018.0</c:v>
                </c:pt>
                <c:pt idx="1179">
                  <c:v>42017.0</c:v>
                </c:pt>
                <c:pt idx="1180">
                  <c:v>42016.0</c:v>
                </c:pt>
                <c:pt idx="1181">
                  <c:v>42013.0</c:v>
                </c:pt>
                <c:pt idx="1182">
                  <c:v>42012.0</c:v>
                </c:pt>
                <c:pt idx="1183">
                  <c:v>42011.0</c:v>
                </c:pt>
                <c:pt idx="1184">
                  <c:v>42010.0</c:v>
                </c:pt>
                <c:pt idx="1185">
                  <c:v>42009.0</c:v>
                </c:pt>
                <c:pt idx="1186">
                  <c:v>42006.0</c:v>
                </c:pt>
                <c:pt idx="1187">
                  <c:v>42005.0</c:v>
                </c:pt>
                <c:pt idx="1188">
                  <c:v>42004.0</c:v>
                </c:pt>
                <c:pt idx="1189">
                  <c:v>42003.0</c:v>
                </c:pt>
                <c:pt idx="1190">
                  <c:v>42002.0</c:v>
                </c:pt>
                <c:pt idx="1191">
                  <c:v>41999.0</c:v>
                </c:pt>
                <c:pt idx="1192">
                  <c:v>41998.0</c:v>
                </c:pt>
                <c:pt idx="1193">
                  <c:v>41997.0</c:v>
                </c:pt>
                <c:pt idx="1194">
                  <c:v>41996.0</c:v>
                </c:pt>
                <c:pt idx="1195">
                  <c:v>41995.0</c:v>
                </c:pt>
                <c:pt idx="1196">
                  <c:v>41992.0</c:v>
                </c:pt>
                <c:pt idx="1197">
                  <c:v>41991.0</c:v>
                </c:pt>
                <c:pt idx="1198">
                  <c:v>41990.0</c:v>
                </c:pt>
                <c:pt idx="1199">
                  <c:v>41989.0</c:v>
                </c:pt>
                <c:pt idx="1200">
                  <c:v>41988.0</c:v>
                </c:pt>
                <c:pt idx="1201">
                  <c:v>41985.0</c:v>
                </c:pt>
                <c:pt idx="1202">
                  <c:v>41984.0</c:v>
                </c:pt>
                <c:pt idx="1203">
                  <c:v>41983.0</c:v>
                </c:pt>
                <c:pt idx="1204">
                  <c:v>41982.0</c:v>
                </c:pt>
                <c:pt idx="1205">
                  <c:v>41981.0</c:v>
                </c:pt>
                <c:pt idx="1206">
                  <c:v>41978.0</c:v>
                </c:pt>
                <c:pt idx="1207">
                  <c:v>41977.0</c:v>
                </c:pt>
                <c:pt idx="1208">
                  <c:v>41976.0</c:v>
                </c:pt>
                <c:pt idx="1209">
                  <c:v>41975.0</c:v>
                </c:pt>
                <c:pt idx="1210">
                  <c:v>41974.0</c:v>
                </c:pt>
                <c:pt idx="1211">
                  <c:v>41971.0</c:v>
                </c:pt>
                <c:pt idx="1212">
                  <c:v>41970.0</c:v>
                </c:pt>
                <c:pt idx="1213">
                  <c:v>41969.0</c:v>
                </c:pt>
                <c:pt idx="1214">
                  <c:v>41968.0</c:v>
                </c:pt>
                <c:pt idx="1215">
                  <c:v>41967.0</c:v>
                </c:pt>
                <c:pt idx="1216">
                  <c:v>41964.0</c:v>
                </c:pt>
                <c:pt idx="1217">
                  <c:v>41963.0</c:v>
                </c:pt>
                <c:pt idx="1218">
                  <c:v>41962.0</c:v>
                </c:pt>
                <c:pt idx="1219">
                  <c:v>41961.0</c:v>
                </c:pt>
                <c:pt idx="1220">
                  <c:v>41960.0</c:v>
                </c:pt>
                <c:pt idx="1221">
                  <c:v>41957.0</c:v>
                </c:pt>
                <c:pt idx="1222">
                  <c:v>41956.0</c:v>
                </c:pt>
                <c:pt idx="1223">
                  <c:v>41955.0</c:v>
                </c:pt>
                <c:pt idx="1224">
                  <c:v>41954.0</c:v>
                </c:pt>
                <c:pt idx="1225">
                  <c:v>41953.0</c:v>
                </c:pt>
                <c:pt idx="1226">
                  <c:v>41950.0</c:v>
                </c:pt>
                <c:pt idx="1227">
                  <c:v>41949.0</c:v>
                </c:pt>
                <c:pt idx="1228">
                  <c:v>41948.0</c:v>
                </c:pt>
                <c:pt idx="1229">
                  <c:v>41947.0</c:v>
                </c:pt>
                <c:pt idx="1230">
                  <c:v>41946.0</c:v>
                </c:pt>
                <c:pt idx="1231">
                  <c:v>41943.0</c:v>
                </c:pt>
                <c:pt idx="1232">
                  <c:v>41942.0</c:v>
                </c:pt>
                <c:pt idx="1233">
                  <c:v>41941.0</c:v>
                </c:pt>
                <c:pt idx="1234">
                  <c:v>41940.0</c:v>
                </c:pt>
                <c:pt idx="1235">
                  <c:v>41939.0</c:v>
                </c:pt>
                <c:pt idx="1236">
                  <c:v>41936.0</c:v>
                </c:pt>
                <c:pt idx="1237">
                  <c:v>41935.0</c:v>
                </c:pt>
                <c:pt idx="1238">
                  <c:v>41934.0</c:v>
                </c:pt>
                <c:pt idx="1239">
                  <c:v>41933.0</c:v>
                </c:pt>
                <c:pt idx="1240">
                  <c:v>41932.0</c:v>
                </c:pt>
                <c:pt idx="1241">
                  <c:v>41929.0</c:v>
                </c:pt>
                <c:pt idx="1242">
                  <c:v>41928.0</c:v>
                </c:pt>
                <c:pt idx="1243">
                  <c:v>41927.0</c:v>
                </c:pt>
                <c:pt idx="1244">
                  <c:v>41926.0</c:v>
                </c:pt>
                <c:pt idx="1245">
                  <c:v>41925.0</c:v>
                </c:pt>
                <c:pt idx="1246">
                  <c:v>41922.0</c:v>
                </c:pt>
                <c:pt idx="1247">
                  <c:v>41921.0</c:v>
                </c:pt>
                <c:pt idx="1248">
                  <c:v>41920.0</c:v>
                </c:pt>
                <c:pt idx="1249">
                  <c:v>41919.0</c:v>
                </c:pt>
                <c:pt idx="1250">
                  <c:v>41918.0</c:v>
                </c:pt>
                <c:pt idx="1251">
                  <c:v>41915.0</c:v>
                </c:pt>
                <c:pt idx="1252">
                  <c:v>41914.0</c:v>
                </c:pt>
                <c:pt idx="1253">
                  <c:v>41913.0</c:v>
                </c:pt>
                <c:pt idx="1254">
                  <c:v>41912.0</c:v>
                </c:pt>
                <c:pt idx="1255">
                  <c:v>41911.0</c:v>
                </c:pt>
                <c:pt idx="1256">
                  <c:v>41908.0</c:v>
                </c:pt>
                <c:pt idx="1257">
                  <c:v>41907.0</c:v>
                </c:pt>
                <c:pt idx="1258">
                  <c:v>41906.0</c:v>
                </c:pt>
                <c:pt idx="1259">
                  <c:v>41905.0</c:v>
                </c:pt>
                <c:pt idx="1260">
                  <c:v>41904.0</c:v>
                </c:pt>
                <c:pt idx="1261">
                  <c:v>41901.0</c:v>
                </c:pt>
                <c:pt idx="1262">
                  <c:v>41900.0</c:v>
                </c:pt>
                <c:pt idx="1263">
                  <c:v>41899.0</c:v>
                </c:pt>
                <c:pt idx="1264">
                  <c:v>41898.0</c:v>
                </c:pt>
                <c:pt idx="1265">
                  <c:v>41897.0</c:v>
                </c:pt>
                <c:pt idx="1266">
                  <c:v>41894.0</c:v>
                </c:pt>
                <c:pt idx="1267">
                  <c:v>41893.0</c:v>
                </c:pt>
                <c:pt idx="1268">
                  <c:v>41892.0</c:v>
                </c:pt>
                <c:pt idx="1269">
                  <c:v>41891.0</c:v>
                </c:pt>
                <c:pt idx="1270">
                  <c:v>41890.0</c:v>
                </c:pt>
                <c:pt idx="1271">
                  <c:v>41887.0</c:v>
                </c:pt>
                <c:pt idx="1272">
                  <c:v>41886.0</c:v>
                </c:pt>
                <c:pt idx="1273">
                  <c:v>41885.0</c:v>
                </c:pt>
                <c:pt idx="1274">
                  <c:v>41884.0</c:v>
                </c:pt>
                <c:pt idx="1275">
                  <c:v>41883.0</c:v>
                </c:pt>
                <c:pt idx="1276">
                  <c:v>41880.0</c:v>
                </c:pt>
                <c:pt idx="1277">
                  <c:v>41879.0</c:v>
                </c:pt>
                <c:pt idx="1278">
                  <c:v>41878.0</c:v>
                </c:pt>
                <c:pt idx="1279">
                  <c:v>41877.0</c:v>
                </c:pt>
                <c:pt idx="1280">
                  <c:v>41876.0</c:v>
                </c:pt>
                <c:pt idx="1281">
                  <c:v>41873.0</c:v>
                </c:pt>
                <c:pt idx="1282">
                  <c:v>41872.0</c:v>
                </c:pt>
                <c:pt idx="1283">
                  <c:v>41871.0</c:v>
                </c:pt>
                <c:pt idx="1284">
                  <c:v>41870.0</c:v>
                </c:pt>
                <c:pt idx="1285">
                  <c:v>41869.0</c:v>
                </c:pt>
                <c:pt idx="1286">
                  <c:v>41866.0</c:v>
                </c:pt>
                <c:pt idx="1287">
                  <c:v>41865.0</c:v>
                </c:pt>
                <c:pt idx="1288">
                  <c:v>41864.0</c:v>
                </c:pt>
                <c:pt idx="1289">
                  <c:v>41863.0</c:v>
                </c:pt>
                <c:pt idx="1290">
                  <c:v>41862.0</c:v>
                </c:pt>
                <c:pt idx="1291">
                  <c:v>41859.0</c:v>
                </c:pt>
                <c:pt idx="1292">
                  <c:v>41858.0</c:v>
                </c:pt>
                <c:pt idx="1293">
                  <c:v>41857.0</c:v>
                </c:pt>
                <c:pt idx="1294">
                  <c:v>41856.0</c:v>
                </c:pt>
                <c:pt idx="1295">
                  <c:v>41855.0</c:v>
                </c:pt>
                <c:pt idx="1296">
                  <c:v>41852.0</c:v>
                </c:pt>
                <c:pt idx="1297">
                  <c:v>41851.0</c:v>
                </c:pt>
                <c:pt idx="1298">
                  <c:v>41850.0</c:v>
                </c:pt>
                <c:pt idx="1299">
                  <c:v>41849.0</c:v>
                </c:pt>
                <c:pt idx="1300">
                  <c:v>41848.0</c:v>
                </c:pt>
                <c:pt idx="1301">
                  <c:v>41845.0</c:v>
                </c:pt>
                <c:pt idx="1302">
                  <c:v>41844.0</c:v>
                </c:pt>
                <c:pt idx="1303">
                  <c:v>41843.0</c:v>
                </c:pt>
                <c:pt idx="1304">
                  <c:v>41842.0</c:v>
                </c:pt>
                <c:pt idx="1305">
                  <c:v>41841.0</c:v>
                </c:pt>
                <c:pt idx="1306">
                  <c:v>41838.0</c:v>
                </c:pt>
                <c:pt idx="1307">
                  <c:v>41837.0</c:v>
                </c:pt>
                <c:pt idx="1308">
                  <c:v>41836.0</c:v>
                </c:pt>
                <c:pt idx="1309">
                  <c:v>41835.0</c:v>
                </c:pt>
                <c:pt idx="1310">
                  <c:v>41834.0</c:v>
                </c:pt>
                <c:pt idx="1311">
                  <c:v>41831.0</c:v>
                </c:pt>
                <c:pt idx="1312">
                  <c:v>41830.0</c:v>
                </c:pt>
                <c:pt idx="1313">
                  <c:v>41829.0</c:v>
                </c:pt>
                <c:pt idx="1314">
                  <c:v>41828.0</c:v>
                </c:pt>
                <c:pt idx="1315">
                  <c:v>41827.0</c:v>
                </c:pt>
                <c:pt idx="1316">
                  <c:v>41824.0</c:v>
                </c:pt>
                <c:pt idx="1317">
                  <c:v>41823.0</c:v>
                </c:pt>
                <c:pt idx="1318">
                  <c:v>41822.0</c:v>
                </c:pt>
                <c:pt idx="1319">
                  <c:v>41821.0</c:v>
                </c:pt>
                <c:pt idx="1320">
                  <c:v>41820.0</c:v>
                </c:pt>
                <c:pt idx="1321">
                  <c:v>41817.0</c:v>
                </c:pt>
                <c:pt idx="1322">
                  <c:v>41816.0</c:v>
                </c:pt>
                <c:pt idx="1323">
                  <c:v>41815.0</c:v>
                </c:pt>
                <c:pt idx="1324">
                  <c:v>41814.0</c:v>
                </c:pt>
                <c:pt idx="1325">
                  <c:v>41813.0</c:v>
                </c:pt>
                <c:pt idx="1326">
                  <c:v>41810.0</c:v>
                </c:pt>
                <c:pt idx="1327">
                  <c:v>41809.0</c:v>
                </c:pt>
                <c:pt idx="1328">
                  <c:v>41808.0</c:v>
                </c:pt>
                <c:pt idx="1329">
                  <c:v>41807.0</c:v>
                </c:pt>
                <c:pt idx="1330">
                  <c:v>41806.0</c:v>
                </c:pt>
                <c:pt idx="1331">
                  <c:v>41803.0</c:v>
                </c:pt>
                <c:pt idx="1332">
                  <c:v>41802.0</c:v>
                </c:pt>
                <c:pt idx="1333">
                  <c:v>41801.0</c:v>
                </c:pt>
                <c:pt idx="1334">
                  <c:v>41800.0</c:v>
                </c:pt>
                <c:pt idx="1335">
                  <c:v>41799.0</c:v>
                </c:pt>
                <c:pt idx="1336">
                  <c:v>41796.0</c:v>
                </c:pt>
                <c:pt idx="1337">
                  <c:v>41795.0</c:v>
                </c:pt>
                <c:pt idx="1338">
                  <c:v>41794.0</c:v>
                </c:pt>
                <c:pt idx="1339">
                  <c:v>41793.0</c:v>
                </c:pt>
                <c:pt idx="1340">
                  <c:v>41792.0</c:v>
                </c:pt>
                <c:pt idx="1341">
                  <c:v>41789.0</c:v>
                </c:pt>
                <c:pt idx="1342">
                  <c:v>41788.0</c:v>
                </c:pt>
                <c:pt idx="1343">
                  <c:v>41787.0</c:v>
                </c:pt>
                <c:pt idx="1344">
                  <c:v>41786.0</c:v>
                </c:pt>
                <c:pt idx="1345">
                  <c:v>41785.0</c:v>
                </c:pt>
                <c:pt idx="1346">
                  <c:v>41782.0</c:v>
                </c:pt>
                <c:pt idx="1347">
                  <c:v>41781.0</c:v>
                </c:pt>
                <c:pt idx="1348">
                  <c:v>41780.0</c:v>
                </c:pt>
                <c:pt idx="1349">
                  <c:v>41779.0</c:v>
                </c:pt>
                <c:pt idx="1350">
                  <c:v>41778.0</c:v>
                </c:pt>
                <c:pt idx="1351">
                  <c:v>41775.0</c:v>
                </c:pt>
                <c:pt idx="1352">
                  <c:v>41774.0</c:v>
                </c:pt>
                <c:pt idx="1353">
                  <c:v>41773.0</c:v>
                </c:pt>
                <c:pt idx="1354">
                  <c:v>41772.0</c:v>
                </c:pt>
                <c:pt idx="1355">
                  <c:v>41771.0</c:v>
                </c:pt>
                <c:pt idx="1356">
                  <c:v>41768.0</c:v>
                </c:pt>
                <c:pt idx="1357">
                  <c:v>41767.0</c:v>
                </c:pt>
                <c:pt idx="1358">
                  <c:v>41766.0</c:v>
                </c:pt>
                <c:pt idx="1359">
                  <c:v>41765.0</c:v>
                </c:pt>
                <c:pt idx="1360">
                  <c:v>41764.0</c:v>
                </c:pt>
                <c:pt idx="1361">
                  <c:v>41761.0</c:v>
                </c:pt>
                <c:pt idx="1362">
                  <c:v>41760.0</c:v>
                </c:pt>
                <c:pt idx="1363">
                  <c:v>41759.0</c:v>
                </c:pt>
                <c:pt idx="1364">
                  <c:v>41758.0</c:v>
                </c:pt>
                <c:pt idx="1365">
                  <c:v>41757.0</c:v>
                </c:pt>
                <c:pt idx="1366">
                  <c:v>41754.0</c:v>
                </c:pt>
                <c:pt idx="1367">
                  <c:v>41753.0</c:v>
                </c:pt>
                <c:pt idx="1368">
                  <c:v>41752.0</c:v>
                </c:pt>
                <c:pt idx="1369">
                  <c:v>41751.0</c:v>
                </c:pt>
                <c:pt idx="1370">
                  <c:v>41750.0</c:v>
                </c:pt>
                <c:pt idx="1371">
                  <c:v>41747.0</c:v>
                </c:pt>
                <c:pt idx="1372">
                  <c:v>41746.0</c:v>
                </c:pt>
                <c:pt idx="1373">
                  <c:v>41745.0</c:v>
                </c:pt>
                <c:pt idx="1374">
                  <c:v>41744.0</c:v>
                </c:pt>
                <c:pt idx="1375">
                  <c:v>41743.0</c:v>
                </c:pt>
                <c:pt idx="1376">
                  <c:v>41740.0</c:v>
                </c:pt>
                <c:pt idx="1377">
                  <c:v>41739.0</c:v>
                </c:pt>
                <c:pt idx="1378">
                  <c:v>41738.0</c:v>
                </c:pt>
                <c:pt idx="1379">
                  <c:v>41737.0</c:v>
                </c:pt>
                <c:pt idx="1380">
                  <c:v>41736.0</c:v>
                </c:pt>
                <c:pt idx="1381">
                  <c:v>41733.0</c:v>
                </c:pt>
                <c:pt idx="1382">
                  <c:v>41732.0</c:v>
                </c:pt>
                <c:pt idx="1383">
                  <c:v>41731.0</c:v>
                </c:pt>
                <c:pt idx="1384">
                  <c:v>41730.0</c:v>
                </c:pt>
                <c:pt idx="1385">
                  <c:v>41729.0</c:v>
                </c:pt>
                <c:pt idx="1386">
                  <c:v>41726.0</c:v>
                </c:pt>
                <c:pt idx="1387">
                  <c:v>41725.0</c:v>
                </c:pt>
                <c:pt idx="1388">
                  <c:v>41724.0</c:v>
                </c:pt>
                <c:pt idx="1389">
                  <c:v>41723.0</c:v>
                </c:pt>
                <c:pt idx="1390">
                  <c:v>41722.0</c:v>
                </c:pt>
                <c:pt idx="1391">
                  <c:v>41719.0</c:v>
                </c:pt>
                <c:pt idx="1392">
                  <c:v>41718.0</c:v>
                </c:pt>
                <c:pt idx="1393">
                  <c:v>41717.0</c:v>
                </c:pt>
                <c:pt idx="1394">
                  <c:v>41716.0</c:v>
                </c:pt>
                <c:pt idx="1395">
                  <c:v>41715.0</c:v>
                </c:pt>
                <c:pt idx="1396">
                  <c:v>41712.0</c:v>
                </c:pt>
                <c:pt idx="1397">
                  <c:v>41711.0</c:v>
                </c:pt>
                <c:pt idx="1398">
                  <c:v>41710.0</c:v>
                </c:pt>
                <c:pt idx="1399">
                  <c:v>41709.0</c:v>
                </c:pt>
                <c:pt idx="1400">
                  <c:v>41708.0</c:v>
                </c:pt>
                <c:pt idx="1401">
                  <c:v>41705.0</c:v>
                </c:pt>
                <c:pt idx="1402">
                  <c:v>41704.0</c:v>
                </c:pt>
                <c:pt idx="1403">
                  <c:v>41703.0</c:v>
                </c:pt>
                <c:pt idx="1404">
                  <c:v>41702.0</c:v>
                </c:pt>
                <c:pt idx="1405">
                  <c:v>41701.0</c:v>
                </c:pt>
                <c:pt idx="1406">
                  <c:v>41698.0</c:v>
                </c:pt>
                <c:pt idx="1407">
                  <c:v>41697.0</c:v>
                </c:pt>
                <c:pt idx="1408">
                  <c:v>41696.0</c:v>
                </c:pt>
                <c:pt idx="1409">
                  <c:v>41695.0</c:v>
                </c:pt>
                <c:pt idx="1410">
                  <c:v>41694.0</c:v>
                </c:pt>
                <c:pt idx="1411">
                  <c:v>41691.0</c:v>
                </c:pt>
                <c:pt idx="1412">
                  <c:v>41690.0</c:v>
                </c:pt>
                <c:pt idx="1413">
                  <c:v>41689.0</c:v>
                </c:pt>
                <c:pt idx="1414">
                  <c:v>41688.0</c:v>
                </c:pt>
                <c:pt idx="1415">
                  <c:v>41687.0</c:v>
                </c:pt>
                <c:pt idx="1416">
                  <c:v>41684.0</c:v>
                </c:pt>
                <c:pt idx="1417">
                  <c:v>41683.0</c:v>
                </c:pt>
                <c:pt idx="1418">
                  <c:v>41682.0</c:v>
                </c:pt>
                <c:pt idx="1419">
                  <c:v>41681.0</c:v>
                </c:pt>
                <c:pt idx="1420">
                  <c:v>41680.0</c:v>
                </c:pt>
                <c:pt idx="1421">
                  <c:v>41677.0</c:v>
                </c:pt>
                <c:pt idx="1422">
                  <c:v>41676.0</c:v>
                </c:pt>
                <c:pt idx="1423">
                  <c:v>41675.0</c:v>
                </c:pt>
                <c:pt idx="1424">
                  <c:v>41674.0</c:v>
                </c:pt>
                <c:pt idx="1425">
                  <c:v>41673.0</c:v>
                </c:pt>
                <c:pt idx="1426">
                  <c:v>41670.0</c:v>
                </c:pt>
                <c:pt idx="1427">
                  <c:v>41669.0</c:v>
                </c:pt>
                <c:pt idx="1428">
                  <c:v>41668.0</c:v>
                </c:pt>
                <c:pt idx="1429">
                  <c:v>41667.0</c:v>
                </c:pt>
                <c:pt idx="1430">
                  <c:v>41666.0</c:v>
                </c:pt>
                <c:pt idx="1431">
                  <c:v>41663.0</c:v>
                </c:pt>
                <c:pt idx="1432">
                  <c:v>41662.0</c:v>
                </c:pt>
                <c:pt idx="1433">
                  <c:v>41661.0</c:v>
                </c:pt>
                <c:pt idx="1434">
                  <c:v>41660.0</c:v>
                </c:pt>
                <c:pt idx="1435">
                  <c:v>41659.0</c:v>
                </c:pt>
                <c:pt idx="1436">
                  <c:v>41656.0</c:v>
                </c:pt>
                <c:pt idx="1437">
                  <c:v>41655.0</c:v>
                </c:pt>
                <c:pt idx="1438">
                  <c:v>41654.0</c:v>
                </c:pt>
                <c:pt idx="1439">
                  <c:v>41653.0</c:v>
                </c:pt>
                <c:pt idx="1440">
                  <c:v>41652.0</c:v>
                </c:pt>
                <c:pt idx="1441">
                  <c:v>41649.0</c:v>
                </c:pt>
                <c:pt idx="1442">
                  <c:v>41648.0</c:v>
                </c:pt>
                <c:pt idx="1443">
                  <c:v>41647.0</c:v>
                </c:pt>
                <c:pt idx="1444">
                  <c:v>41646.0</c:v>
                </c:pt>
                <c:pt idx="1445">
                  <c:v>41645.0</c:v>
                </c:pt>
                <c:pt idx="1446">
                  <c:v>41642.0</c:v>
                </c:pt>
                <c:pt idx="1447">
                  <c:v>41641.0</c:v>
                </c:pt>
                <c:pt idx="1448">
                  <c:v>41640.0</c:v>
                </c:pt>
                <c:pt idx="1449">
                  <c:v>41639.0</c:v>
                </c:pt>
                <c:pt idx="1450">
                  <c:v>41638.0</c:v>
                </c:pt>
                <c:pt idx="1451">
                  <c:v>41635.0</c:v>
                </c:pt>
                <c:pt idx="1452">
                  <c:v>41634.0</c:v>
                </c:pt>
                <c:pt idx="1453">
                  <c:v>41633.0</c:v>
                </c:pt>
                <c:pt idx="1454">
                  <c:v>41632.0</c:v>
                </c:pt>
                <c:pt idx="1455">
                  <c:v>41631.0</c:v>
                </c:pt>
                <c:pt idx="1456">
                  <c:v>41628.0</c:v>
                </c:pt>
                <c:pt idx="1457">
                  <c:v>41627.0</c:v>
                </c:pt>
                <c:pt idx="1458">
                  <c:v>41626.0</c:v>
                </c:pt>
                <c:pt idx="1459">
                  <c:v>41625.0</c:v>
                </c:pt>
                <c:pt idx="1460">
                  <c:v>41624.0</c:v>
                </c:pt>
                <c:pt idx="1461">
                  <c:v>41621.0</c:v>
                </c:pt>
                <c:pt idx="1462">
                  <c:v>41620.0</c:v>
                </c:pt>
                <c:pt idx="1463">
                  <c:v>41619.0</c:v>
                </c:pt>
                <c:pt idx="1464">
                  <c:v>41618.0</c:v>
                </c:pt>
                <c:pt idx="1465">
                  <c:v>41617.0</c:v>
                </c:pt>
                <c:pt idx="1466">
                  <c:v>41614.0</c:v>
                </c:pt>
                <c:pt idx="1467">
                  <c:v>41613.0</c:v>
                </c:pt>
                <c:pt idx="1468">
                  <c:v>41612.0</c:v>
                </c:pt>
                <c:pt idx="1469">
                  <c:v>41611.0</c:v>
                </c:pt>
                <c:pt idx="1470">
                  <c:v>41610.0</c:v>
                </c:pt>
                <c:pt idx="1471">
                  <c:v>41607.0</c:v>
                </c:pt>
                <c:pt idx="1472">
                  <c:v>41606.0</c:v>
                </c:pt>
                <c:pt idx="1473">
                  <c:v>41605.0</c:v>
                </c:pt>
                <c:pt idx="1474">
                  <c:v>41604.0</c:v>
                </c:pt>
                <c:pt idx="1475">
                  <c:v>41603.0</c:v>
                </c:pt>
                <c:pt idx="1476">
                  <c:v>41600.0</c:v>
                </c:pt>
                <c:pt idx="1477">
                  <c:v>41599.0</c:v>
                </c:pt>
                <c:pt idx="1478">
                  <c:v>41598.0</c:v>
                </c:pt>
                <c:pt idx="1479">
                  <c:v>41597.0</c:v>
                </c:pt>
                <c:pt idx="1480">
                  <c:v>41596.0</c:v>
                </c:pt>
                <c:pt idx="1481">
                  <c:v>41593.0</c:v>
                </c:pt>
                <c:pt idx="1482">
                  <c:v>41592.0</c:v>
                </c:pt>
                <c:pt idx="1483">
                  <c:v>41591.0</c:v>
                </c:pt>
                <c:pt idx="1484">
                  <c:v>41590.0</c:v>
                </c:pt>
                <c:pt idx="1485">
                  <c:v>41589.0</c:v>
                </c:pt>
                <c:pt idx="1486">
                  <c:v>41586.0</c:v>
                </c:pt>
                <c:pt idx="1487">
                  <c:v>41585.0</c:v>
                </c:pt>
                <c:pt idx="1488">
                  <c:v>41584.0</c:v>
                </c:pt>
                <c:pt idx="1489">
                  <c:v>41583.0</c:v>
                </c:pt>
                <c:pt idx="1490">
                  <c:v>41582.0</c:v>
                </c:pt>
                <c:pt idx="1491">
                  <c:v>41579.0</c:v>
                </c:pt>
                <c:pt idx="1492">
                  <c:v>41578.0</c:v>
                </c:pt>
                <c:pt idx="1493">
                  <c:v>41577.0</c:v>
                </c:pt>
                <c:pt idx="1494">
                  <c:v>41576.0</c:v>
                </c:pt>
                <c:pt idx="1495">
                  <c:v>41575.0</c:v>
                </c:pt>
                <c:pt idx="1496">
                  <c:v>41572.0</c:v>
                </c:pt>
                <c:pt idx="1497">
                  <c:v>41571.0</c:v>
                </c:pt>
                <c:pt idx="1498">
                  <c:v>41570.0</c:v>
                </c:pt>
                <c:pt idx="1499">
                  <c:v>41569.0</c:v>
                </c:pt>
                <c:pt idx="1500">
                  <c:v>41568.0</c:v>
                </c:pt>
                <c:pt idx="1501">
                  <c:v>41565.0</c:v>
                </c:pt>
                <c:pt idx="1502">
                  <c:v>41564.0</c:v>
                </c:pt>
                <c:pt idx="1503">
                  <c:v>41563.0</c:v>
                </c:pt>
                <c:pt idx="1504">
                  <c:v>41562.0</c:v>
                </c:pt>
                <c:pt idx="1505">
                  <c:v>41561.0</c:v>
                </c:pt>
                <c:pt idx="1506">
                  <c:v>41558.0</c:v>
                </c:pt>
                <c:pt idx="1507">
                  <c:v>41557.0</c:v>
                </c:pt>
                <c:pt idx="1508">
                  <c:v>41556.0</c:v>
                </c:pt>
                <c:pt idx="1509">
                  <c:v>41555.0</c:v>
                </c:pt>
                <c:pt idx="1510">
                  <c:v>41554.0</c:v>
                </c:pt>
                <c:pt idx="1511">
                  <c:v>41551.0</c:v>
                </c:pt>
                <c:pt idx="1512">
                  <c:v>41550.0</c:v>
                </c:pt>
                <c:pt idx="1513">
                  <c:v>41549.0</c:v>
                </c:pt>
                <c:pt idx="1514">
                  <c:v>41548.0</c:v>
                </c:pt>
                <c:pt idx="1515">
                  <c:v>41547.0</c:v>
                </c:pt>
                <c:pt idx="1516">
                  <c:v>41544.0</c:v>
                </c:pt>
                <c:pt idx="1517">
                  <c:v>41543.0</c:v>
                </c:pt>
                <c:pt idx="1518">
                  <c:v>41542.0</c:v>
                </c:pt>
                <c:pt idx="1519">
                  <c:v>41541.0</c:v>
                </c:pt>
                <c:pt idx="1520">
                  <c:v>41540.0</c:v>
                </c:pt>
                <c:pt idx="1521">
                  <c:v>41537.0</c:v>
                </c:pt>
                <c:pt idx="1522">
                  <c:v>41536.0</c:v>
                </c:pt>
                <c:pt idx="1523">
                  <c:v>41535.0</c:v>
                </c:pt>
                <c:pt idx="1524">
                  <c:v>41534.0</c:v>
                </c:pt>
                <c:pt idx="1525">
                  <c:v>41533.0</c:v>
                </c:pt>
                <c:pt idx="1526">
                  <c:v>41530.0</c:v>
                </c:pt>
                <c:pt idx="1527">
                  <c:v>41529.0</c:v>
                </c:pt>
                <c:pt idx="1528">
                  <c:v>41528.0</c:v>
                </c:pt>
                <c:pt idx="1529">
                  <c:v>41527.0</c:v>
                </c:pt>
                <c:pt idx="1530">
                  <c:v>41526.0</c:v>
                </c:pt>
                <c:pt idx="1531">
                  <c:v>41523.0</c:v>
                </c:pt>
                <c:pt idx="1532">
                  <c:v>41522.0</c:v>
                </c:pt>
                <c:pt idx="1533">
                  <c:v>41521.0</c:v>
                </c:pt>
                <c:pt idx="1534">
                  <c:v>41520.0</c:v>
                </c:pt>
                <c:pt idx="1535">
                  <c:v>41519.0</c:v>
                </c:pt>
                <c:pt idx="1536">
                  <c:v>41516.0</c:v>
                </c:pt>
                <c:pt idx="1537">
                  <c:v>41515.0</c:v>
                </c:pt>
                <c:pt idx="1538">
                  <c:v>41514.0</c:v>
                </c:pt>
                <c:pt idx="1539">
                  <c:v>41513.0</c:v>
                </c:pt>
                <c:pt idx="1540">
                  <c:v>41512.0</c:v>
                </c:pt>
                <c:pt idx="1541">
                  <c:v>41509.0</c:v>
                </c:pt>
                <c:pt idx="1542">
                  <c:v>41508.0</c:v>
                </c:pt>
                <c:pt idx="1543">
                  <c:v>41507.0</c:v>
                </c:pt>
                <c:pt idx="1544">
                  <c:v>41506.0</c:v>
                </c:pt>
                <c:pt idx="1545">
                  <c:v>41505.0</c:v>
                </c:pt>
                <c:pt idx="1546">
                  <c:v>41502.0</c:v>
                </c:pt>
                <c:pt idx="1547">
                  <c:v>41501.0</c:v>
                </c:pt>
                <c:pt idx="1548">
                  <c:v>41500.0</c:v>
                </c:pt>
                <c:pt idx="1549">
                  <c:v>41499.0</c:v>
                </c:pt>
                <c:pt idx="1550">
                  <c:v>41498.0</c:v>
                </c:pt>
                <c:pt idx="1551">
                  <c:v>41495.0</c:v>
                </c:pt>
                <c:pt idx="1552">
                  <c:v>41494.0</c:v>
                </c:pt>
                <c:pt idx="1553">
                  <c:v>41493.0</c:v>
                </c:pt>
                <c:pt idx="1554">
                  <c:v>41492.0</c:v>
                </c:pt>
                <c:pt idx="1555">
                  <c:v>41491.0</c:v>
                </c:pt>
                <c:pt idx="1556">
                  <c:v>41488.0</c:v>
                </c:pt>
                <c:pt idx="1557">
                  <c:v>41487.0</c:v>
                </c:pt>
                <c:pt idx="1558">
                  <c:v>41486.0</c:v>
                </c:pt>
                <c:pt idx="1559">
                  <c:v>41485.0</c:v>
                </c:pt>
                <c:pt idx="1560">
                  <c:v>41484.0</c:v>
                </c:pt>
                <c:pt idx="1561">
                  <c:v>41481.0</c:v>
                </c:pt>
                <c:pt idx="1562">
                  <c:v>41480.0</c:v>
                </c:pt>
                <c:pt idx="1563">
                  <c:v>41479.0</c:v>
                </c:pt>
                <c:pt idx="1564">
                  <c:v>41478.0</c:v>
                </c:pt>
                <c:pt idx="1565">
                  <c:v>41477.0</c:v>
                </c:pt>
                <c:pt idx="1566">
                  <c:v>41474.0</c:v>
                </c:pt>
                <c:pt idx="1567">
                  <c:v>41473.0</c:v>
                </c:pt>
                <c:pt idx="1568">
                  <c:v>41472.0</c:v>
                </c:pt>
                <c:pt idx="1569">
                  <c:v>41471.0</c:v>
                </c:pt>
                <c:pt idx="1570">
                  <c:v>41470.0</c:v>
                </c:pt>
                <c:pt idx="1571">
                  <c:v>41467.0</c:v>
                </c:pt>
                <c:pt idx="1572">
                  <c:v>41466.0</c:v>
                </c:pt>
                <c:pt idx="1573">
                  <c:v>41465.0</c:v>
                </c:pt>
                <c:pt idx="1574">
                  <c:v>41464.0</c:v>
                </c:pt>
                <c:pt idx="1575">
                  <c:v>41463.0</c:v>
                </c:pt>
                <c:pt idx="1576">
                  <c:v>41460.0</c:v>
                </c:pt>
                <c:pt idx="1577">
                  <c:v>41459.0</c:v>
                </c:pt>
                <c:pt idx="1578">
                  <c:v>41458.0</c:v>
                </c:pt>
                <c:pt idx="1579">
                  <c:v>41457.0</c:v>
                </c:pt>
                <c:pt idx="1580">
                  <c:v>41456.0</c:v>
                </c:pt>
                <c:pt idx="1581">
                  <c:v>41453.0</c:v>
                </c:pt>
                <c:pt idx="1582">
                  <c:v>41452.0</c:v>
                </c:pt>
                <c:pt idx="1583">
                  <c:v>41451.0</c:v>
                </c:pt>
                <c:pt idx="1584">
                  <c:v>41450.0</c:v>
                </c:pt>
                <c:pt idx="1585">
                  <c:v>41449.0</c:v>
                </c:pt>
                <c:pt idx="1586">
                  <c:v>41446.0</c:v>
                </c:pt>
                <c:pt idx="1587">
                  <c:v>41445.0</c:v>
                </c:pt>
                <c:pt idx="1588">
                  <c:v>41444.0</c:v>
                </c:pt>
                <c:pt idx="1589">
                  <c:v>41443.0</c:v>
                </c:pt>
                <c:pt idx="1590">
                  <c:v>41442.0</c:v>
                </c:pt>
                <c:pt idx="1591">
                  <c:v>41439.0</c:v>
                </c:pt>
                <c:pt idx="1592">
                  <c:v>41438.0</c:v>
                </c:pt>
                <c:pt idx="1593">
                  <c:v>41437.0</c:v>
                </c:pt>
                <c:pt idx="1594">
                  <c:v>41436.0</c:v>
                </c:pt>
                <c:pt idx="1595">
                  <c:v>41435.0</c:v>
                </c:pt>
                <c:pt idx="1596">
                  <c:v>41432.0</c:v>
                </c:pt>
                <c:pt idx="1597">
                  <c:v>41431.0</c:v>
                </c:pt>
                <c:pt idx="1598">
                  <c:v>41430.0</c:v>
                </c:pt>
                <c:pt idx="1599">
                  <c:v>41429.0</c:v>
                </c:pt>
                <c:pt idx="1600">
                  <c:v>41428.0</c:v>
                </c:pt>
                <c:pt idx="1601">
                  <c:v>41425.0</c:v>
                </c:pt>
                <c:pt idx="1602">
                  <c:v>41424.0</c:v>
                </c:pt>
                <c:pt idx="1603">
                  <c:v>41423.0</c:v>
                </c:pt>
                <c:pt idx="1604">
                  <c:v>41422.0</c:v>
                </c:pt>
                <c:pt idx="1605">
                  <c:v>41421.0</c:v>
                </c:pt>
                <c:pt idx="1606">
                  <c:v>41418.0</c:v>
                </c:pt>
                <c:pt idx="1607">
                  <c:v>41417.0</c:v>
                </c:pt>
                <c:pt idx="1608">
                  <c:v>41416.0</c:v>
                </c:pt>
                <c:pt idx="1609">
                  <c:v>41415.0</c:v>
                </c:pt>
                <c:pt idx="1610">
                  <c:v>41414.0</c:v>
                </c:pt>
                <c:pt idx="1611">
                  <c:v>41411.0</c:v>
                </c:pt>
                <c:pt idx="1612">
                  <c:v>41410.0</c:v>
                </c:pt>
                <c:pt idx="1613">
                  <c:v>41409.0</c:v>
                </c:pt>
                <c:pt idx="1614">
                  <c:v>41408.0</c:v>
                </c:pt>
                <c:pt idx="1615">
                  <c:v>41407.0</c:v>
                </c:pt>
                <c:pt idx="1616">
                  <c:v>41404.0</c:v>
                </c:pt>
                <c:pt idx="1617">
                  <c:v>41403.0</c:v>
                </c:pt>
                <c:pt idx="1618">
                  <c:v>41402.0</c:v>
                </c:pt>
                <c:pt idx="1619">
                  <c:v>41401.0</c:v>
                </c:pt>
                <c:pt idx="1620">
                  <c:v>41400.0</c:v>
                </c:pt>
                <c:pt idx="1621">
                  <c:v>41397.0</c:v>
                </c:pt>
                <c:pt idx="1622">
                  <c:v>41396.0</c:v>
                </c:pt>
                <c:pt idx="1623">
                  <c:v>41395.0</c:v>
                </c:pt>
                <c:pt idx="1624">
                  <c:v>41394.0</c:v>
                </c:pt>
                <c:pt idx="1625">
                  <c:v>41393.0</c:v>
                </c:pt>
                <c:pt idx="1626">
                  <c:v>41390.0</c:v>
                </c:pt>
                <c:pt idx="1627">
                  <c:v>41389.0</c:v>
                </c:pt>
                <c:pt idx="1628">
                  <c:v>41388.0</c:v>
                </c:pt>
                <c:pt idx="1629">
                  <c:v>41387.0</c:v>
                </c:pt>
                <c:pt idx="1630">
                  <c:v>41386.0</c:v>
                </c:pt>
                <c:pt idx="1631">
                  <c:v>41383.0</c:v>
                </c:pt>
                <c:pt idx="1632">
                  <c:v>41382.0</c:v>
                </c:pt>
                <c:pt idx="1633">
                  <c:v>41381.0</c:v>
                </c:pt>
                <c:pt idx="1634">
                  <c:v>41380.0</c:v>
                </c:pt>
                <c:pt idx="1635">
                  <c:v>41379.0</c:v>
                </c:pt>
                <c:pt idx="1636">
                  <c:v>41376.0</c:v>
                </c:pt>
                <c:pt idx="1637">
                  <c:v>41375.0</c:v>
                </c:pt>
                <c:pt idx="1638">
                  <c:v>41374.0</c:v>
                </c:pt>
                <c:pt idx="1639">
                  <c:v>41373.0</c:v>
                </c:pt>
                <c:pt idx="1640">
                  <c:v>41372.0</c:v>
                </c:pt>
                <c:pt idx="1641">
                  <c:v>41369.0</c:v>
                </c:pt>
                <c:pt idx="1642">
                  <c:v>41368.0</c:v>
                </c:pt>
                <c:pt idx="1643">
                  <c:v>41367.0</c:v>
                </c:pt>
                <c:pt idx="1644">
                  <c:v>41366.0</c:v>
                </c:pt>
                <c:pt idx="1645">
                  <c:v>41365.0</c:v>
                </c:pt>
                <c:pt idx="1646">
                  <c:v>41362.0</c:v>
                </c:pt>
                <c:pt idx="1647">
                  <c:v>41361.0</c:v>
                </c:pt>
                <c:pt idx="1648">
                  <c:v>41360.0</c:v>
                </c:pt>
                <c:pt idx="1649">
                  <c:v>41359.0</c:v>
                </c:pt>
                <c:pt idx="1650">
                  <c:v>41358.0</c:v>
                </c:pt>
                <c:pt idx="1651">
                  <c:v>41355.0</c:v>
                </c:pt>
                <c:pt idx="1652">
                  <c:v>41354.0</c:v>
                </c:pt>
                <c:pt idx="1653">
                  <c:v>41353.0</c:v>
                </c:pt>
                <c:pt idx="1654">
                  <c:v>41352.0</c:v>
                </c:pt>
                <c:pt idx="1655">
                  <c:v>41351.0</c:v>
                </c:pt>
                <c:pt idx="1656">
                  <c:v>41348.0</c:v>
                </c:pt>
                <c:pt idx="1657">
                  <c:v>41347.0</c:v>
                </c:pt>
                <c:pt idx="1658">
                  <c:v>41346.0</c:v>
                </c:pt>
                <c:pt idx="1659">
                  <c:v>41345.0</c:v>
                </c:pt>
                <c:pt idx="1660">
                  <c:v>41344.0</c:v>
                </c:pt>
                <c:pt idx="1661">
                  <c:v>41341.0</c:v>
                </c:pt>
                <c:pt idx="1662">
                  <c:v>41340.0</c:v>
                </c:pt>
                <c:pt idx="1663">
                  <c:v>41339.0</c:v>
                </c:pt>
                <c:pt idx="1664">
                  <c:v>41338.0</c:v>
                </c:pt>
                <c:pt idx="1665">
                  <c:v>41337.0</c:v>
                </c:pt>
                <c:pt idx="1666">
                  <c:v>41334.0</c:v>
                </c:pt>
                <c:pt idx="1667">
                  <c:v>41333.0</c:v>
                </c:pt>
                <c:pt idx="1668">
                  <c:v>41332.0</c:v>
                </c:pt>
                <c:pt idx="1669">
                  <c:v>41331.0</c:v>
                </c:pt>
                <c:pt idx="1670">
                  <c:v>41330.0</c:v>
                </c:pt>
                <c:pt idx="1671">
                  <c:v>41327.0</c:v>
                </c:pt>
                <c:pt idx="1672">
                  <c:v>41326.0</c:v>
                </c:pt>
                <c:pt idx="1673">
                  <c:v>41325.0</c:v>
                </c:pt>
                <c:pt idx="1674">
                  <c:v>41324.0</c:v>
                </c:pt>
                <c:pt idx="1675">
                  <c:v>41323.0</c:v>
                </c:pt>
                <c:pt idx="1676">
                  <c:v>41320.0</c:v>
                </c:pt>
                <c:pt idx="1677">
                  <c:v>41319.0</c:v>
                </c:pt>
                <c:pt idx="1678">
                  <c:v>41318.0</c:v>
                </c:pt>
                <c:pt idx="1679">
                  <c:v>41317.0</c:v>
                </c:pt>
                <c:pt idx="1680">
                  <c:v>41316.0</c:v>
                </c:pt>
                <c:pt idx="1681">
                  <c:v>41313.0</c:v>
                </c:pt>
                <c:pt idx="1682">
                  <c:v>41312.0</c:v>
                </c:pt>
                <c:pt idx="1683">
                  <c:v>41311.0</c:v>
                </c:pt>
                <c:pt idx="1684">
                  <c:v>41310.0</c:v>
                </c:pt>
                <c:pt idx="1685">
                  <c:v>41309.0</c:v>
                </c:pt>
                <c:pt idx="1686">
                  <c:v>41306.0</c:v>
                </c:pt>
                <c:pt idx="1687">
                  <c:v>41305.0</c:v>
                </c:pt>
                <c:pt idx="1688">
                  <c:v>41304.0</c:v>
                </c:pt>
                <c:pt idx="1689">
                  <c:v>41303.0</c:v>
                </c:pt>
                <c:pt idx="1690">
                  <c:v>41302.0</c:v>
                </c:pt>
                <c:pt idx="1691">
                  <c:v>41299.0</c:v>
                </c:pt>
                <c:pt idx="1692">
                  <c:v>41298.0</c:v>
                </c:pt>
                <c:pt idx="1693">
                  <c:v>41297.0</c:v>
                </c:pt>
                <c:pt idx="1694">
                  <c:v>41296.0</c:v>
                </c:pt>
                <c:pt idx="1695">
                  <c:v>41295.0</c:v>
                </c:pt>
                <c:pt idx="1696">
                  <c:v>41292.0</c:v>
                </c:pt>
                <c:pt idx="1697">
                  <c:v>41291.0</c:v>
                </c:pt>
                <c:pt idx="1698">
                  <c:v>41290.0</c:v>
                </c:pt>
                <c:pt idx="1699">
                  <c:v>41289.0</c:v>
                </c:pt>
                <c:pt idx="1700">
                  <c:v>41288.0</c:v>
                </c:pt>
                <c:pt idx="1701">
                  <c:v>41285.0</c:v>
                </c:pt>
                <c:pt idx="1702">
                  <c:v>41284.0</c:v>
                </c:pt>
                <c:pt idx="1703">
                  <c:v>41283.0</c:v>
                </c:pt>
                <c:pt idx="1704">
                  <c:v>41282.0</c:v>
                </c:pt>
                <c:pt idx="1705">
                  <c:v>41281.0</c:v>
                </c:pt>
                <c:pt idx="1706">
                  <c:v>41278.0</c:v>
                </c:pt>
                <c:pt idx="1707">
                  <c:v>41277.0</c:v>
                </c:pt>
                <c:pt idx="1708">
                  <c:v>41276.0</c:v>
                </c:pt>
                <c:pt idx="1709">
                  <c:v>41275.0</c:v>
                </c:pt>
                <c:pt idx="1710">
                  <c:v>41274.0</c:v>
                </c:pt>
                <c:pt idx="1711">
                  <c:v>41271.0</c:v>
                </c:pt>
                <c:pt idx="1712">
                  <c:v>41270.0</c:v>
                </c:pt>
                <c:pt idx="1713">
                  <c:v>41269.0</c:v>
                </c:pt>
                <c:pt idx="1714">
                  <c:v>41268.0</c:v>
                </c:pt>
                <c:pt idx="1715">
                  <c:v>41267.0</c:v>
                </c:pt>
                <c:pt idx="1716">
                  <c:v>41264.0</c:v>
                </c:pt>
                <c:pt idx="1717">
                  <c:v>41263.0</c:v>
                </c:pt>
                <c:pt idx="1718">
                  <c:v>41262.0</c:v>
                </c:pt>
                <c:pt idx="1719">
                  <c:v>41261.0</c:v>
                </c:pt>
                <c:pt idx="1720">
                  <c:v>41260.0</c:v>
                </c:pt>
                <c:pt idx="1721">
                  <c:v>41257.0</c:v>
                </c:pt>
                <c:pt idx="1722">
                  <c:v>41256.0</c:v>
                </c:pt>
                <c:pt idx="1723">
                  <c:v>41255.0</c:v>
                </c:pt>
                <c:pt idx="1724">
                  <c:v>41254.0</c:v>
                </c:pt>
                <c:pt idx="1725">
                  <c:v>41253.0</c:v>
                </c:pt>
                <c:pt idx="1726">
                  <c:v>41250.0</c:v>
                </c:pt>
                <c:pt idx="1727">
                  <c:v>41249.0</c:v>
                </c:pt>
                <c:pt idx="1728">
                  <c:v>41248.0</c:v>
                </c:pt>
                <c:pt idx="1729">
                  <c:v>41247.0</c:v>
                </c:pt>
                <c:pt idx="1730">
                  <c:v>41246.0</c:v>
                </c:pt>
                <c:pt idx="1731">
                  <c:v>41243.0</c:v>
                </c:pt>
                <c:pt idx="1732">
                  <c:v>41242.0</c:v>
                </c:pt>
                <c:pt idx="1733">
                  <c:v>41241.0</c:v>
                </c:pt>
                <c:pt idx="1734">
                  <c:v>41240.0</c:v>
                </c:pt>
                <c:pt idx="1735">
                  <c:v>41239.0</c:v>
                </c:pt>
                <c:pt idx="1736">
                  <c:v>41236.0</c:v>
                </c:pt>
                <c:pt idx="1737">
                  <c:v>41235.0</c:v>
                </c:pt>
                <c:pt idx="1738">
                  <c:v>41234.0</c:v>
                </c:pt>
                <c:pt idx="1739">
                  <c:v>41233.0</c:v>
                </c:pt>
                <c:pt idx="1740">
                  <c:v>41232.0</c:v>
                </c:pt>
                <c:pt idx="1741">
                  <c:v>41229.0</c:v>
                </c:pt>
                <c:pt idx="1742">
                  <c:v>41228.0</c:v>
                </c:pt>
                <c:pt idx="1743">
                  <c:v>41227.0</c:v>
                </c:pt>
                <c:pt idx="1744">
                  <c:v>41226.0</c:v>
                </c:pt>
                <c:pt idx="1745">
                  <c:v>41225.0</c:v>
                </c:pt>
                <c:pt idx="1746">
                  <c:v>41222.0</c:v>
                </c:pt>
                <c:pt idx="1747">
                  <c:v>41221.0</c:v>
                </c:pt>
                <c:pt idx="1748">
                  <c:v>41220.0</c:v>
                </c:pt>
                <c:pt idx="1749">
                  <c:v>41219.0</c:v>
                </c:pt>
                <c:pt idx="1750">
                  <c:v>41218.0</c:v>
                </c:pt>
                <c:pt idx="1751">
                  <c:v>41215.0</c:v>
                </c:pt>
                <c:pt idx="1752">
                  <c:v>41214.0</c:v>
                </c:pt>
                <c:pt idx="1753">
                  <c:v>41213.0</c:v>
                </c:pt>
                <c:pt idx="1754">
                  <c:v>41212.0</c:v>
                </c:pt>
                <c:pt idx="1755">
                  <c:v>41211.0</c:v>
                </c:pt>
                <c:pt idx="1756">
                  <c:v>41208.0</c:v>
                </c:pt>
                <c:pt idx="1757">
                  <c:v>41207.0</c:v>
                </c:pt>
                <c:pt idx="1758">
                  <c:v>41206.0</c:v>
                </c:pt>
                <c:pt idx="1759">
                  <c:v>41205.0</c:v>
                </c:pt>
                <c:pt idx="1760">
                  <c:v>41204.0</c:v>
                </c:pt>
                <c:pt idx="1761">
                  <c:v>41201.0</c:v>
                </c:pt>
                <c:pt idx="1762">
                  <c:v>41200.0</c:v>
                </c:pt>
                <c:pt idx="1763">
                  <c:v>41199.0</c:v>
                </c:pt>
                <c:pt idx="1764">
                  <c:v>41198.0</c:v>
                </c:pt>
                <c:pt idx="1765">
                  <c:v>41197.0</c:v>
                </c:pt>
                <c:pt idx="1766">
                  <c:v>41194.0</c:v>
                </c:pt>
                <c:pt idx="1767">
                  <c:v>41193.0</c:v>
                </c:pt>
                <c:pt idx="1768">
                  <c:v>41192.0</c:v>
                </c:pt>
                <c:pt idx="1769">
                  <c:v>41191.0</c:v>
                </c:pt>
                <c:pt idx="1770">
                  <c:v>41190.0</c:v>
                </c:pt>
                <c:pt idx="1771">
                  <c:v>41187.0</c:v>
                </c:pt>
                <c:pt idx="1772">
                  <c:v>41186.0</c:v>
                </c:pt>
                <c:pt idx="1773">
                  <c:v>41185.0</c:v>
                </c:pt>
                <c:pt idx="1774">
                  <c:v>41184.0</c:v>
                </c:pt>
                <c:pt idx="1775">
                  <c:v>41183.0</c:v>
                </c:pt>
                <c:pt idx="1776">
                  <c:v>41180.0</c:v>
                </c:pt>
                <c:pt idx="1777">
                  <c:v>41179.0</c:v>
                </c:pt>
                <c:pt idx="1778">
                  <c:v>41178.0</c:v>
                </c:pt>
                <c:pt idx="1779">
                  <c:v>41177.0</c:v>
                </c:pt>
                <c:pt idx="1780">
                  <c:v>41176.0</c:v>
                </c:pt>
                <c:pt idx="1781">
                  <c:v>41173.0</c:v>
                </c:pt>
                <c:pt idx="1782">
                  <c:v>41172.0</c:v>
                </c:pt>
                <c:pt idx="1783">
                  <c:v>41171.0</c:v>
                </c:pt>
                <c:pt idx="1784">
                  <c:v>41170.0</c:v>
                </c:pt>
                <c:pt idx="1785">
                  <c:v>41169.0</c:v>
                </c:pt>
                <c:pt idx="1786">
                  <c:v>41166.0</c:v>
                </c:pt>
                <c:pt idx="1787">
                  <c:v>41165.0</c:v>
                </c:pt>
                <c:pt idx="1788">
                  <c:v>41164.0</c:v>
                </c:pt>
                <c:pt idx="1789">
                  <c:v>41163.0</c:v>
                </c:pt>
                <c:pt idx="1790">
                  <c:v>41162.0</c:v>
                </c:pt>
                <c:pt idx="1791">
                  <c:v>41159.0</c:v>
                </c:pt>
                <c:pt idx="1792">
                  <c:v>41158.0</c:v>
                </c:pt>
                <c:pt idx="1793">
                  <c:v>41157.0</c:v>
                </c:pt>
                <c:pt idx="1794">
                  <c:v>41156.0</c:v>
                </c:pt>
                <c:pt idx="1795">
                  <c:v>41155.0</c:v>
                </c:pt>
                <c:pt idx="1796">
                  <c:v>41152.0</c:v>
                </c:pt>
                <c:pt idx="1797">
                  <c:v>41151.0</c:v>
                </c:pt>
                <c:pt idx="1798">
                  <c:v>41150.0</c:v>
                </c:pt>
                <c:pt idx="1799">
                  <c:v>41149.0</c:v>
                </c:pt>
                <c:pt idx="1800">
                  <c:v>41148.0</c:v>
                </c:pt>
                <c:pt idx="1801">
                  <c:v>41145.0</c:v>
                </c:pt>
                <c:pt idx="1802">
                  <c:v>41144.0</c:v>
                </c:pt>
                <c:pt idx="1803">
                  <c:v>41143.0</c:v>
                </c:pt>
                <c:pt idx="1804">
                  <c:v>41142.0</c:v>
                </c:pt>
                <c:pt idx="1805">
                  <c:v>41141.0</c:v>
                </c:pt>
                <c:pt idx="1806">
                  <c:v>41138.0</c:v>
                </c:pt>
                <c:pt idx="1807">
                  <c:v>41137.0</c:v>
                </c:pt>
                <c:pt idx="1808">
                  <c:v>41136.0</c:v>
                </c:pt>
                <c:pt idx="1809">
                  <c:v>41135.0</c:v>
                </c:pt>
                <c:pt idx="1810">
                  <c:v>41134.0</c:v>
                </c:pt>
                <c:pt idx="1811">
                  <c:v>41131.0</c:v>
                </c:pt>
                <c:pt idx="1812">
                  <c:v>41130.0</c:v>
                </c:pt>
                <c:pt idx="1813">
                  <c:v>41129.0</c:v>
                </c:pt>
                <c:pt idx="1814">
                  <c:v>41128.0</c:v>
                </c:pt>
                <c:pt idx="1815">
                  <c:v>41127.0</c:v>
                </c:pt>
                <c:pt idx="1816">
                  <c:v>41124.0</c:v>
                </c:pt>
                <c:pt idx="1817">
                  <c:v>41123.0</c:v>
                </c:pt>
                <c:pt idx="1818">
                  <c:v>41122.0</c:v>
                </c:pt>
                <c:pt idx="1819">
                  <c:v>41121.0</c:v>
                </c:pt>
                <c:pt idx="1820">
                  <c:v>41120.0</c:v>
                </c:pt>
                <c:pt idx="1821">
                  <c:v>41117.0</c:v>
                </c:pt>
                <c:pt idx="1822">
                  <c:v>41116.0</c:v>
                </c:pt>
                <c:pt idx="1823">
                  <c:v>41115.0</c:v>
                </c:pt>
                <c:pt idx="1824">
                  <c:v>41114.0</c:v>
                </c:pt>
                <c:pt idx="1825">
                  <c:v>41113.0</c:v>
                </c:pt>
                <c:pt idx="1826">
                  <c:v>41110.0</c:v>
                </c:pt>
                <c:pt idx="1827">
                  <c:v>41109.0</c:v>
                </c:pt>
                <c:pt idx="1828">
                  <c:v>41108.0</c:v>
                </c:pt>
                <c:pt idx="1829">
                  <c:v>41107.0</c:v>
                </c:pt>
                <c:pt idx="1830">
                  <c:v>41106.0</c:v>
                </c:pt>
                <c:pt idx="1831">
                  <c:v>41103.0</c:v>
                </c:pt>
                <c:pt idx="1832">
                  <c:v>41102.0</c:v>
                </c:pt>
                <c:pt idx="1833">
                  <c:v>41101.0</c:v>
                </c:pt>
                <c:pt idx="1834">
                  <c:v>41100.0</c:v>
                </c:pt>
                <c:pt idx="1835">
                  <c:v>41099.0</c:v>
                </c:pt>
                <c:pt idx="1836">
                  <c:v>41096.0</c:v>
                </c:pt>
                <c:pt idx="1837">
                  <c:v>41095.0</c:v>
                </c:pt>
                <c:pt idx="1838">
                  <c:v>41094.0</c:v>
                </c:pt>
                <c:pt idx="1839">
                  <c:v>41093.0</c:v>
                </c:pt>
                <c:pt idx="1840">
                  <c:v>41092.0</c:v>
                </c:pt>
                <c:pt idx="1841">
                  <c:v>41089.0</c:v>
                </c:pt>
                <c:pt idx="1842">
                  <c:v>41088.0</c:v>
                </c:pt>
                <c:pt idx="1843">
                  <c:v>41087.0</c:v>
                </c:pt>
                <c:pt idx="1844">
                  <c:v>41086.0</c:v>
                </c:pt>
                <c:pt idx="1845">
                  <c:v>41085.0</c:v>
                </c:pt>
                <c:pt idx="1846">
                  <c:v>41082.0</c:v>
                </c:pt>
                <c:pt idx="1847">
                  <c:v>41081.0</c:v>
                </c:pt>
                <c:pt idx="1848">
                  <c:v>41080.0</c:v>
                </c:pt>
                <c:pt idx="1849">
                  <c:v>41079.0</c:v>
                </c:pt>
                <c:pt idx="1850">
                  <c:v>41078.0</c:v>
                </c:pt>
                <c:pt idx="1851">
                  <c:v>41075.0</c:v>
                </c:pt>
                <c:pt idx="1852">
                  <c:v>41074.0</c:v>
                </c:pt>
                <c:pt idx="1853">
                  <c:v>41073.0</c:v>
                </c:pt>
                <c:pt idx="1854">
                  <c:v>41072.0</c:v>
                </c:pt>
                <c:pt idx="1855">
                  <c:v>41071.0</c:v>
                </c:pt>
                <c:pt idx="1856">
                  <c:v>41068.0</c:v>
                </c:pt>
                <c:pt idx="1857">
                  <c:v>41067.0</c:v>
                </c:pt>
                <c:pt idx="1858">
                  <c:v>41066.0</c:v>
                </c:pt>
                <c:pt idx="1859">
                  <c:v>41065.0</c:v>
                </c:pt>
                <c:pt idx="1860">
                  <c:v>41064.0</c:v>
                </c:pt>
                <c:pt idx="1861">
                  <c:v>41061.0</c:v>
                </c:pt>
                <c:pt idx="1862">
                  <c:v>41060.0</c:v>
                </c:pt>
                <c:pt idx="1863">
                  <c:v>41059.0</c:v>
                </c:pt>
                <c:pt idx="1864">
                  <c:v>41058.0</c:v>
                </c:pt>
                <c:pt idx="1865">
                  <c:v>41057.0</c:v>
                </c:pt>
                <c:pt idx="1866">
                  <c:v>41054.0</c:v>
                </c:pt>
                <c:pt idx="1867">
                  <c:v>41053.0</c:v>
                </c:pt>
                <c:pt idx="1868">
                  <c:v>41052.0</c:v>
                </c:pt>
                <c:pt idx="1869">
                  <c:v>41051.0</c:v>
                </c:pt>
                <c:pt idx="1870">
                  <c:v>41050.0</c:v>
                </c:pt>
                <c:pt idx="1871">
                  <c:v>41047.0</c:v>
                </c:pt>
                <c:pt idx="1872">
                  <c:v>41046.0</c:v>
                </c:pt>
                <c:pt idx="1873">
                  <c:v>41045.0</c:v>
                </c:pt>
                <c:pt idx="1874">
                  <c:v>41044.0</c:v>
                </c:pt>
                <c:pt idx="1875">
                  <c:v>41043.0</c:v>
                </c:pt>
                <c:pt idx="1876">
                  <c:v>41040.0</c:v>
                </c:pt>
                <c:pt idx="1877">
                  <c:v>41039.0</c:v>
                </c:pt>
                <c:pt idx="1878">
                  <c:v>41038.0</c:v>
                </c:pt>
                <c:pt idx="1879">
                  <c:v>41037.0</c:v>
                </c:pt>
                <c:pt idx="1880">
                  <c:v>41036.0</c:v>
                </c:pt>
                <c:pt idx="1881">
                  <c:v>41033.0</c:v>
                </c:pt>
                <c:pt idx="1882">
                  <c:v>41032.0</c:v>
                </c:pt>
                <c:pt idx="1883">
                  <c:v>41031.0</c:v>
                </c:pt>
                <c:pt idx="1884">
                  <c:v>41030.0</c:v>
                </c:pt>
                <c:pt idx="1885">
                  <c:v>41029.0</c:v>
                </c:pt>
                <c:pt idx="1886">
                  <c:v>41026.0</c:v>
                </c:pt>
                <c:pt idx="1887">
                  <c:v>41025.0</c:v>
                </c:pt>
                <c:pt idx="1888">
                  <c:v>41024.0</c:v>
                </c:pt>
                <c:pt idx="1889">
                  <c:v>41023.0</c:v>
                </c:pt>
                <c:pt idx="1890">
                  <c:v>41022.0</c:v>
                </c:pt>
                <c:pt idx="1891">
                  <c:v>41019.0</c:v>
                </c:pt>
                <c:pt idx="1892">
                  <c:v>41018.0</c:v>
                </c:pt>
                <c:pt idx="1893">
                  <c:v>41017.0</c:v>
                </c:pt>
                <c:pt idx="1894">
                  <c:v>41016.0</c:v>
                </c:pt>
                <c:pt idx="1895">
                  <c:v>41015.0</c:v>
                </c:pt>
                <c:pt idx="1896">
                  <c:v>41012.0</c:v>
                </c:pt>
                <c:pt idx="1897">
                  <c:v>41011.0</c:v>
                </c:pt>
                <c:pt idx="1898">
                  <c:v>41010.0</c:v>
                </c:pt>
                <c:pt idx="1899">
                  <c:v>41009.0</c:v>
                </c:pt>
                <c:pt idx="1900">
                  <c:v>41008.0</c:v>
                </c:pt>
                <c:pt idx="1901">
                  <c:v>41005.0</c:v>
                </c:pt>
                <c:pt idx="1902">
                  <c:v>41004.0</c:v>
                </c:pt>
                <c:pt idx="1903">
                  <c:v>41003.0</c:v>
                </c:pt>
                <c:pt idx="1904">
                  <c:v>41002.0</c:v>
                </c:pt>
                <c:pt idx="1905">
                  <c:v>41001.0</c:v>
                </c:pt>
                <c:pt idx="1906">
                  <c:v>40998.0</c:v>
                </c:pt>
                <c:pt idx="1907">
                  <c:v>40997.0</c:v>
                </c:pt>
                <c:pt idx="1908">
                  <c:v>40996.0</c:v>
                </c:pt>
                <c:pt idx="1909">
                  <c:v>40995.0</c:v>
                </c:pt>
                <c:pt idx="1910">
                  <c:v>40994.0</c:v>
                </c:pt>
                <c:pt idx="1911">
                  <c:v>40991.0</c:v>
                </c:pt>
                <c:pt idx="1912">
                  <c:v>40990.0</c:v>
                </c:pt>
                <c:pt idx="1913">
                  <c:v>40989.0</c:v>
                </c:pt>
                <c:pt idx="1914">
                  <c:v>40988.0</c:v>
                </c:pt>
                <c:pt idx="1915">
                  <c:v>40987.0</c:v>
                </c:pt>
                <c:pt idx="1916">
                  <c:v>40984.0</c:v>
                </c:pt>
                <c:pt idx="1917">
                  <c:v>40983.0</c:v>
                </c:pt>
                <c:pt idx="1918">
                  <c:v>40982.0</c:v>
                </c:pt>
                <c:pt idx="1919">
                  <c:v>40981.0</c:v>
                </c:pt>
                <c:pt idx="1920">
                  <c:v>40980.0</c:v>
                </c:pt>
                <c:pt idx="1921">
                  <c:v>40977.0</c:v>
                </c:pt>
                <c:pt idx="1922">
                  <c:v>40976.0</c:v>
                </c:pt>
                <c:pt idx="1923">
                  <c:v>40975.0</c:v>
                </c:pt>
                <c:pt idx="1924">
                  <c:v>40974.0</c:v>
                </c:pt>
                <c:pt idx="1925">
                  <c:v>40973.0</c:v>
                </c:pt>
                <c:pt idx="1926">
                  <c:v>40970.0</c:v>
                </c:pt>
                <c:pt idx="1927">
                  <c:v>40969.0</c:v>
                </c:pt>
                <c:pt idx="1928">
                  <c:v>40968.0</c:v>
                </c:pt>
                <c:pt idx="1929">
                  <c:v>40967.0</c:v>
                </c:pt>
                <c:pt idx="1930">
                  <c:v>40966.0</c:v>
                </c:pt>
                <c:pt idx="1931">
                  <c:v>40963.0</c:v>
                </c:pt>
                <c:pt idx="1932">
                  <c:v>40962.0</c:v>
                </c:pt>
                <c:pt idx="1933">
                  <c:v>40961.0</c:v>
                </c:pt>
                <c:pt idx="1934">
                  <c:v>40960.0</c:v>
                </c:pt>
                <c:pt idx="1935">
                  <c:v>40959.0</c:v>
                </c:pt>
                <c:pt idx="1936">
                  <c:v>40956.0</c:v>
                </c:pt>
                <c:pt idx="1937">
                  <c:v>40955.0</c:v>
                </c:pt>
                <c:pt idx="1938">
                  <c:v>40954.0</c:v>
                </c:pt>
                <c:pt idx="1939">
                  <c:v>40953.0</c:v>
                </c:pt>
                <c:pt idx="1940">
                  <c:v>40952.0</c:v>
                </c:pt>
                <c:pt idx="1941">
                  <c:v>40949.0</c:v>
                </c:pt>
                <c:pt idx="1942">
                  <c:v>40948.0</c:v>
                </c:pt>
                <c:pt idx="1943">
                  <c:v>40947.0</c:v>
                </c:pt>
                <c:pt idx="1944">
                  <c:v>40946.0</c:v>
                </c:pt>
                <c:pt idx="1945">
                  <c:v>40945.0</c:v>
                </c:pt>
                <c:pt idx="1946">
                  <c:v>40942.0</c:v>
                </c:pt>
                <c:pt idx="1947">
                  <c:v>40941.0</c:v>
                </c:pt>
                <c:pt idx="1948">
                  <c:v>40940.0</c:v>
                </c:pt>
                <c:pt idx="1949">
                  <c:v>40939.0</c:v>
                </c:pt>
                <c:pt idx="1950">
                  <c:v>40938.0</c:v>
                </c:pt>
                <c:pt idx="1951">
                  <c:v>40935.0</c:v>
                </c:pt>
                <c:pt idx="1952">
                  <c:v>40934.0</c:v>
                </c:pt>
                <c:pt idx="1953">
                  <c:v>40933.0</c:v>
                </c:pt>
                <c:pt idx="1954">
                  <c:v>40932.0</c:v>
                </c:pt>
                <c:pt idx="1955">
                  <c:v>40931.0</c:v>
                </c:pt>
                <c:pt idx="1956">
                  <c:v>40928.0</c:v>
                </c:pt>
                <c:pt idx="1957">
                  <c:v>40927.0</c:v>
                </c:pt>
                <c:pt idx="1958">
                  <c:v>40926.0</c:v>
                </c:pt>
                <c:pt idx="1959">
                  <c:v>40925.0</c:v>
                </c:pt>
                <c:pt idx="1960">
                  <c:v>40924.0</c:v>
                </c:pt>
                <c:pt idx="1961">
                  <c:v>40921.0</c:v>
                </c:pt>
                <c:pt idx="1962">
                  <c:v>40920.0</c:v>
                </c:pt>
                <c:pt idx="1963">
                  <c:v>40919.0</c:v>
                </c:pt>
                <c:pt idx="1964">
                  <c:v>40918.0</c:v>
                </c:pt>
                <c:pt idx="1965">
                  <c:v>40917.0</c:v>
                </c:pt>
                <c:pt idx="1966">
                  <c:v>40914.0</c:v>
                </c:pt>
                <c:pt idx="1967">
                  <c:v>40913.0</c:v>
                </c:pt>
                <c:pt idx="1968">
                  <c:v>40912.0</c:v>
                </c:pt>
                <c:pt idx="1969">
                  <c:v>40911.0</c:v>
                </c:pt>
                <c:pt idx="1970">
                  <c:v>40910.0</c:v>
                </c:pt>
                <c:pt idx="1971">
                  <c:v>40907.0</c:v>
                </c:pt>
                <c:pt idx="1972">
                  <c:v>40906.0</c:v>
                </c:pt>
                <c:pt idx="1973">
                  <c:v>40905.0</c:v>
                </c:pt>
                <c:pt idx="1974">
                  <c:v>40904.0</c:v>
                </c:pt>
                <c:pt idx="1975">
                  <c:v>40903.0</c:v>
                </c:pt>
                <c:pt idx="1976">
                  <c:v>40900.0</c:v>
                </c:pt>
                <c:pt idx="1977">
                  <c:v>40899.0</c:v>
                </c:pt>
                <c:pt idx="1978">
                  <c:v>40898.0</c:v>
                </c:pt>
                <c:pt idx="1979">
                  <c:v>40897.0</c:v>
                </c:pt>
                <c:pt idx="1980">
                  <c:v>40896.0</c:v>
                </c:pt>
                <c:pt idx="1981">
                  <c:v>40893.0</c:v>
                </c:pt>
                <c:pt idx="1982">
                  <c:v>40892.0</c:v>
                </c:pt>
                <c:pt idx="1983">
                  <c:v>40891.0</c:v>
                </c:pt>
                <c:pt idx="1984">
                  <c:v>40890.0</c:v>
                </c:pt>
                <c:pt idx="1985">
                  <c:v>40889.0</c:v>
                </c:pt>
                <c:pt idx="1986">
                  <c:v>40886.0</c:v>
                </c:pt>
                <c:pt idx="1987">
                  <c:v>40885.0</c:v>
                </c:pt>
                <c:pt idx="1988">
                  <c:v>40884.0</c:v>
                </c:pt>
                <c:pt idx="1989">
                  <c:v>40883.0</c:v>
                </c:pt>
                <c:pt idx="1990">
                  <c:v>40882.0</c:v>
                </c:pt>
                <c:pt idx="1991">
                  <c:v>40879.0</c:v>
                </c:pt>
                <c:pt idx="1992">
                  <c:v>40878.0</c:v>
                </c:pt>
                <c:pt idx="1993">
                  <c:v>40877.0</c:v>
                </c:pt>
                <c:pt idx="1994">
                  <c:v>40876.0</c:v>
                </c:pt>
                <c:pt idx="1995">
                  <c:v>40875.0</c:v>
                </c:pt>
                <c:pt idx="1996">
                  <c:v>40872.0</c:v>
                </c:pt>
                <c:pt idx="1997">
                  <c:v>40871.0</c:v>
                </c:pt>
                <c:pt idx="1998">
                  <c:v>40870.0</c:v>
                </c:pt>
                <c:pt idx="1999">
                  <c:v>40869.0</c:v>
                </c:pt>
                <c:pt idx="2000">
                  <c:v>40868.0</c:v>
                </c:pt>
                <c:pt idx="2001">
                  <c:v>40865.0</c:v>
                </c:pt>
                <c:pt idx="2002">
                  <c:v>40864.0</c:v>
                </c:pt>
                <c:pt idx="2003">
                  <c:v>40863.0</c:v>
                </c:pt>
                <c:pt idx="2004">
                  <c:v>40862.0</c:v>
                </c:pt>
                <c:pt idx="2005">
                  <c:v>40861.0</c:v>
                </c:pt>
                <c:pt idx="2006">
                  <c:v>40858.0</c:v>
                </c:pt>
                <c:pt idx="2007">
                  <c:v>40857.0</c:v>
                </c:pt>
                <c:pt idx="2008">
                  <c:v>40856.0</c:v>
                </c:pt>
                <c:pt idx="2009">
                  <c:v>40855.0</c:v>
                </c:pt>
                <c:pt idx="2010">
                  <c:v>40854.0</c:v>
                </c:pt>
                <c:pt idx="2011">
                  <c:v>40851.0</c:v>
                </c:pt>
                <c:pt idx="2012">
                  <c:v>40850.0</c:v>
                </c:pt>
                <c:pt idx="2013">
                  <c:v>40849.0</c:v>
                </c:pt>
                <c:pt idx="2014">
                  <c:v>40848.0</c:v>
                </c:pt>
                <c:pt idx="2015">
                  <c:v>40847.0</c:v>
                </c:pt>
                <c:pt idx="2016">
                  <c:v>40844.0</c:v>
                </c:pt>
                <c:pt idx="2017">
                  <c:v>40843.0</c:v>
                </c:pt>
                <c:pt idx="2018">
                  <c:v>40842.0</c:v>
                </c:pt>
                <c:pt idx="2019">
                  <c:v>40841.0</c:v>
                </c:pt>
                <c:pt idx="2020">
                  <c:v>40840.0</c:v>
                </c:pt>
                <c:pt idx="2021">
                  <c:v>40837.0</c:v>
                </c:pt>
                <c:pt idx="2022">
                  <c:v>40836.0</c:v>
                </c:pt>
                <c:pt idx="2023">
                  <c:v>40835.0</c:v>
                </c:pt>
                <c:pt idx="2024">
                  <c:v>40834.0</c:v>
                </c:pt>
                <c:pt idx="2025">
                  <c:v>40833.0</c:v>
                </c:pt>
                <c:pt idx="2026">
                  <c:v>40830.0</c:v>
                </c:pt>
                <c:pt idx="2027">
                  <c:v>40829.0</c:v>
                </c:pt>
                <c:pt idx="2028">
                  <c:v>40828.0</c:v>
                </c:pt>
                <c:pt idx="2029">
                  <c:v>40827.0</c:v>
                </c:pt>
                <c:pt idx="2030">
                  <c:v>40826.0</c:v>
                </c:pt>
                <c:pt idx="2031">
                  <c:v>40823.0</c:v>
                </c:pt>
                <c:pt idx="2032">
                  <c:v>40822.0</c:v>
                </c:pt>
                <c:pt idx="2033">
                  <c:v>40821.0</c:v>
                </c:pt>
                <c:pt idx="2034">
                  <c:v>40820.0</c:v>
                </c:pt>
                <c:pt idx="2035">
                  <c:v>40819.0</c:v>
                </c:pt>
                <c:pt idx="2036">
                  <c:v>40816.0</c:v>
                </c:pt>
                <c:pt idx="2037">
                  <c:v>40815.0</c:v>
                </c:pt>
                <c:pt idx="2038">
                  <c:v>40814.0</c:v>
                </c:pt>
                <c:pt idx="2039">
                  <c:v>40813.0</c:v>
                </c:pt>
                <c:pt idx="2040">
                  <c:v>40812.0</c:v>
                </c:pt>
                <c:pt idx="2041">
                  <c:v>40809.0</c:v>
                </c:pt>
                <c:pt idx="2042">
                  <c:v>40808.0</c:v>
                </c:pt>
                <c:pt idx="2043">
                  <c:v>40807.0</c:v>
                </c:pt>
                <c:pt idx="2044">
                  <c:v>40806.0</c:v>
                </c:pt>
                <c:pt idx="2045">
                  <c:v>40805.0</c:v>
                </c:pt>
                <c:pt idx="2046">
                  <c:v>40802.0</c:v>
                </c:pt>
                <c:pt idx="2047">
                  <c:v>40801.0</c:v>
                </c:pt>
                <c:pt idx="2048">
                  <c:v>40800.0</c:v>
                </c:pt>
                <c:pt idx="2049">
                  <c:v>40799.0</c:v>
                </c:pt>
                <c:pt idx="2050">
                  <c:v>40798.0</c:v>
                </c:pt>
                <c:pt idx="2051">
                  <c:v>40795.0</c:v>
                </c:pt>
                <c:pt idx="2052">
                  <c:v>40794.0</c:v>
                </c:pt>
                <c:pt idx="2053">
                  <c:v>40793.0</c:v>
                </c:pt>
                <c:pt idx="2054">
                  <c:v>40792.0</c:v>
                </c:pt>
                <c:pt idx="2055">
                  <c:v>40791.0</c:v>
                </c:pt>
                <c:pt idx="2056">
                  <c:v>40788.0</c:v>
                </c:pt>
                <c:pt idx="2057">
                  <c:v>40787.0</c:v>
                </c:pt>
                <c:pt idx="2058">
                  <c:v>40786.0</c:v>
                </c:pt>
                <c:pt idx="2059">
                  <c:v>40785.0</c:v>
                </c:pt>
                <c:pt idx="2060">
                  <c:v>40784.0</c:v>
                </c:pt>
                <c:pt idx="2061">
                  <c:v>40781.0</c:v>
                </c:pt>
                <c:pt idx="2062">
                  <c:v>40780.0</c:v>
                </c:pt>
                <c:pt idx="2063">
                  <c:v>40779.0</c:v>
                </c:pt>
                <c:pt idx="2064">
                  <c:v>40778.0</c:v>
                </c:pt>
                <c:pt idx="2065">
                  <c:v>40777.0</c:v>
                </c:pt>
                <c:pt idx="2066">
                  <c:v>40774.0</c:v>
                </c:pt>
                <c:pt idx="2067">
                  <c:v>40773.0</c:v>
                </c:pt>
                <c:pt idx="2068">
                  <c:v>40772.0</c:v>
                </c:pt>
                <c:pt idx="2069">
                  <c:v>40771.0</c:v>
                </c:pt>
                <c:pt idx="2070">
                  <c:v>40770.0</c:v>
                </c:pt>
                <c:pt idx="2071">
                  <c:v>40767.0</c:v>
                </c:pt>
                <c:pt idx="2072">
                  <c:v>40766.0</c:v>
                </c:pt>
                <c:pt idx="2073">
                  <c:v>40765.0</c:v>
                </c:pt>
                <c:pt idx="2074">
                  <c:v>40764.0</c:v>
                </c:pt>
                <c:pt idx="2075">
                  <c:v>40763.0</c:v>
                </c:pt>
                <c:pt idx="2076">
                  <c:v>40760.0</c:v>
                </c:pt>
                <c:pt idx="2077">
                  <c:v>40759.0</c:v>
                </c:pt>
                <c:pt idx="2078">
                  <c:v>40758.0</c:v>
                </c:pt>
                <c:pt idx="2079">
                  <c:v>40757.0</c:v>
                </c:pt>
                <c:pt idx="2080">
                  <c:v>40756.0</c:v>
                </c:pt>
                <c:pt idx="2081">
                  <c:v>40753.0</c:v>
                </c:pt>
                <c:pt idx="2082">
                  <c:v>40752.0</c:v>
                </c:pt>
                <c:pt idx="2083">
                  <c:v>40751.0</c:v>
                </c:pt>
                <c:pt idx="2084">
                  <c:v>40750.0</c:v>
                </c:pt>
                <c:pt idx="2085">
                  <c:v>40749.0</c:v>
                </c:pt>
                <c:pt idx="2086">
                  <c:v>40746.0</c:v>
                </c:pt>
                <c:pt idx="2087">
                  <c:v>40745.0</c:v>
                </c:pt>
                <c:pt idx="2088">
                  <c:v>40744.0</c:v>
                </c:pt>
                <c:pt idx="2089">
                  <c:v>40743.0</c:v>
                </c:pt>
                <c:pt idx="2090">
                  <c:v>40742.0</c:v>
                </c:pt>
                <c:pt idx="2091">
                  <c:v>40739.0</c:v>
                </c:pt>
                <c:pt idx="2092">
                  <c:v>40738.0</c:v>
                </c:pt>
                <c:pt idx="2093">
                  <c:v>40737.0</c:v>
                </c:pt>
                <c:pt idx="2094">
                  <c:v>40736.0</c:v>
                </c:pt>
                <c:pt idx="2095">
                  <c:v>40735.0</c:v>
                </c:pt>
                <c:pt idx="2096">
                  <c:v>40732.0</c:v>
                </c:pt>
                <c:pt idx="2097">
                  <c:v>40731.0</c:v>
                </c:pt>
                <c:pt idx="2098">
                  <c:v>40730.0</c:v>
                </c:pt>
                <c:pt idx="2099">
                  <c:v>40729.0</c:v>
                </c:pt>
                <c:pt idx="2100">
                  <c:v>40728.0</c:v>
                </c:pt>
                <c:pt idx="2101">
                  <c:v>40725.0</c:v>
                </c:pt>
                <c:pt idx="2102">
                  <c:v>40724.0</c:v>
                </c:pt>
                <c:pt idx="2103">
                  <c:v>40723.0</c:v>
                </c:pt>
                <c:pt idx="2104">
                  <c:v>40722.0</c:v>
                </c:pt>
                <c:pt idx="2105">
                  <c:v>40721.0</c:v>
                </c:pt>
                <c:pt idx="2106">
                  <c:v>40718.0</c:v>
                </c:pt>
                <c:pt idx="2107">
                  <c:v>40717.0</c:v>
                </c:pt>
                <c:pt idx="2108">
                  <c:v>40716.0</c:v>
                </c:pt>
                <c:pt idx="2109">
                  <c:v>40715.0</c:v>
                </c:pt>
                <c:pt idx="2110">
                  <c:v>40714.0</c:v>
                </c:pt>
                <c:pt idx="2111">
                  <c:v>40711.0</c:v>
                </c:pt>
                <c:pt idx="2112">
                  <c:v>40710.0</c:v>
                </c:pt>
                <c:pt idx="2113">
                  <c:v>40709.0</c:v>
                </c:pt>
                <c:pt idx="2114">
                  <c:v>40708.0</c:v>
                </c:pt>
                <c:pt idx="2115">
                  <c:v>40707.0</c:v>
                </c:pt>
                <c:pt idx="2116">
                  <c:v>40704.0</c:v>
                </c:pt>
                <c:pt idx="2117">
                  <c:v>40703.0</c:v>
                </c:pt>
                <c:pt idx="2118">
                  <c:v>40702.0</c:v>
                </c:pt>
                <c:pt idx="2119">
                  <c:v>40701.0</c:v>
                </c:pt>
                <c:pt idx="2120">
                  <c:v>40700.0</c:v>
                </c:pt>
                <c:pt idx="2121">
                  <c:v>40697.0</c:v>
                </c:pt>
                <c:pt idx="2122">
                  <c:v>40696.0</c:v>
                </c:pt>
                <c:pt idx="2123">
                  <c:v>40695.0</c:v>
                </c:pt>
                <c:pt idx="2124">
                  <c:v>40694.0</c:v>
                </c:pt>
                <c:pt idx="2125">
                  <c:v>40693.0</c:v>
                </c:pt>
                <c:pt idx="2126">
                  <c:v>40690.0</c:v>
                </c:pt>
                <c:pt idx="2127">
                  <c:v>40689.0</c:v>
                </c:pt>
                <c:pt idx="2128">
                  <c:v>40688.0</c:v>
                </c:pt>
                <c:pt idx="2129">
                  <c:v>40687.0</c:v>
                </c:pt>
                <c:pt idx="2130">
                  <c:v>40686.0</c:v>
                </c:pt>
                <c:pt idx="2131">
                  <c:v>40683.0</c:v>
                </c:pt>
                <c:pt idx="2132">
                  <c:v>40682.0</c:v>
                </c:pt>
                <c:pt idx="2133">
                  <c:v>40681.0</c:v>
                </c:pt>
                <c:pt idx="2134">
                  <c:v>40680.0</c:v>
                </c:pt>
                <c:pt idx="2135">
                  <c:v>40679.0</c:v>
                </c:pt>
                <c:pt idx="2136">
                  <c:v>40676.0</c:v>
                </c:pt>
                <c:pt idx="2137">
                  <c:v>40675.0</c:v>
                </c:pt>
                <c:pt idx="2138">
                  <c:v>40674.0</c:v>
                </c:pt>
                <c:pt idx="2139">
                  <c:v>40673.0</c:v>
                </c:pt>
                <c:pt idx="2140">
                  <c:v>40672.0</c:v>
                </c:pt>
                <c:pt idx="2141">
                  <c:v>40669.0</c:v>
                </c:pt>
                <c:pt idx="2142">
                  <c:v>40668.0</c:v>
                </c:pt>
                <c:pt idx="2143">
                  <c:v>40667.0</c:v>
                </c:pt>
                <c:pt idx="2144">
                  <c:v>40666.0</c:v>
                </c:pt>
                <c:pt idx="2145">
                  <c:v>40665.0</c:v>
                </c:pt>
                <c:pt idx="2146">
                  <c:v>40662.0</c:v>
                </c:pt>
                <c:pt idx="2147">
                  <c:v>40661.0</c:v>
                </c:pt>
                <c:pt idx="2148">
                  <c:v>40660.0</c:v>
                </c:pt>
                <c:pt idx="2149">
                  <c:v>40659.0</c:v>
                </c:pt>
                <c:pt idx="2150">
                  <c:v>40658.0</c:v>
                </c:pt>
                <c:pt idx="2151">
                  <c:v>40655.0</c:v>
                </c:pt>
                <c:pt idx="2152">
                  <c:v>40654.0</c:v>
                </c:pt>
                <c:pt idx="2153">
                  <c:v>40653.0</c:v>
                </c:pt>
                <c:pt idx="2154">
                  <c:v>40652.0</c:v>
                </c:pt>
                <c:pt idx="2155">
                  <c:v>40651.0</c:v>
                </c:pt>
                <c:pt idx="2156">
                  <c:v>40648.0</c:v>
                </c:pt>
                <c:pt idx="2157">
                  <c:v>40647.0</c:v>
                </c:pt>
                <c:pt idx="2158">
                  <c:v>40646.0</c:v>
                </c:pt>
                <c:pt idx="2159">
                  <c:v>40645.0</c:v>
                </c:pt>
                <c:pt idx="2160">
                  <c:v>40644.0</c:v>
                </c:pt>
                <c:pt idx="2161">
                  <c:v>40641.0</c:v>
                </c:pt>
                <c:pt idx="2162">
                  <c:v>40640.0</c:v>
                </c:pt>
                <c:pt idx="2163">
                  <c:v>40639.0</c:v>
                </c:pt>
                <c:pt idx="2164">
                  <c:v>40638.0</c:v>
                </c:pt>
                <c:pt idx="2165">
                  <c:v>40637.0</c:v>
                </c:pt>
                <c:pt idx="2166">
                  <c:v>40634.0</c:v>
                </c:pt>
                <c:pt idx="2167">
                  <c:v>40633.0</c:v>
                </c:pt>
                <c:pt idx="2168">
                  <c:v>40632.0</c:v>
                </c:pt>
                <c:pt idx="2169">
                  <c:v>40631.0</c:v>
                </c:pt>
                <c:pt idx="2170">
                  <c:v>40630.0</c:v>
                </c:pt>
                <c:pt idx="2171">
                  <c:v>40627.0</c:v>
                </c:pt>
                <c:pt idx="2172">
                  <c:v>40626.0</c:v>
                </c:pt>
                <c:pt idx="2173">
                  <c:v>40625.0</c:v>
                </c:pt>
                <c:pt idx="2174">
                  <c:v>40624.0</c:v>
                </c:pt>
                <c:pt idx="2175">
                  <c:v>40623.0</c:v>
                </c:pt>
                <c:pt idx="2176">
                  <c:v>40620.0</c:v>
                </c:pt>
                <c:pt idx="2177">
                  <c:v>40619.0</c:v>
                </c:pt>
                <c:pt idx="2178">
                  <c:v>40618.0</c:v>
                </c:pt>
                <c:pt idx="2179">
                  <c:v>40617.0</c:v>
                </c:pt>
                <c:pt idx="2180">
                  <c:v>40616.0</c:v>
                </c:pt>
                <c:pt idx="2181">
                  <c:v>40613.0</c:v>
                </c:pt>
                <c:pt idx="2182">
                  <c:v>40612.0</c:v>
                </c:pt>
                <c:pt idx="2183">
                  <c:v>40611.0</c:v>
                </c:pt>
                <c:pt idx="2184">
                  <c:v>40610.0</c:v>
                </c:pt>
                <c:pt idx="2185">
                  <c:v>40609.0</c:v>
                </c:pt>
                <c:pt idx="2186">
                  <c:v>40606.0</c:v>
                </c:pt>
                <c:pt idx="2187">
                  <c:v>40605.0</c:v>
                </c:pt>
                <c:pt idx="2188">
                  <c:v>40604.0</c:v>
                </c:pt>
                <c:pt idx="2189">
                  <c:v>40603.0</c:v>
                </c:pt>
                <c:pt idx="2190">
                  <c:v>40602.0</c:v>
                </c:pt>
                <c:pt idx="2191">
                  <c:v>40599.0</c:v>
                </c:pt>
                <c:pt idx="2192">
                  <c:v>40598.0</c:v>
                </c:pt>
                <c:pt idx="2193">
                  <c:v>40597.0</c:v>
                </c:pt>
                <c:pt idx="2194">
                  <c:v>40596.0</c:v>
                </c:pt>
                <c:pt idx="2195">
                  <c:v>40595.0</c:v>
                </c:pt>
                <c:pt idx="2196">
                  <c:v>40592.0</c:v>
                </c:pt>
                <c:pt idx="2197">
                  <c:v>40591.0</c:v>
                </c:pt>
                <c:pt idx="2198">
                  <c:v>40590.0</c:v>
                </c:pt>
                <c:pt idx="2199">
                  <c:v>40589.0</c:v>
                </c:pt>
                <c:pt idx="2200">
                  <c:v>40588.0</c:v>
                </c:pt>
                <c:pt idx="2201">
                  <c:v>40585.0</c:v>
                </c:pt>
                <c:pt idx="2202">
                  <c:v>40584.0</c:v>
                </c:pt>
                <c:pt idx="2203">
                  <c:v>40583.0</c:v>
                </c:pt>
                <c:pt idx="2204">
                  <c:v>40582.0</c:v>
                </c:pt>
                <c:pt idx="2205">
                  <c:v>40581.0</c:v>
                </c:pt>
                <c:pt idx="2206">
                  <c:v>40578.0</c:v>
                </c:pt>
                <c:pt idx="2207">
                  <c:v>40577.0</c:v>
                </c:pt>
                <c:pt idx="2208">
                  <c:v>40576.0</c:v>
                </c:pt>
                <c:pt idx="2209">
                  <c:v>40575.0</c:v>
                </c:pt>
                <c:pt idx="2210">
                  <c:v>40574.0</c:v>
                </c:pt>
                <c:pt idx="2211">
                  <c:v>40571.0</c:v>
                </c:pt>
                <c:pt idx="2212">
                  <c:v>40570.0</c:v>
                </c:pt>
                <c:pt idx="2213">
                  <c:v>40569.0</c:v>
                </c:pt>
                <c:pt idx="2214">
                  <c:v>40568.0</c:v>
                </c:pt>
                <c:pt idx="2215">
                  <c:v>40567.0</c:v>
                </c:pt>
                <c:pt idx="2216">
                  <c:v>40564.0</c:v>
                </c:pt>
                <c:pt idx="2217">
                  <c:v>40563.0</c:v>
                </c:pt>
                <c:pt idx="2218">
                  <c:v>40562.0</c:v>
                </c:pt>
                <c:pt idx="2219">
                  <c:v>40561.0</c:v>
                </c:pt>
                <c:pt idx="2220">
                  <c:v>40560.0</c:v>
                </c:pt>
                <c:pt idx="2221">
                  <c:v>40557.0</c:v>
                </c:pt>
                <c:pt idx="2222">
                  <c:v>40556.0</c:v>
                </c:pt>
                <c:pt idx="2223">
                  <c:v>40555.0</c:v>
                </c:pt>
                <c:pt idx="2224">
                  <c:v>40554.0</c:v>
                </c:pt>
                <c:pt idx="2225">
                  <c:v>40553.0</c:v>
                </c:pt>
                <c:pt idx="2226">
                  <c:v>40550.0</c:v>
                </c:pt>
                <c:pt idx="2227">
                  <c:v>40549.0</c:v>
                </c:pt>
                <c:pt idx="2228">
                  <c:v>40548.0</c:v>
                </c:pt>
                <c:pt idx="2229">
                  <c:v>40547.0</c:v>
                </c:pt>
                <c:pt idx="2230">
                  <c:v>40546.0</c:v>
                </c:pt>
                <c:pt idx="2231">
                  <c:v>40543.0</c:v>
                </c:pt>
                <c:pt idx="2232">
                  <c:v>40542.0</c:v>
                </c:pt>
                <c:pt idx="2233">
                  <c:v>40541.0</c:v>
                </c:pt>
                <c:pt idx="2234">
                  <c:v>40540.0</c:v>
                </c:pt>
                <c:pt idx="2235">
                  <c:v>40539.0</c:v>
                </c:pt>
                <c:pt idx="2236">
                  <c:v>40536.0</c:v>
                </c:pt>
                <c:pt idx="2237">
                  <c:v>40535.0</c:v>
                </c:pt>
                <c:pt idx="2238">
                  <c:v>40534.0</c:v>
                </c:pt>
                <c:pt idx="2239">
                  <c:v>40533.0</c:v>
                </c:pt>
                <c:pt idx="2240">
                  <c:v>40532.0</c:v>
                </c:pt>
                <c:pt idx="2241">
                  <c:v>40529.0</c:v>
                </c:pt>
                <c:pt idx="2242">
                  <c:v>40528.0</c:v>
                </c:pt>
                <c:pt idx="2243">
                  <c:v>40527.0</c:v>
                </c:pt>
                <c:pt idx="2244">
                  <c:v>40526.0</c:v>
                </c:pt>
                <c:pt idx="2245">
                  <c:v>40525.0</c:v>
                </c:pt>
                <c:pt idx="2246">
                  <c:v>40522.0</c:v>
                </c:pt>
                <c:pt idx="2247">
                  <c:v>40521.0</c:v>
                </c:pt>
                <c:pt idx="2248">
                  <c:v>40520.0</c:v>
                </c:pt>
                <c:pt idx="2249">
                  <c:v>40519.0</c:v>
                </c:pt>
                <c:pt idx="2250">
                  <c:v>40518.0</c:v>
                </c:pt>
                <c:pt idx="2251">
                  <c:v>40515.0</c:v>
                </c:pt>
                <c:pt idx="2252">
                  <c:v>40514.0</c:v>
                </c:pt>
                <c:pt idx="2253">
                  <c:v>40513.0</c:v>
                </c:pt>
                <c:pt idx="2254">
                  <c:v>40512.0</c:v>
                </c:pt>
                <c:pt idx="2255">
                  <c:v>40511.0</c:v>
                </c:pt>
                <c:pt idx="2256">
                  <c:v>40508.0</c:v>
                </c:pt>
                <c:pt idx="2257">
                  <c:v>40507.0</c:v>
                </c:pt>
                <c:pt idx="2258">
                  <c:v>40506.0</c:v>
                </c:pt>
                <c:pt idx="2259">
                  <c:v>40505.0</c:v>
                </c:pt>
                <c:pt idx="2260">
                  <c:v>40504.0</c:v>
                </c:pt>
                <c:pt idx="2261">
                  <c:v>40501.0</c:v>
                </c:pt>
                <c:pt idx="2262">
                  <c:v>40500.0</c:v>
                </c:pt>
                <c:pt idx="2263">
                  <c:v>40499.0</c:v>
                </c:pt>
                <c:pt idx="2264">
                  <c:v>40498.0</c:v>
                </c:pt>
                <c:pt idx="2265">
                  <c:v>40497.0</c:v>
                </c:pt>
                <c:pt idx="2266">
                  <c:v>40494.0</c:v>
                </c:pt>
                <c:pt idx="2267">
                  <c:v>40493.0</c:v>
                </c:pt>
                <c:pt idx="2268">
                  <c:v>40492.0</c:v>
                </c:pt>
                <c:pt idx="2269">
                  <c:v>40491.0</c:v>
                </c:pt>
                <c:pt idx="2270">
                  <c:v>40490.0</c:v>
                </c:pt>
                <c:pt idx="2271">
                  <c:v>40487.0</c:v>
                </c:pt>
                <c:pt idx="2272">
                  <c:v>40486.0</c:v>
                </c:pt>
                <c:pt idx="2273">
                  <c:v>40485.0</c:v>
                </c:pt>
                <c:pt idx="2274">
                  <c:v>40484.0</c:v>
                </c:pt>
                <c:pt idx="2275">
                  <c:v>40483.0</c:v>
                </c:pt>
                <c:pt idx="2276">
                  <c:v>40480.0</c:v>
                </c:pt>
                <c:pt idx="2277">
                  <c:v>40479.0</c:v>
                </c:pt>
                <c:pt idx="2278">
                  <c:v>40478.0</c:v>
                </c:pt>
                <c:pt idx="2279">
                  <c:v>40477.0</c:v>
                </c:pt>
                <c:pt idx="2280">
                  <c:v>40476.0</c:v>
                </c:pt>
                <c:pt idx="2281">
                  <c:v>40473.0</c:v>
                </c:pt>
                <c:pt idx="2282">
                  <c:v>40472.0</c:v>
                </c:pt>
                <c:pt idx="2283">
                  <c:v>40471.0</c:v>
                </c:pt>
                <c:pt idx="2284">
                  <c:v>40470.0</c:v>
                </c:pt>
                <c:pt idx="2285">
                  <c:v>40469.0</c:v>
                </c:pt>
                <c:pt idx="2286">
                  <c:v>40466.0</c:v>
                </c:pt>
                <c:pt idx="2287">
                  <c:v>40465.0</c:v>
                </c:pt>
                <c:pt idx="2288">
                  <c:v>40464.0</c:v>
                </c:pt>
                <c:pt idx="2289">
                  <c:v>40463.0</c:v>
                </c:pt>
                <c:pt idx="2290">
                  <c:v>40462.0</c:v>
                </c:pt>
                <c:pt idx="2291">
                  <c:v>40459.0</c:v>
                </c:pt>
                <c:pt idx="2292">
                  <c:v>40458.0</c:v>
                </c:pt>
                <c:pt idx="2293">
                  <c:v>40457.0</c:v>
                </c:pt>
                <c:pt idx="2294">
                  <c:v>40456.0</c:v>
                </c:pt>
                <c:pt idx="2295">
                  <c:v>40455.0</c:v>
                </c:pt>
                <c:pt idx="2296">
                  <c:v>40452.0</c:v>
                </c:pt>
                <c:pt idx="2297">
                  <c:v>40451.0</c:v>
                </c:pt>
                <c:pt idx="2298">
                  <c:v>40450.0</c:v>
                </c:pt>
                <c:pt idx="2299">
                  <c:v>40449.0</c:v>
                </c:pt>
                <c:pt idx="2300">
                  <c:v>40448.0</c:v>
                </c:pt>
                <c:pt idx="2301">
                  <c:v>40445.0</c:v>
                </c:pt>
                <c:pt idx="2302">
                  <c:v>40444.0</c:v>
                </c:pt>
                <c:pt idx="2303">
                  <c:v>40443.0</c:v>
                </c:pt>
                <c:pt idx="2304">
                  <c:v>40442.0</c:v>
                </c:pt>
                <c:pt idx="2305">
                  <c:v>40441.0</c:v>
                </c:pt>
                <c:pt idx="2306">
                  <c:v>40438.0</c:v>
                </c:pt>
                <c:pt idx="2307">
                  <c:v>40437.0</c:v>
                </c:pt>
                <c:pt idx="2308">
                  <c:v>40436.0</c:v>
                </c:pt>
                <c:pt idx="2309">
                  <c:v>40435.0</c:v>
                </c:pt>
                <c:pt idx="2310">
                  <c:v>40434.0</c:v>
                </c:pt>
                <c:pt idx="2311">
                  <c:v>40431.0</c:v>
                </c:pt>
                <c:pt idx="2312">
                  <c:v>40430.0</c:v>
                </c:pt>
                <c:pt idx="2313">
                  <c:v>40429.0</c:v>
                </c:pt>
                <c:pt idx="2314">
                  <c:v>40428.0</c:v>
                </c:pt>
                <c:pt idx="2315">
                  <c:v>40427.0</c:v>
                </c:pt>
                <c:pt idx="2316">
                  <c:v>40424.0</c:v>
                </c:pt>
                <c:pt idx="2317">
                  <c:v>40423.0</c:v>
                </c:pt>
                <c:pt idx="2318">
                  <c:v>40422.0</c:v>
                </c:pt>
                <c:pt idx="2319">
                  <c:v>40421.0</c:v>
                </c:pt>
                <c:pt idx="2320">
                  <c:v>40420.0</c:v>
                </c:pt>
                <c:pt idx="2321">
                  <c:v>40417.0</c:v>
                </c:pt>
                <c:pt idx="2322">
                  <c:v>40416.0</c:v>
                </c:pt>
                <c:pt idx="2323">
                  <c:v>40415.0</c:v>
                </c:pt>
                <c:pt idx="2324">
                  <c:v>40414.0</c:v>
                </c:pt>
                <c:pt idx="2325">
                  <c:v>40413.0</c:v>
                </c:pt>
                <c:pt idx="2326">
                  <c:v>40410.0</c:v>
                </c:pt>
                <c:pt idx="2327">
                  <c:v>40409.0</c:v>
                </c:pt>
                <c:pt idx="2328">
                  <c:v>40408.0</c:v>
                </c:pt>
                <c:pt idx="2329">
                  <c:v>40407.0</c:v>
                </c:pt>
                <c:pt idx="2330">
                  <c:v>40406.0</c:v>
                </c:pt>
                <c:pt idx="2331">
                  <c:v>40403.0</c:v>
                </c:pt>
                <c:pt idx="2332">
                  <c:v>40402.0</c:v>
                </c:pt>
                <c:pt idx="2333">
                  <c:v>40401.0</c:v>
                </c:pt>
                <c:pt idx="2334">
                  <c:v>40400.0</c:v>
                </c:pt>
                <c:pt idx="2335">
                  <c:v>40399.0</c:v>
                </c:pt>
                <c:pt idx="2336">
                  <c:v>40396.0</c:v>
                </c:pt>
                <c:pt idx="2337">
                  <c:v>40395.0</c:v>
                </c:pt>
                <c:pt idx="2338">
                  <c:v>40394.0</c:v>
                </c:pt>
                <c:pt idx="2339">
                  <c:v>40393.0</c:v>
                </c:pt>
                <c:pt idx="2340">
                  <c:v>40392.0</c:v>
                </c:pt>
                <c:pt idx="2341">
                  <c:v>40389.0</c:v>
                </c:pt>
                <c:pt idx="2342">
                  <c:v>40388.0</c:v>
                </c:pt>
                <c:pt idx="2343">
                  <c:v>40387.0</c:v>
                </c:pt>
                <c:pt idx="2344">
                  <c:v>40386.0</c:v>
                </c:pt>
                <c:pt idx="2345">
                  <c:v>40385.0</c:v>
                </c:pt>
                <c:pt idx="2346">
                  <c:v>40382.0</c:v>
                </c:pt>
                <c:pt idx="2347">
                  <c:v>40381.0</c:v>
                </c:pt>
              </c:numCache>
            </c:numRef>
          </c:cat>
          <c:val>
            <c:numRef>
              <c:f>Sheet1!$B$2:$B$2349</c:f>
              <c:numCache>
                <c:formatCode>General</c:formatCode>
                <c:ptCount val="2348"/>
                <c:pt idx="0">
                  <c:v>1.762</c:v>
                </c:pt>
                <c:pt idx="1">
                  <c:v>1.7799</c:v>
                </c:pt>
                <c:pt idx="2">
                  <c:v>1.7311</c:v>
                </c:pt>
                <c:pt idx="3">
                  <c:v>1.7848</c:v>
                </c:pt>
                <c:pt idx="4">
                  <c:v>1.835</c:v>
                </c:pt>
                <c:pt idx="5">
                  <c:v>1.809</c:v>
                </c:pt>
                <c:pt idx="6">
                  <c:v>1.8431</c:v>
                </c:pt>
                <c:pt idx="7">
                  <c:v>1.8543</c:v>
                </c:pt>
                <c:pt idx="8">
                  <c:v>1.8107</c:v>
                </c:pt>
                <c:pt idx="9">
                  <c:v>1.859</c:v>
                </c:pt>
                <c:pt idx="10">
                  <c:v>1.836</c:v>
                </c:pt>
                <c:pt idx="11">
                  <c:v>1.833</c:v>
                </c:pt>
                <c:pt idx="12">
                  <c:v>1.701</c:v>
                </c:pt>
                <c:pt idx="13">
                  <c:v>1.701</c:v>
                </c:pt>
                <c:pt idx="14">
                  <c:v>1.7338</c:v>
                </c:pt>
                <c:pt idx="15">
                  <c:v>1.776</c:v>
                </c:pt>
                <c:pt idx="16">
                  <c:v>1.735</c:v>
                </c:pt>
                <c:pt idx="17">
                  <c:v>1.711</c:v>
                </c:pt>
                <c:pt idx="18">
                  <c:v>1.733</c:v>
                </c:pt>
                <c:pt idx="19">
                  <c:v>1.665</c:v>
                </c:pt>
                <c:pt idx="20">
                  <c:v>1.681</c:v>
                </c:pt>
                <c:pt idx="21">
                  <c:v>1.724</c:v>
                </c:pt>
                <c:pt idx="22">
                  <c:v>1.745</c:v>
                </c:pt>
                <c:pt idx="23">
                  <c:v>1.709</c:v>
                </c:pt>
                <c:pt idx="24">
                  <c:v>1.8237</c:v>
                </c:pt>
                <c:pt idx="25">
                  <c:v>1.835</c:v>
                </c:pt>
                <c:pt idx="26">
                  <c:v>1.7923</c:v>
                </c:pt>
                <c:pt idx="27">
                  <c:v>1.7971</c:v>
                </c:pt>
                <c:pt idx="28">
                  <c:v>1.8575</c:v>
                </c:pt>
                <c:pt idx="29">
                  <c:v>1.909</c:v>
                </c:pt>
                <c:pt idx="30">
                  <c:v>1.9115</c:v>
                </c:pt>
                <c:pt idx="31">
                  <c:v>1.8645</c:v>
                </c:pt>
                <c:pt idx="32">
                  <c:v>1.8714</c:v>
                </c:pt>
                <c:pt idx="33">
                  <c:v>1.851</c:v>
                </c:pt>
                <c:pt idx="34">
                  <c:v>1.862</c:v>
                </c:pt>
                <c:pt idx="35">
                  <c:v>1.7956</c:v>
                </c:pt>
                <c:pt idx="36">
                  <c:v>1.9011</c:v>
                </c:pt>
                <c:pt idx="37">
                  <c:v>2.024</c:v>
                </c:pt>
                <c:pt idx="38">
                  <c:v>2.0767</c:v>
                </c:pt>
                <c:pt idx="39">
                  <c:v>2.059</c:v>
                </c:pt>
                <c:pt idx="40">
                  <c:v>2.121</c:v>
                </c:pt>
                <c:pt idx="41">
                  <c:v>2.1205</c:v>
                </c:pt>
                <c:pt idx="42">
                  <c:v>2.1275</c:v>
                </c:pt>
                <c:pt idx="43">
                  <c:v>2.1951</c:v>
                </c:pt>
                <c:pt idx="44">
                  <c:v>2.2359</c:v>
                </c:pt>
                <c:pt idx="45">
                  <c:v>2.199</c:v>
                </c:pt>
                <c:pt idx="46">
                  <c:v>2.1865</c:v>
                </c:pt>
                <c:pt idx="47">
                  <c:v>2.186</c:v>
                </c:pt>
                <c:pt idx="48">
                  <c:v>2.1592</c:v>
                </c:pt>
                <c:pt idx="49">
                  <c:v>2.205</c:v>
                </c:pt>
                <c:pt idx="50">
                  <c:v>2.2014</c:v>
                </c:pt>
                <c:pt idx="51">
                  <c:v>2.2976</c:v>
                </c:pt>
                <c:pt idx="52">
                  <c:v>2.2866</c:v>
                </c:pt>
                <c:pt idx="53">
                  <c:v>2.3304</c:v>
                </c:pt>
                <c:pt idx="54">
                  <c:v>2.308</c:v>
                </c:pt>
                <c:pt idx="55">
                  <c:v>2.316</c:v>
                </c:pt>
                <c:pt idx="56">
                  <c:v>2.377</c:v>
                </c:pt>
                <c:pt idx="57">
                  <c:v>2.393</c:v>
                </c:pt>
                <c:pt idx="58">
                  <c:v>2.354</c:v>
                </c:pt>
                <c:pt idx="59">
                  <c:v>2.3141</c:v>
                </c:pt>
                <c:pt idx="60">
                  <c:v>2.329</c:v>
                </c:pt>
                <c:pt idx="61">
                  <c:v>2.3119</c:v>
                </c:pt>
                <c:pt idx="62">
                  <c:v>2.3644</c:v>
                </c:pt>
                <c:pt idx="63">
                  <c:v>2.3402</c:v>
                </c:pt>
                <c:pt idx="64">
                  <c:v>2.3869</c:v>
                </c:pt>
                <c:pt idx="65">
                  <c:v>2.396</c:v>
                </c:pt>
                <c:pt idx="66">
                  <c:v>2.403</c:v>
                </c:pt>
                <c:pt idx="67">
                  <c:v>2.403</c:v>
                </c:pt>
                <c:pt idx="68">
                  <c:v>2.4374</c:v>
                </c:pt>
                <c:pt idx="69">
                  <c:v>2.43</c:v>
                </c:pt>
                <c:pt idx="70">
                  <c:v>2.4182</c:v>
                </c:pt>
                <c:pt idx="71">
                  <c:v>2.4235</c:v>
                </c:pt>
                <c:pt idx="72">
                  <c:v>2.347</c:v>
                </c:pt>
                <c:pt idx="73">
                  <c:v>2.324</c:v>
                </c:pt>
                <c:pt idx="74">
                  <c:v>2.354</c:v>
                </c:pt>
                <c:pt idx="75">
                  <c:v>2.3837</c:v>
                </c:pt>
                <c:pt idx="76">
                  <c:v>2.3639</c:v>
                </c:pt>
                <c:pt idx="77">
                  <c:v>2.3694</c:v>
                </c:pt>
                <c:pt idx="78">
                  <c:v>2.376</c:v>
                </c:pt>
                <c:pt idx="79">
                  <c:v>2.3439</c:v>
                </c:pt>
                <c:pt idx="80">
                  <c:v>2.3687</c:v>
                </c:pt>
                <c:pt idx="81">
                  <c:v>2.3</c:v>
                </c:pt>
                <c:pt idx="82">
                  <c:v>2.264</c:v>
                </c:pt>
                <c:pt idx="83">
                  <c:v>2.203</c:v>
                </c:pt>
                <c:pt idx="84">
                  <c:v>2.257</c:v>
                </c:pt>
                <c:pt idx="85">
                  <c:v>2.203</c:v>
                </c:pt>
                <c:pt idx="86">
                  <c:v>2.307</c:v>
                </c:pt>
                <c:pt idx="87">
                  <c:v>2.418</c:v>
                </c:pt>
                <c:pt idx="88">
                  <c:v>2.4238</c:v>
                </c:pt>
                <c:pt idx="89">
                  <c:v>2.505</c:v>
                </c:pt>
                <c:pt idx="90">
                  <c:v>2.4972</c:v>
                </c:pt>
                <c:pt idx="91">
                  <c:v>2.486</c:v>
                </c:pt>
                <c:pt idx="92">
                  <c:v>2.5134</c:v>
                </c:pt>
                <c:pt idx="93">
                  <c:v>2.5243</c:v>
                </c:pt>
                <c:pt idx="94">
                  <c:v>2.498</c:v>
                </c:pt>
                <c:pt idx="95">
                  <c:v>2.533</c:v>
                </c:pt>
                <c:pt idx="96">
                  <c:v>2.509</c:v>
                </c:pt>
                <c:pt idx="97">
                  <c:v>2.512</c:v>
                </c:pt>
                <c:pt idx="98">
                  <c:v>2.5742</c:v>
                </c:pt>
                <c:pt idx="99">
                  <c:v>2.5996</c:v>
                </c:pt>
                <c:pt idx="100">
                  <c:v>2.561</c:v>
                </c:pt>
                <c:pt idx="101">
                  <c:v>2.583</c:v>
                </c:pt>
                <c:pt idx="102">
                  <c:v>2.569</c:v>
                </c:pt>
                <c:pt idx="103">
                  <c:v>2.52</c:v>
                </c:pt>
                <c:pt idx="104">
                  <c:v>2.507</c:v>
                </c:pt>
                <c:pt idx="105">
                  <c:v>2.53</c:v>
                </c:pt>
                <c:pt idx="106">
                  <c:v>2.521</c:v>
                </c:pt>
                <c:pt idx="107">
                  <c:v>2.5776</c:v>
                </c:pt>
                <c:pt idx="108">
                  <c:v>2.537</c:v>
                </c:pt>
                <c:pt idx="109">
                  <c:v>2.539</c:v>
                </c:pt>
                <c:pt idx="110">
                  <c:v>2.577</c:v>
                </c:pt>
                <c:pt idx="111">
                  <c:v>2.574</c:v>
                </c:pt>
                <c:pt idx="112">
                  <c:v>2.558</c:v>
                </c:pt>
                <c:pt idx="113">
                  <c:v>2.599</c:v>
                </c:pt>
                <c:pt idx="114">
                  <c:v>2.566</c:v>
                </c:pt>
                <c:pt idx="115">
                  <c:v>2.5645</c:v>
                </c:pt>
                <c:pt idx="116">
                  <c:v>2.549</c:v>
                </c:pt>
                <c:pt idx="117">
                  <c:v>2.554</c:v>
                </c:pt>
                <c:pt idx="118">
                  <c:v>2.6123</c:v>
                </c:pt>
                <c:pt idx="119">
                  <c:v>2.595</c:v>
                </c:pt>
                <c:pt idx="120">
                  <c:v>2.6322</c:v>
                </c:pt>
                <c:pt idx="121">
                  <c:v>2.5989</c:v>
                </c:pt>
                <c:pt idx="122">
                  <c:v>2.5518</c:v>
                </c:pt>
                <c:pt idx="123">
                  <c:v>2.599</c:v>
                </c:pt>
                <c:pt idx="124">
                  <c:v>2.627</c:v>
                </c:pt>
                <c:pt idx="125">
                  <c:v>2.657</c:v>
                </c:pt>
                <c:pt idx="126">
                  <c:v>2.661</c:v>
                </c:pt>
                <c:pt idx="127">
                  <c:v>2.638</c:v>
                </c:pt>
                <c:pt idx="128">
                  <c:v>2.658</c:v>
                </c:pt>
                <c:pt idx="129">
                  <c:v>2.666</c:v>
                </c:pt>
                <c:pt idx="130">
                  <c:v>2.72</c:v>
                </c:pt>
                <c:pt idx="131">
                  <c:v>2.707</c:v>
                </c:pt>
                <c:pt idx="132">
                  <c:v>2.651</c:v>
                </c:pt>
                <c:pt idx="133">
                  <c:v>2.6443</c:v>
                </c:pt>
                <c:pt idx="134">
                  <c:v>2.618</c:v>
                </c:pt>
                <c:pt idx="135">
                  <c:v>2.608</c:v>
                </c:pt>
                <c:pt idx="136">
                  <c:v>2.603</c:v>
                </c:pt>
                <c:pt idx="137">
                  <c:v>2.6481</c:v>
                </c:pt>
                <c:pt idx="138">
                  <c:v>2.6374</c:v>
                </c:pt>
                <c:pt idx="139">
                  <c:v>2.669</c:v>
                </c:pt>
                <c:pt idx="140">
                  <c:v>2.588</c:v>
                </c:pt>
                <c:pt idx="141">
                  <c:v>2.562</c:v>
                </c:pt>
                <c:pt idx="142">
                  <c:v>2.436</c:v>
                </c:pt>
                <c:pt idx="143">
                  <c:v>2.58</c:v>
                </c:pt>
                <c:pt idx="144">
                  <c:v>2.572</c:v>
                </c:pt>
                <c:pt idx="145">
                  <c:v>2.572</c:v>
                </c:pt>
                <c:pt idx="146">
                  <c:v>2.588</c:v>
                </c:pt>
                <c:pt idx="147">
                  <c:v>2.65</c:v>
                </c:pt>
                <c:pt idx="148">
                  <c:v>2.706</c:v>
                </c:pt>
                <c:pt idx="149">
                  <c:v>2.626</c:v>
                </c:pt>
                <c:pt idx="150">
                  <c:v>2.626</c:v>
                </c:pt>
                <c:pt idx="151">
                  <c:v>2.714</c:v>
                </c:pt>
                <c:pt idx="152">
                  <c:v>2.744</c:v>
                </c:pt>
                <c:pt idx="153">
                  <c:v>2.7329</c:v>
                </c:pt>
                <c:pt idx="154">
                  <c:v>2.7461</c:v>
                </c:pt>
                <c:pt idx="155">
                  <c:v>2.806</c:v>
                </c:pt>
                <c:pt idx="156">
                  <c:v>2.836</c:v>
                </c:pt>
                <c:pt idx="157">
                  <c:v>2.856</c:v>
                </c:pt>
                <c:pt idx="158">
                  <c:v>2.888</c:v>
                </c:pt>
                <c:pt idx="159">
                  <c:v>2.8557</c:v>
                </c:pt>
                <c:pt idx="160">
                  <c:v>2.797</c:v>
                </c:pt>
                <c:pt idx="161">
                  <c:v>2.818</c:v>
                </c:pt>
                <c:pt idx="162">
                  <c:v>2.883</c:v>
                </c:pt>
                <c:pt idx="163">
                  <c:v>2.965</c:v>
                </c:pt>
                <c:pt idx="164">
                  <c:v>2.935</c:v>
                </c:pt>
                <c:pt idx="165">
                  <c:v>2.973</c:v>
                </c:pt>
                <c:pt idx="166">
                  <c:v>2.9711</c:v>
                </c:pt>
                <c:pt idx="167">
                  <c:v>2.965</c:v>
                </c:pt>
                <c:pt idx="168">
                  <c:v>2.974</c:v>
                </c:pt>
                <c:pt idx="169">
                  <c:v>3.001</c:v>
                </c:pt>
                <c:pt idx="170">
                  <c:v>3.022</c:v>
                </c:pt>
                <c:pt idx="171">
                  <c:v>2.986</c:v>
                </c:pt>
                <c:pt idx="172">
                  <c:v>3.0173</c:v>
                </c:pt>
                <c:pt idx="173">
                  <c:v>3.0173</c:v>
                </c:pt>
                <c:pt idx="174">
                  <c:v>2.995</c:v>
                </c:pt>
                <c:pt idx="175">
                  <c:v>2.9905</c:v>
                </c:pt>
                <c:pt idx="176">
                  <c:v>3.019</c:v>
                </c:pt>
                <c:pt idx="177">
                  <c:v>3.06</c:v>
                </c:pt>
                <c:pt idx="178">
                  <c:v>3.075</c:v>
                </c:pt>
                <c:pt idx="179">
                  <c:v>3.088</c:v>
                </c:pt>
                <c:pt idx="180">
                  <c:v>3.135</c:v>
                </c:pt>
                <c:pt idx="181">
                  <c:v>3.138</c:v>
                </c:pt>
                <c:pt idx="182">
                  <c:v>3.185</c:v>
                </c:pt>
                <c:pt idx="183">
                  <c:v>3.165</c:v>
                </c:pt>
                <c:pt idx="184">
                  <c:v>3.143</c:v>
                </c:pt>
                <c:pt idx="185">
                  <c:v>3.13</c:v>
                </c:pt>
                <c:pt idx="186">
                  <c:v>3.151</c:v>
                </c:pt>
                <c:pt idx="187">
                  <c:v>3.0919</c:v>
                </c:pt>
                <c:pt idx="188">
                  <c:v>3.1072</c:v>
                </c:pt>
                <c:pt idx="189">
                  <c:v>3.068</c:v>
                </c:pt>
                <c:pt idx="190">
                  <c:v>3.0592</c:v>
                </c:pt>
                <c:pt idx="191">
                  <c:v>3.0454</c:v>
                </c:pt>
                <c:pt idx="192">
                  <c:v>3.0844</c:v>
                </c:pt>
                <c:pt idx="193">
                  <c:v>3.0731</c:v>
                </c:pt>
                <c:pt idx="194">
                  <c:v>3.1322</c:v>
                </c:pt>
                <c:pt idx="195">
                  <c:v>3.1628</c:v>
                </c:pt>
                <c:pt idx="196">
                  <c:v>3.1647</c:v>
                </c:pt>
                <c:pt idx="197">
                  <c:v>3.1549</c:v>
                </c:pt>
                <c:pt idx="198">
                  <c:v>3.1519</c:v>
                </c:pt>
                <c:pt idx="199">
                  <c:v>3.121</c:v>
                </c:pt>
                <c:pt idx="200">
                  <c:v>3.108</c:v>
                </c:pt>
                <c:pt idx="201">
                  <c:v>3.091</c:v>
                </c:pt>
                <c:pt idx="202">
                  <c:v>3.1055</c:v>
                </c:pt>
                <c:pt idx="203">
                  <c:v>3.0912</c:v>
                </c:pt>
                <c:pt idx="204">
                  <c:v>3.143</c:v>
                </c:pt>
                <c:pt idx="205">
                  <c:v>3.141</c:v>
                </c:pt>
                <c:pt idx="206">
                  <c:v>3.1421</c:v>
                </c:pt>
                <c:pt idx="207">
                  <c:v>3.1192</c:v>
                </c:pt>
                <c:pt idx="208">
                  <c:v>3.111</c:v>
                </c:pt>
                <c:pt idx="209">
                  <c:v>3.023</c:v>
                </c:pt>
                <c:pt idx="210">
                  <c:v>3.034</c:v>
                </c:pt>
                <c:pt idx="211">
                  <c:v>3.028</c:v>
                </c:pt>
                <c:pt idx="212">
                  <c:v>3.046</c:v>
                </c:pt>
                <c:pt idx="213">
                  <c:v>3.0418</c:v>
                </c:pt>
                <c:pt idx="214">
                  <c:v>3.073</c:v>
                </c:pt>
                <c:pt idx="215">
                  <c:v>3.051</c:v>
                </c:pt>
                <c:pt idx="216">
                  <c:v>3.023</c:v>
                </c:pt>
                <c:pt idx="217">
                  <c:v>3.051</c:v>
                </c:pt>
                <c:pt idx="218">
                  <c:v>3.0244</c:v>
                </c:pt>
                <c:pt idx="219">
                  <c:v>3.023</c:v>
                </c:pt>
                <c:pt idx="220">
                  <c:v>2.99</c:v>
                </c:pt>
                <c:pt idx="221">
                  <c:v>3.0089</c:v>
                </c:pt>
                <c:pt idx="222">
                  <c:v>2.979</c:v>
                </c:pt>
                <c:pt idx="223">
                  <c:v>2.971</c:v>
                </c:pt>
                <c:pt idx="224">
                  <c:v>2.964</c:v>
                </c:pt>
                <c:pt idx="225">
                  <c:v>2.939</c:v>
                </c:pt>
                <c:pt idx="226">
                  <c:v>2.919</c:v>
                </c:pt>
                <c:pt idx="227">
                  <c:v>2.8484</c:v>
                </c:pt>
                <c:pt idx="228">
                  <c:v>2.879</c:v>
                </c:pt>
                <c:pt idx="229">
                  <c:v>2.8869</c:v>
                </c:pt>
                <c:pt idx="230">
                  <c:v>2.842</c:v>
                </c:pt>
                <c:pt idx="231">
                  <c:v>2.8564</c:v>
                </c:pt>
                <c:pt idx="232">
                  <c:v>2.8732</c:v>
                </c:pt>
                <c:pt idx="233">
                  <c:v>2.899</c:v>
                </c:pt>
                <c:pt idx="234">
                  <c:v>2.884</c:v>
                </c:pt>
                <c:pt idx="235">
                  <c:v>2.85</c:v>
                </c:pt>
                <c:pt idx="236">
                  <c:v>2.8321</c:v>
                </c:pt>
                <c:pt idx="237">
                  <c:v>2.8406</c:v>
                </c:pt>
                <c:pt idx="238">
                  <c:v>2.8235</c:v>
                </c:pt>
                <c:pt idx="239">
                  <c:v>2.8369</c:v>
                </c:pt>
                <c:pt idx="240">
                  <c:v>2.8308</c:v>
                </c:pt>
                <c:pt idx="241">
                  <c:v>2.8532</c:v>
                </c:pt>
                <c:pt idx="242">
                  <c:v>2.8644</c:v>
                </c:pt>
                <c:pt idx="243">
                  <c:v>2.849</c:v>
                </c:pt>
                <c:pt idx="244">
                  <c:v>2.867</c:v>
                </c:pt>
                <c:pt idx="245">
                  <c:v>2.849</c:v>
                </c:pt>
                <c:pt idx="246">
                  <c:v>2.8439</c:v>
                </c:pt>
                <c:pt idx="247">
                  <c:v>2.904</c:v>
                </c:pt>
                <c:pt idx="248">
                  <c:v>2.9257</c:v>
                </c:pt>
                <c:pt idx="249">
                  <c:v>2.9357</c:v>
                </c:pt>
                <c:pt idx="250">
                  <c:v>2.914</c:v>
                </c:pt>
                <c:pt idx="251">
                  <c:v>2.927</c:v>
                </c:pt>
                <c:pt idx="252">
                  <c:v>2.945</c:v>
                </c:pt>
                <c:pt idx="253">
                  <c:v>2.9649</c:v>
                </c:pt>
                <c:pt idx="254">
                  <c:v>2.945</c:v>
                </c:pt>
                <c:pt idx="255">
                  <c:v>2.9324</c:v>
                </c:pt>
                <c:pt idx="256">
                  <c:v>2.9301</c:v>
                </c:pt>
                <c:pt idx="257">
                  <c:v>2.938</c:v>
                </c:pt>
                <c:pt idx="258">
                  <c:v>2.915</c:v>
                </c:pt>
                <c:pt idx="259">
                  <c:v>2.9145</c:v>
                </c:pt>
                <c:pt idx="260">
                  <c:v>2.899</c:v>
                </c:pt>
                <c:pt idx="261">
                  <c:v>2.8766</c:v>
                </c:pt>
                <c:pt idx="262">
                  <c:v>2.859</c:v>
                </c:pt>
                <c:pt idx="263">
                  <c:v>2.8852</c:v>
                </c:pt>
                <c:pt idx="264">
                  <c:v>2.8879</c:v>
                </c:pt>
                <c:pt idx="265">
                  <c:v>2.854</c:v>
                </c:pt>
                <c:pt idx="266">
                  <c:v>2.8498</c:v>
                </c:pt>
                <c:pt idx="267">
                  <c:v>2.8691</c:v>
                </c:pt>
                <c:pt idx="268">
                  <c:v>2.8689</c:v>
                </c:pt>
                <c:pt idx="269">
                  <c:v>2.86</c:v>
                </c:pt>
                <c:pt idx="270">
                  <c:v>2.87</c:v>
                </c:pt>
                <c:pt idx="271">
                  <c:v>2.8474</c:v>
                </c:pt>
                <c:pt idx="272">
                  <c:v>2.8633</c:v>
                </c:pt>
                <c:pt idx="273">
                  <c:v>2.8439</c:v>
                </c:pt>
                <c:pt idx="274">
                  <c:v>2.8439</c:v>
                </c:pt>
                <c:pt idx="275">
                  <c:v>2.8791</c:v>
                </c:pt>
                <c:pt idx="276">
                  <c:v>2.852</c:v>
                </c:pt>
                <c:pt idx="277">
                  <c:v>2.827</c:v>
                </c:pt>
                <c:pt idx="278">
                  <c:v>2.815</c:v>
                </c:pt>
                <c:pt idx="279">
                  <c:v>2.8548</c:v>
                </c:pt>
                <c:pt idx="280">
                  <c:v>2.856</c:v>
                </c:pt>
                <c:pt idx="281">
                  <c:v>2.8713</c:v>
                </c:pt>
                <c:pt idx="282">
                  <c:v>2.8713</c:v>
                </c:pt>
                <c:pt idx="283">
                  <c:v>2.897</c:v>
                </c:pt>
                <c:pt idx="284">
                  <c:v>2.878</c:v>
                </c:pt>
                <c:pt idx="285">
                  <c:v>2.8882</c:v>
                </c:pt>
                <c:pt idx="286">
                  <c:v>2.896</c:v>
                </c:pt>
                <c:pt idx="287">
                  <c:v>2.909</c:v>
                </c:pt>
                <c:pt idx="288">
                  <c:v>2.918</c:v>
                </c:pt>
                <c:pt idx="289">
                  <c:v>2.888</c:v>
                </c:pt>
                <c:pt idx="290">
                  <c:v>2.8748</c:v>
                </c:pt>
                <c:pt idx="291">
                  <c:v>2.856</c:v>
                </c:pt>
                <c:pt idx="292">
                  <c:v>2.8302</c:v>
                </c:pt>
                <c:pt idx="293">
                  <c:v>2.869</c:v>
                </c:pt>
                <c:pt idx="294">
                  <c:v>2.838</c:v>
                </c:pt>
                <c:pt idx="295">
                  <c:v>2.861</c:v>
                </c:pt>
                <c:pt idx="296">
                  <c:v>2.806</c:v>
                </c:pt>
                <c:pt idx="297">
                  <c:v>2.763</c:v>
                </c:pt>
                <c:pt idx="298">
                  <c:v>2.729</c:v>
                </c:pt>
                <c:pt idx="299">
                  <c:v>2.642</c:v>
                </c:pt>
                <c:pt idx="300">
                  <c:v>2.793</c:v>
                </c:pt>
                <c:pt idx="301">
                  <c:v>2.793</c:v>
                </c:pt>
                <c:pt idx="302">
                  <c:v>2.8343</c:v>
                </c:pt>
                <c:pt idx="303">
                  <c:v>2.842</c:v>
                </c:pt>
                <c:pt idx="304">
                  <c:v>2.889</c:v>
                </c:pt>
                <c:pt idx="305">
                  <c:v>2.909</c:v>
                </c:pt>
                <c:pt idx="306">
                  <c:v>2.892</c:v>
                </c:pt>
                <c:pt idx="307">
                  <c:v>2.927</c:v>
                </c:pt>
                <c:pt idx="308">
                  <c:v>2.929</c:v>
                </c:pt>
                <c:pt idx="309">
                  <c:v>2.897</c:v>
                </c:pt>
                <c:pt idx="310">
                  <c:v>2.859</c:v>
                </c:pt>
                <c:pt idx="311">
                  <c:v>2.851</c:v>
                </c:pt>
                <c:pt idx="312">
                  <c:v>2.875</c:v>
                </c:pt>
                <c:pt idx="313">
                  <c:v>2.876</c:v>
                </c:pt>
                <c:pt idx="314">
                  <c:v>2.855</c:v>
                </c:pt>
                <c:pt idx="315">
                  <c:v>2.853</c:v>
                </c:pt>
                <c:pt idx="316">
                  <c:v>2.8532</c:v>
                </c:pt>
                <c:pt idx="317">
                  <c:v>2.828</c:v>
                </c:pt>
                <c:pt idx="318">
                  <c:v>2.8445</c:v>
                </c:pt>
                <c:pt idx="319">
                  <c:v>2.8479</c:v>
                </c:pt>
                <c:pt idx="320">
                  <c:v>2.8435</c:v>
                </c:pt>
                <c:pt idx="321">
                  <c:v>2.828</c:v>
                </c:pt>
                <c:pt idx="322">
                  <c:v>2.838</c:v>
                </c:pt>
                <c:pt idx="323">
                  <c:v>2.842</c:v>
                </c:pt>
                <c:pt idx="324">
                  <c:v>2.828</c:v>
                </c:pt>
                <c:pt idx="325">
                  <c:v>2.8456</c:v>
                </c:pt>
                <c:pt idx="326">
                  <c:v>2.8336</c:v>
                </c:pt>
                <c:pt idx="327">
                  <c:v>2.802</c:v>
                </c:pt>
                <c:pt idx="328">
                  <c:v>2.793</c:v>
                </c:pt>
                <c:pt idx="329">
                  <c:v>2.7579</c:v>
                </c:pt>
                <c:pt idx="330">
                  <c:v>2.7659</c:v>
                </c:pt>
                <c:pt idx="331">
                  <c:v>2.751</c:v>
                </c:pt>
                <c:pt idx="332">
                  <c:v>2.725</c:v>
                </c:pt>
                <c:pt idx="333">
                  <c:v>2.6852</c:v>
                </c:pt>
                <c:pt idx="334">
                  <c:v>2.6815</c:v>
                </c:pt>
                <c:pt idx="335">
                  <c:v>2.662</c:v>
                </c:pt>
                <c:pt idx="336">
                  <c:v>2.672</c:v>
                </c:pt>
                <c:pt idx="337">
                  <c:v>2.707</c:v>
                </c:pt>
                <c:pt idx="338">
                  <c:v>2.688</c:v>
                </c:pt>
                <c:pt idx="339">
                  <c:v>2.6674</c:v>
                </c:pt>
                <c:pt idx="340">
                  <c:v>2.629</c:v>
                </c:pt>
                <c:pt idx="341">
                  <c:v>2.625</c:v>
                </c:pt>
                <c:pt idx="342">
                  <c:v>2.625</c:v>
                </c:pt>
                <c:pt idx="343">
                  <c:v>2.6476</c:v>
                </c:pt>
                <c:pt idx="344">
                  <c:v>2.63</c:v>
                </c:pt>
                <c:pt idx="345">
                  <c:v>2.69</c:v>
                </c:pt>
                <c:pt idx="346">
                  <c:v>2.679</c:v>
                </c:pt>
                <c:pt idx="347">
                  <c:v>2.6994</c:v>
                </c:pt>
                <c:pt idx="348">
                  <c:v>2.734</c:v>
                </c:pt>
                <c:pt idx="349">
                  <c:v>2.749</c:v>
                </c:pt>
                <c:pt idx="350">
                  <c:v>2.708</c:v>
                </c:pt>
                <c:pt idx="351">
                  <c:v>2.7106</c:v>
                </c:pt>
                <c:pt idx="352">
                  <c:v>2.6789</c:v>
                </c:pt>
                <c:pt idx="353">
                  <c:v>2.677</c:v>
                </c:pt>
                <c:pt idx="354">
                  <c:v>2.683</c:v>
                </c:pt>
                <c:pt idx="355">
                  <c:v>2.674</c:v>
                </c:pt>
                <c:pt idx="356">
                  <c:v>2.671</c:v>
                </c:pt>
                <c:pt idx="357">
                  <c:v>2.636</c:v>
                </c:pt>
                <c:pt idx="358">
                  <c:v>2.631</c:v>
                </c:pt>
                <c:pt idx="359">
                  <c:v>2.614</c:v>
                </c:pt>
                <c:pt idx="360">
                  <c:v>2.606</c:v>
                </c:pt>
                <c:pt idx="361">
                  <c:v>2.582</c:v>
                </c:pt>
                <c:pt idx="362">
                  <c:v>2.5823</c:v>
                </c:pt>
                <c:pt idx="363">
                  <c:v>2.629</c:v>
                </c:pt>
                <c:pt idx="364">
                  <c:v>2.648</c:v>
                </c:pt>
                <c:pt idx="365">
                  <c:v>2.591</c:v>
                </c:pt>
                <c:pt idx="366">
                  <c:v>2.592</c:v>
                </c:pt>
                <c:pt idx="367">
                  <c:v>2.619</c:v>
                </c:pt>
                <c:pt idx="368">
                  <c:v>2.6753</c:v>
                </c:pt>
                <c:pt idx="369">
                  <c:v>2.595</c:v>
                </c:pt>
                <c:pt idx="370">
                  <c:v>2.598</c:v>
                </c:pt>
                <c:pt idx="371">
                  <c:v>2.566</c:v>
                </c:pt>
                <c:pt idx="372">
                  <c:v>2.579</c:v>
                </c:pt>
                <c:pt idx="373">
                  <c:v>2.567</c:v>
                </c:pt>
                <c:pt idx="374">
                  <c:v>2.464</c:v>
                </c:pt>
                <c:pt idx="375">
                  <c:v>2.477</c:v>
                </c:pt>
                <c:pt idx="376">
                  <c:v>2.4773</c:v>
                </c:pt>
                <c:pt idx="377">
                  <c:v>2.4923</c:v>
                </c:pt>
                <c:pt idx="378">
                  <c:v>2.494</c:v>
                </c:pt>
                <c:pt idx="379">
                  <c:v>2.461</c:v>
                </c:pt>
                <c:pt idx="380">
                  <c:v>2.406</c:v>
                </c:pt>
                <c:pt idx="381">
                  <c:v>2.497</c:v>
                </c:pt>
                <c:pt idx="382">
                  <c:v>2.481</c:v>
                </c:pt>
                <c:pt idx="383">
                  <c:v>2.454</c:v>
                </c:pt>
                <c:pt idx="384">
                  <c:v>2.426</c:v>
                </c:pt>
                <c:pt idx="385">
                  <c:v>2.417</c:v>
                </c:pt>
                <c:pt idx="386">
                  <c:v>2.401</c:v>
                </c:pt>
                <c:pt idx="387">
                  <c:v>2.361</c:v>
                </c:pt>
                <c:pt idx="388">
                  <c:v>2.361</c:v>
                </c:pt>
                <c:pt idx="389">
                  <c:v>2.337</c:v>
                </c:pt>
                <c:pt idx="390">
                  <c:v>2.385</c:v>
                </c:pt>
                <c:pt idx="391">
                  <c:v>2.376</c:v>
                </c:pt>
                <c:pt idx="392">
                  <c:v>2.3607</c:v>
                </c:pt>
                <c:pt idx="393">
                  <c:v>2.344</c:v>
                </c:pt>
                <c:pt idx="394">
                  <c:v>2.294</c:v>
                </c:pt>
                <c:pt idx="395">
                  <c:v>2.299</c:v>
                </c:pt>
                <c:pt idx="396">
                  <c:v>2.2908</c:v>
                </c:pt>
                <c:pt idx="397">
                  <c:v>2.241</c:v>
                </c:pt>
                <c:pt idx="398">
                  <c:v>2.264</c:v>
                </c:pt>
                <c:pt idx="399">
                  <c:v>2.247</c:v>
                </c:pt>
                <c:pt idx="400">
                  <c:v>2.222</c:v>
                </c:pt>
                <c:pt idx="401">
                  <c:v>2.239</c:v>
                </c:pt>
                <c:pt idx="402">
                  <c:v>2.212</c:v>
                </c:pt>
                <c:pt idx="403">
                  <c:v>2.18</c:v>
                </c:pt>
                <c:pt idx="404">
                  <c:v>2.172</c:v>
                </c:pt>
                <c:pt idx="405">
                  <c:v>2.167</c:v>
                </c:pt>
                <c:pt idx="406">
                  <c:v>2.158</c:v>
                </c:pt>
                <c:pt idx="407">
                  <c:v>2.155</c:v>
                </c:pt>
                <c:pt idx="408">
                  <c:v>2.155</c:v>
                </c:pt>
                <c:pt idx="409">
                  <c:v>2.174</c:v>
                </c:pt>
                <c:pt idx="410">
                  <c:v>2.198</c:v>
                </c:pt>
                <c:pt idx="411">
                  <c:v>2.168</c:v>
                </c:pt>
                <c:pt idx="412">
                  <c:v>2.162</c:v>
                </c:pt>
                <c:pt idx="413">
                  <c:v>2.157</c:v>
                </c:pt>
                <c:pt idx="414">
                  <c:v>2.132</c:v>
                </c:pt>
                <c:pt idx="415">
                  <c:v>2.105</c:v>
                </c:pt>
                <c:pt idx="416">
                  <c:v>2.096</c:v>
                </c:pt>
                <c:pt idx="417">
                  <c:v>2.084</c:v>
                </c:pt>
                <c:pt idx="418">
                  <c:v>2.049</c:v>
                </c:pt>
                <c:pt idx="419">
                  <c:v>2.1179</c:v>
                </c:pt>
                <c:pt idx="420">
                  <c:v>2.093</c:v>
                </c:pt>
                <c:pt idx="421">
                  <c:v>2.061</c:v>
                </c:pt>
                <c:pt idx="422">
                  <c:v>2.067</c:v>
                </c:pt>
                <c:pt idx="423">
                  <c:v>2.057</c:v>
                </c:pt>
                <c:pt idx="424">
                  <c:v>2.068</c:v>
                </c:pt>
                <c:pt idx="425">
                  <c:v>2.07</c:v>
                </c:pt>
                <c:pt idx="426">
                  <c:v>2.036</c:v>
                </c:pt>
                <c:pt idx="427">
                  <c:v>2.055</c:v>
                </c:pt>
                <c:pt idx="428">
                  <c:v>2.019</c:v>
                </c:pt>
                <c:pt idx="429">
                  <c:v>1.989</c:v>
                </c:pt>
                <c:pt idx="430">
                  <c:v>1.99</c:v>
                </c:pt>
                <c:pt idx="431">
                  <c:v>2.022</c:v>
                </c:pt>
                <c:pt idx="432">
                  <c:v>2.008</c:v>
                </c:pt>
                <c:pt idx="433">
                  <c:v>1.986</c:v>
                </c:pt>
                <c:pt idx="434">
                  <c:v>2.014</c:v>
                </c:pt>
                <c:pt idx="435">
                  <c:v>2.006</c:v>
                </c:pt>
                <c:pt idx="436">
                  <c:v>1.968</c:v>
                </c:pt>
                <c:pt idx="437">
                  <c:v>1.986</c:v>
                </c:pt>
                <c:pt idx="438">
                  <c:v>1.958</c:v>
                </c:pt>
                <c:pt idx="439">
                  <c:v>1.983</c:v>
                </c:pt>
                <c:pt idx="440">
                  <c:v>1.975</c:v>
                </c:pt>
                <c:pt idx="441">
                  <c:v>1.969</c:v>
                </c:pt>
                <c:pt idx="442">
                  <c:v>1.935</c:v>
                </c:pt>
                <c:pt idx="443">
                  <c:v>1.929</c:v>
                </c:pt>
                <c:pt idx="444">
                  <c:v>1.906</c:v>
                </c:pt>
                <c:pt idx="445">
                  <c:v>1.911</c:v>
                </c:pt>
                <c:pt idx="446">
                  <c:v>1.9314</c:v>
                </c:pt>
                <c:pt idx="447">
                  <c:v>1.9307</c:v>
                </c:pt>
                <c:pt idx="448">
                  <c:v>1.93</c:v>
                </c:pt>
                <c:pt idx="449">
                  <c:v>1.937</c:v>
                </c:pt>
                <c:pt idx="450">
                  <c:v>1.912</c:v>
                </c:pt>
                <c:pt idx="451">
                  <c:v>1.9426</c:v>
                </c:pt>
                <c:pt idx="452">
                  <c:v>1.969</c:v>
                </c:pt>
                <c:pt idx="453">
                  <c:v>1.9477</c:v>
                </c:pt>
                <c:pt idx="454">
                  <c:v>1.928</c:v>
                </c:pt>
                <c:pt idx="455">
                  <c:v>1.917</c:v>
                </c:pt>
                <c:pt idx="456">
                  <c:v>1.935</c:v>
                </c:pt>
                <c:pt idx="457">
                  <c:v>1.886</c:v>
                </c:pt>
                <c:pt idx="458">
                  <c:v>1.9282</c:v>
                </c:pt>
                <c:pt idx="459">
                  <c:v>1.9064</c:v>
                </c:pt>
                <c:pt idx="460">
                  <c:v>1.897</c:v>
                </c:pt>
                <c:pt idx="461">
                  <c:v>1.849</c:v>
                </c:pt>
                <c:pt idx="462">
                  <c:v>1.872</c:v>
                </c:pt>
                <c:pt idx="463">
                  <c:v>1.888</c:v>
                </c:pt>
                <c:pt idx="464">
                  <c:v>1.877</c:v>
                </c:pt>
                <c:pt idx="465">
                  <c:v>1.886</c:v>
                </c:pt>
                <c:pt idx="466">
                  <c:v>1.8778</c:v>
                </c:pt>
                <c:pt idx="467">
                  <c:v>1.8658</c:v>
                </c:pt>
                <c:pt idx="468">
                  <c:v>1.839</c:v>
                </c:pt>
                <c:pt idx="469">
                  <c:v>1.838</c:v>
                </c:pt>
                <c:pt idx="470">
                  <c:v>1.85</c:v>
                </c:pt>
                <c:pt idx="471">
                  <c:v>1.851</c:v>
                </c:pt>
                <c:pt idx="472">
                  <c:v>1.804</c:v>
                </c:pt>
                <c:pt idx="473">
                  <c:v>1.826</c:v>
                </c:pt>
                <c:pt idx="474">
                  <c:v>1.7945</c:v>
                </c:pt>
                <c:pt idx="475">
                  <c:v>1.785</c:v>
                </c:pt>
                <c:pt idx="476">
                  <c:v>1.798</c:v>
                </c:pt>
                <c:pt idx="477">
                  <c:v>1.818</c:v>
                </c:pt>
                <c:pt idx="478">
                  <c:v>1.8026</c:v>
                </c:pt>
                <c:pt idx="479">
                  <c:v>1.7543</c:v>
                </c:pt>
                <c:pt idx="480">
                  <c:v>1.755</c:v>
                </c:pt>
                <c:pt idx="481">
                  <c:v>1.732</c:v>
                </c:pt>
                <c:pt idx="482">
                  <c:v>1.702</c:v>
                </c:pt>
                <c:pt idx="483">
                  <c:v>1.6817</c:v>
                </c:pt>
                <c:pt idx="484">
                  <c:v>1.636</c:v>
                </c:pt>
                <c:pt idx="485">
                  <c:v>1.6289</c:v>
                </c:pt>
                <c:pt idx="486">
                  <c:v>1.571</c:v>
                </c:pt>
                <c:pt idx="487">
                  <c:v>1.5714</c:v>
                </c:pt>
                <c:pt idx="488">
                  <c:v>1.61</c:v>
                </c:pt>
                <c:pt idx="489">
                  <c:v>1.574</c:v>
                </c:pt>
                <c:pt idx="490">
                  <c:v>1.637</c:v>
                </c:pt>
                <c:pt idx="491">
                  <c:v>1.6416</c:v>
                </c:pt>
                <c:pt idx="492">
                  <c:v>1.613</c:v>
                </c:pt>
                <c:pt idx="493">
                  <c:v>1.612</c:v>
                </c:pt>
                <c:pt idx="494">
                  <c:v>1.6017</c:v>
                </c:pt>
                <c:pt idx="495">
                  <c:v>1.602</c:v>
                </c:pt>
                <c:pt idx="496">
                  <c:v>1.646</c:v>
                </c:pt>
                <c:pt idx="497">
                  <c:v>1.648</c:v>
                </c:pt>
                <c:pt idx="498">
                  <c:v>1.636</c:v>
                </c:pt>
                <c:pt idx="499">
                  <c:v>1.67</c:v>
                </c:pt>
                <c:pt idx="500">
                  <c:v>1.648</c:v>
                </c:pt>
                <c:pt idx="501">
                  <c:v>1.66</c:v>
                </c:pt>
                <c:pt idx="502">
                  <c:v>1.6646</c:v>
                </c:pt>
                <c:pt idx="503">
                  <c:v>1.6814</c:v>
                </c:pt>
                <c:pt idx="504">
                  <c:v>1.708</c:v>
                </c:pt>
                <c:pt idx="505">
                  <c:v>1.6706</c:v>
                </c:pt>
                <c:pt idx="506">
                  <c:v>1.651</c:v>
                </c:pt>
                <c:pt idx="507">
                  <c:v>1.6811</c:v>
                </c:pt>
                <c:pt idx="508">
                  <c:v>1.702</c:v>
                </c:pt>
                <c:pt idx="509">
                  <c:v>1.706</c:v>
                </c:pt>
                <c:pt idx="510">
                  <c:v>1.7076</c:v>
                </c:pt>
                <c:pt idx="511">
                  <c:v>1.693</c:v>
                </c:pt>
                <c:pt idx="512">
                  <c:v>1.6881</c:v>
                </c:pt>
                <c:pt idx="513">
                  <c:v>1.7078</c:v>
                </c:pt>
                <c:pt idx="514">
                  <c:v>1.6891</c:v>
                </c:pt>
                <c:pt idx="515">
                  <c:v>1.7158</c:v>
                </c:pt>
                <c:pt idx="516">
                  <c:v>1.7024</c:v>
                </c:pt>
                <c:pt idx="517">
                  <c:v>1.7183</c:v>
                </c:pt>
                <c:pt idx="518">
                  <c:v>1.696</c:v>
                </c:pt>
                <c:pt idx="519">
                  <c:v>1.75</c:v>
                </c:pt>
                <c:pt idx="520">
                  <c:v>1.707</c:v>
                </c:pt>
                <c:pt idx="521">
                  <c:v>1.685</c:v>
                </c:pt>
                <c:pt idx="522">
                  <c:v>1.703</c:v>
                </c:pt>
                <c:pt idx="523">
                  <c:v>1.7063</c:v>
                </c:pt>
                <c:pt idx="524">
                  <c:v>1.692</c:v>
                </c:pt>
                <c:pt idx="525">
                  <c:v>1.712</c:v>
                </c:pt>
                <c:pt idx="526">
                  <c:v>1.706</c:v>
                </c:pt>
                <c:pt idx="527">
                  <c:v>1.721</c:v>
                </c:pt>
                <c:pt idx="528">
                  <c:v>1.728</c:v>
                </c:pt>
                <c:pt idx="529">
                  <c:v>1.759</c:v>
                </c:pt>
                <c:pt idx="530">
                  <c:v>1.778</c:v>
                </c:pt>
                <c:pt idx="531">
                  <c:v>1.798</c:v>
                </c:pt>
                <c:pt idx="532">
                  <c:v>1.7895</c:v>
                </c:pt>
                <c:pt idx="533">
                  <c:v>1.7758</c:v>
                </c:pt>
                <c:pt idx="534">
                  <c:v>1.7655</c:v>
                </c:pt>
                <c:pt idx="535">
                  <c:v>1.7655</c:v>
                </c:pt>
                <c:pt idx="536">
                  <c:v>1.729</c:v>
                </c:pt>
                <c:pt idx="537">
                  <c:v>1.7091</c:v>
                </c:pt>
                <c:pt idx="538">
                  <c:v>1.6824</c:v>
                </c:pt>
                <c:pt idx="539">
                  <c:v>1.6839</c:v>
                </c:pt>
                <c:pt idx="540">
                  <c:v>1.6508</c:v>
                </c:pt>
                <c:pt idx="541">
                  <c:v>1.6384</c:v>
                </c:pt>
                <c:pt idx="542">
                  <c:v>1.6334</c:v>
                </c:pt>
                <c:pt idx="543">
                  <c:v>1.649</c:v>
                </c:pt>
                <c:pt idx="544">
                  <c:v>1.654</c:v>
                </c:pt>
                <c:pt idx="545">
                  <c:v>1.6765</c:v>
                </c:pt>
                <c:pt idx="546">
                  <c:v>1.635</c:v>
                </c:pt>
                <c:pt idx="547">
                  <c:v>1.654</c:v>
                </c:pt>
                <c:pt idx="548">
                  <c:v>1.631</c:v>
                </c:pt>
                <c:pt idx="549">
                  <c:v>1.687</c:v>
                </c:pt>
                <c:pt idx="550">
                  <c:v>1.6637</c:v>
                </c:pt>
                <c:pt idx="551">
                  <c:v>1.6652</c:v>
                </c:pt>
                <c:pt idx="552">
                  <c:v>1.633</c:v>
                </c:pt>
                <c:pt idx="553">
                  <c:v>1.6378</c:v>
                </c:pt>
                <c:pt idx="554">
                  <c:v>1.609</c:v>
                </c:pt>
                <c:pt idx="555">
                  <c:v>1.618</c:v>
                </c:pt>
                <c:pt idx="556">
                  <c:v>1.621</c:v>
                </c:pt>
                <c:pt idx="557">
                  <c:v>1.642</c:v>
                </c:pt>
                <c:pt idx="558">
                  <c:v>1.634</c:v>
                </c:pt>
                <c:pt idx="559">
                  <c:v>1.6372</c:v>
                </c:pt>
                <c:pt idx="560">
                  <c:v>1.6421</c:v>
                </c:pt>
                <c:pt idx="561">
                  <c:v>1.6421</c:v>
                </c:pt>
                <c:pt idx="562">
                  <c:v>1.649</c:v>
                </c:pt>
                <c:pt idx="563">
                  <c:v>1.629</c:v>
                </c:pt>
                <c:pt idx="564">
                  <c:v>1.682</c:v>
                </c:pt>
                <c:pt idx="565">
                  <c:v>1.664</c:v>
                </c:pt>
                <c:pt idx="566">
                  <c:v>1.65</c:v>
                </c:pt>
                <c:pt idx="567">
                  <c:v>1.611</c:v>
                </c:pt>
                <c:pt idx="568">
                  <c:v>1.596</c:v>
                </c:pt>
                <c:pt idx="569">
                  <c:v>1.676</c:v>
                </c:pt>
                <c:pt idx="570">
                  <c:v>1.678</c:v>
                </c:pt>
                <c:pt idx="571">
                  <c:v>1.686</c:v>
                </c:pt>
                <c:pt idx="572">
                  <c:v>1.738</c:v>
                </c:pt>
                <c:pt idx="573">
                  <c:v>1.7617</c:v>
                </c:pt>
                <c:pt idx="574">
                  <c:v>1.767</c:v>
                </c:pt>
                <c:pt idx="575">
                  <c:v>1.7772</c:v>
                </c:pt>
                <c:pt idx="576">
                  <c:v>1.752</c:v>
                </c:pt>
                <c:pt idx="577">
                  <c:v>1.743</c:v>
                </c:pt>
                <c:pt idx="578">
                  <c:v>1.713</c:v>
                </c:pt>
                <c:pt idx="579">
                  <c:v>1.704</c:v>
                </c:pt>
                <c:pt idx="580">
                  <c:v>1.7294</c:v>
                </c:pt>
                <c:pt idx="581">
                  <c:v>1.6966</c:v>
                </c:pt>
                <c:pt idx="582">
                  <c:v>1.71</c:v>
                </c:pt>
                <c:pt idx="583">
                  <c:v>1.712</c:v>
                </c:pt>
                <c:pt idx="584">
                  <c:v>1.752</c:v>
                </c:pt>
                <c:pt idx="585">
                  <c:v>1.7049</c:v>
                </c:pt>
                <c:pt idx="586">
                  <c:v>1.676</c:v>
                </c:pt>
                <c:pt idx="587">
                  <c:v>1.664</c:v>
                </c:pt>
                <c:pt idx="588">
                  <c:v>1.635</c:v>
                </c:pt>
                <c:pt idx="589">
                  <c:v>1.6075</c:v>
                </c:pt>
                <c:pt idx="590">
                  <c:v>1.667</c:v>
                </c:pt>
                <c:pt idx="591">
                  <c:v>1.673</c:v>
                </c:pt>
                <c:pt idx="592">
                  <c:v>1.673</c:v>
                </c:pt>
                <c:pt idx="593">
                  <c:v>1.6618</c:v>
                </c:pt>
                <c:pt idx="594">
                  <c:v>1.701</c:v>
                </c:pt>
                <c:pt idx="595">
                  <c:v>1.7584</c:v>
                </c:pt>
                <c:pt idx="596">
                  <c:v>1.767</c:v>
                </c:pt>
                <c:pt idx="597">
                  <c:v>1.7398</c:v>
                </c:pt>
                <c:pt idx="598">
                  <c:v>1.723</c:v>
                </c:pt>
                <c:pt idx="599">
                  <c:v>1.7618</c:v>
                </c:pt>
                <c:pt idx="600">
                  <c:v>1.7394</c:v>
                </c:pt>
                <c:pt idx="601">
                  <c:v>1.787</c:v>
                </c:pt>
                <c:pt idx="602">
                  <c:v>1.818</c:v>
                </c:pt>
                <c:pt idx="603">
                  <c:v>1.787</c:v>
                </c:pt>
                <c:pt idx="604">
                  <c:v>1.82</c:v>
                </c:pt>
                <c:pt idx="605">
                  <c:v>1.778</c:v>
                </c:pt>
                <c:pt idx="606">
                  <c:v>1.8151</c:v>
                </c:pt>
                <c:pt idx="607">
                  <c:v>1.8079</c:v>
                </c:pt>
                <c:pt idx="608">
                  <c:v>1.7847</c:v>
                </c:pt>
                <c:pt idx="609">
                  <c:v>1.7958</c:v>
                </c:pt>
                <c:pt idx="610">
                  <c:v>1.8285</c:v>
                </c:pt>
                <c:pt idx="611">
                  <c:v>1.856</c:v>
                </c:pt>
                <c:pt idx="612">
                  <c:v>1.8777</c:v>
                </c:pt>
                <c:pt idx="613">
                  <c:v>1.837</c:v>
                </c:pt>
                <c:pt idx="614">
                  <c:v>1.934</c:v>
                </c:pt>
                <c:pt idx="615">
                  <c:v>1.936</c:v>
                </c:pt>
                <c:pt idx="616">
                  <c:v>1.916</c:v>
                </c:pt>
                <c:pt idx="617">
                  <c:v>1.923</c:v>
                </c:pt>
                <c:pt idx="618">
                  <c:v>1.867</c:v>
                </c:pt>
                <c:pt idx="619">
                  <c:v>1.858</c:v>
                </c:pt>
                <c:pt idx="620">
                  <c:v>1.832</c:v>
                </c:pt>
                <c:pt idx="621">
                  <c:v>1.844</c:v>
                </c:pt>
                <c:pt idx="622">
                  <c:v>1.845</c:v>
                </c:pt>
                <c:pt idx="623">
                  <c:v>1.812</c:v>
                </c:pt>
                <c:pt idx="624">
                  <c:v>1.805</c:v>
                </c:pt>
                <c:pt idx="625">
                  <c:v>1.7406</c:v>
                </c:pt>
                <c:pt idx="626">
                  <c:v>1.664</c:v>
                </c:pt>
                <c:pt idx="627">
                  <c:v>1.702</c:v>
                </c:pt>
                <c:pt idx="628">
                  <c:v>1.729</c:v>
                </c:pt>
                <c:pt idx="629">
                  <c:v>1.758</c:v>
                </c:pt>
                <c:pt idx="630">
                  <c:v>1.723</c:v>
                </c:pt>
                <c:pt idx="631">
                  <c:v>1.727</c:v>
                </c:pt>
                <c:pt idx="632">
                  <c:v>1.741</c:v>
                </c:pt>
                <c:pt idx="633">
                  <c:v>1.776</c:v>
                </c:pt>
                <c:pt idx="634">
                  <c:v>1.737</c:v>
                </c:pt>
                <c:pt idx="635">
                  <c:v>1.702</c:v>
                </c:pt>
                <c:pt idx="636">
                  <c:v>1.693</c:v>
                </c:pt>
                <c:pt idx="637">
                  <c:v>1.651</c:v>
                </c:pt>
                <c:pt idx="638">
                  <c:v>1.612</c:v>
                </c:pt>
                <c:pt idx="639">
                  <c:v>1.673</c:v>
                </c:pt>
                <c:pt idx="640">
                  <c:v>1.65</c:v>
                </c:pt>
                <c:pt idx="641">
                  <c:v>1.7046</c:v>
                </c:pt>
                <c:pt idx="642">
                  <c:v>1.695</c:v>
                </c:pt>
                <c:pt idx="643">
                  <c:v>1.7127</c:v>
                </c:pt>
                <c:pt idx="644">
                  <c:v>1.7047</c:v>
                </c:pt>
                <c:pt idx="645">
                  <c:v>1.714</c:v>
                </c:pt>
                <c:pt idx="646">
                  <c:v>1.695</c:v>
                </c:pt>
                <c:pt idx="647">
                  <c:v>1.698</c:v>
                </c:pt>
                <c:pt idx="648">
                  <c:v>1.702</c:v>
                </c:pt>
                <c:pt idx="649">
                  <c:v>1.677</c:v>
                </c:pt>
                <c:pt idx="650">
                  <c:v>1.641</c:v>
                </c:pt>
                <c:pt idx="651">
                  <c:v>1.687</c:v>
                </c:pt>
                <c:pt idx="652">
                  <c:v>1.724</c:v>
                </c:pt>
                <c:pt idx="653">
                  <c:v>1.696</c:v>
                </c:pt>
                <c:pt idx="654">
                  <c:v>1.61</c:v>
                </c:pt>
                <c:pt idx="655">
                  <c:v>1.689</c:v>
                </c:pt>
                <c:pt idx="656">
                  <c:v>1.691</c:v>
                </c:pt>
                <c:pt idx="657">
                  <c:v>1.637</c:v>
                </c:pt>
                <c:pt idx="658">
                  <c:v>1.648</c:v>
                </c:pt>
                <c:pt idx="659">
                  <c:v>1.646</c:v>
                </c:pt>
                <c:pt idx="660">
                  <c:v>1.646</c:v>
                </c:pt>
                <c:pt idx="661">
                  <c:v>1.674</c:v>
                </c:pt>
                <c:pt idx="662">
                  <c:v>1.604</c:v>
                </c:pt>
                <c:pt idx="663">
                  <c:v>1.65</c:v>
                </c:pt>
                <c:pt idx="664">
                  <c:v>1.655</c:v>
                </c:pt>
                <c:pt idx="665">
                  <c:v>1.66</c:v>
                </c:pt>
                <c:pt idx="666">
                  <c:v>1.656</c:v>
                </c:pt>
                <c:pt idx="667">
                  <c:v>1.675</c:v>
                </c:pt>
                <c:pt idx="668">
                  <c:v>1.707</c:v>
                </c:pt>
                <c:pt idx="669">
                  <c:v>1.726</c:v>
                </c:pt>
                <c:pt idx="670">
                  <c:v>1.719</c:v>
                </c:pt>
                <c:pt idx="671">
                  <c:v>1.724</c:v>
                </c:pt>
                <c:pt idx="672">
                  <c:v>1.717</c:v>
                </c:pt>
                <c:pt idx="673">
                  <c:v>1.688</c:v>
                </c:pt>
                <c:pt idx="674">
                  <c:v>1.718</c:v>
                </c:pt>
                <c:pt idx="675">
                  <c:v>1.699</c:v>
                </c:pt>
                <c:pt idx="676">
                  <c:v>1.745</c:v>
                </c:pt>
                <c:pt idx="677">
                  <c:v>1.764</c:v>
                </c:pt>
                <c:pt idx="678">
                  <c:v>1.712</c:v>
                </c:pt>
                <c:pt idx="679">
                  <c:v>1.581</c:v>
                </c:pt>
                <c:pt idx="680">
                  <c:v>1.547</c:v>
                </c:pt>
                <c:pt idx="681">
                  <c:v>1.553</c:v>
                </c:pt>
                <c:pt idx="682">
                  <c:v>1.509</c:v>
                </c:pt>
                <c:pt idx="683">
                  <c:v>1.498</c:v>
                </c:pt>
                <c:pt idx="684">
                  <c:v>1.506</c:v>
                </c:pt>
                <c:pt idx="685">
                  <c:v>1.525</c:v>
                </c:pt>
                <c:pt idx="686">
                  <c:v>1.493</c:v>
                </c:pt>
                <c:pt idx="687">
                  <c:v>1.537</c:v>
                </c:pt>
                <c:pt idx="688">
                  <c:v>1.498</c:v>
                </c:pt>
                <c:pt idx="689">
                  <c:v>1.4736</c:v>
                </c:pt>
                <c:pt idx="690">
                  <c:v>1.474</c:v>
                </c:pt>
                <c:pt idx="691">
                  <c:v>1.506</c:v>
                </c:pt>
                <c:pt idx="692">
                  <c:v>1.486</c:v>
                </c:pt>
                <c:pt idx="693">
                  <c:v>1.5085</c:v>
                </c:pt>
                <c:pt idx="694">
                  <c:v>1.449</c:v>
                </c:pt>
                <c:pt idx="695">
                  <c:v>1.4759</c:v>
                </c:pt>
                <c:pt idx="696">
                  <c:v>1.479</c:v>
                </c:pt>
                <c:pt idx="697">
                  <c:v>1.432</c:v>
                </c:pt>
                <c:pt idx="698">
                  <c:v>1.397</c:v>
                </c:pt>
                <c:pt idx="699">
                  <c:v>1.406</c:v>
                </c:pt>
                <c:pt idx="700">
                  <c:v>1.396</c:v>
                </c:pt>
                <c:pt idx="701">
                  <c:v>1.315</c:v>
                </c:pt>
                <c:pt idx="702">
                  <c:v>1.315</c:v>
                </c:pt>
                <c:pt idx="703">
                  <c:v>1.266</c:v>
                </c:pt>
                <c:pt idx="704">
                  <c:v>1.177</c:v>
                </c:pt>
                <c:pt idx="705">
                  <c:v>1.131</c:v>
                </c:pt>
                <c:pt idx="706">
                  <c:v>1.096</c:v>
                </c:pt>
                <c:pt idx="707">
                  <c:v>1.126</c:v>
                </c:pt>
                <c:pt idx="708">
                  <c:v>1.1274</c:v>
                </c:pt>
                <c:pt idx="709">
                  <c:v>1.1488</c:v>
                </c:pt>
                <c:pt idx="710">
                  <c:v>1.153</c:v>
                </c:pt>
                <c:pt idx="711">
                  <c:v>1.159</c:v>
                </c:pt>
                <c:pt idx="712">
                  <c:v>1.195</c:v>
                </c:pt>
                <c:pt idx="713">
                  <c:v>1.1736</c:v>
                </c:pt>
                <c:pt idx="714">
                  <c:v>1.1496</c:v>
                </c:pt>
                <c:pt idx="715">
                  <c:v>1.14</c:v>
                </c:pt>
                <c:pt idx="716">
                  <c:v>1.1259</c:v>
                </c:pt>
                <c:pt idx="717">
                  <c:v>1.1287</c:v>
                </c:pt>
                <c:pt idx="718">
                  <c:v>1.0946</c:v>
                </c:pt>
                <c:pt idx="719">
                  <c:v>1.0895</c:v>
                </c:pt>
                <c:pt idx="720">
                  <c:v>1.114</c:v>
                </c:pt>
                <c:pt idx="721">
                  <c:v>1.131</c:v>
                </c:pt>
                <c:pt idx="722">
                  <c:v>1.1323</c:v>
                </c:pt>
                <c:pt idx="723">
                  <c:v>1.147</c:v>
                </c:pt>
                <c:pt idx="724">
                  <c:v>1.1712</c:v>
                </c:pt>
                <c:pt idx="725">
                  <c:v>1.133</c:v>
                </c:pt>
                <c:pt idx="726">
                  <c:v>1.1353</c:v>
                </c:pt>
                <c:pt idx="727">
                  <c:v>1.1533</c:v>
                </c:pt>
                <c:pt idx="728">
                  <c:v>1.1261</c:v>
                </c:pt>
                <c:pt idx="729">
                  <c:v>1.109</c:v>
                </c:pt>
                <c:pt idx="730">
                  <c:v>1.0769</c:v>
                </c:pt>
                <c:pt idx="731">
                  <c:v>1.0727</c:v>
                </c:pt>
                <c:pt idx="732">
                  <c:v>1.0378</c:v>
                </c:pt>
                <c:pt idx="733">
                  <c:v>1.0491</c:v>
                </c:pt>
                <c:pt idx="734">
                  <c:v>1.0407</c:v>
                </c:pt>
                <c:pt idx="735">
                  <c:v>1.04</c:v>
                </c:pt>
                <c:pt idx="736">
                  <c:v>1.066</c:v>
                </c:pt>
                <c:pt idx="737">
                  <c:v>1.0818</c:v>
                </c:pt>
                <c:pt idx="738">
                  <c:v>1.095</c:v>
                </c:pt>
                <c:pt idx="739">
                  <c:v>1.0924</c:v>
                </c:pt>
                <c:pt idx="740">
                  <c:v>1.1003</c:v>
                </c:pt>
                <c:pt idx="741">
                  <c:v>1.0762</c:v>
                </c:pt>
                <c:pt idx="742">
                  <c:v>1.0496</c:v>
                </c:pt>
                <c:pt idx="743">
                  <c:v>1.0688</c:v>
                </c:pt>
                <c:pt idx="744">
                  <c:v>1.1143</c:v>
                </c:pt>
                <c:pt idx="745">
                  <c:v>1.0795</c:v>
                </c:pt>
                <c:pt idx="746">
                  <c:v>1.106</c:v>
                </c:pt>
                <c:pt idx="747">
                  <c:v>1.0786</c:v>
                </c:pt>
                <c:pt idx="748">
                  <c:v>1.0353</c:v>
                </c:pt>
                <c:pt idx="749">
                  <c:v>1.0213</c:v>
                </c:pt>
                <c:pt idx="750">
                  <c:v>1.078</c:v>
                </c:pt>
                <c:pt idx="751">
                  <c:v>1.0836</c:v>
                </c:pt>
                <c:pt idx="752">
                  <c:v>1.0905</c:v>
                </c:pt>
                <c:pt idx="753">
                  <c:v>1.1118</c:v>
                </c:pt>
                <c:pt idx="754">
                  <c:v>1.093</c:v>
                </c:pt>
                <c:pt idx="755">
                  <c:v>1.0855</c:v>
                </c:pt>
                <c:pt idx="756">
                  <c:v>1.1368</c:v>
                </c:pt>
                <c:pt idx="757">
                  <c:v>1.0742</c:v>
                </c:pt>
                <c:pt idx="758">
                  <c:v>1.0424</c:v>
                </c:pt>
                <c:pt idx="759">
                  <c:v>1.0466</c:v>
                </c:pt>
                <c:pt idx="760">
                  <c:v>1.0437</c:v>
                </c:pt>
                <c:pt idx="761">
                  <c:v>1.047</c:v>
                </c:pt>
                <c:pt idx="762">
                  <c:v>1.0139</c:v>
                </c:pt>
                <c:pt idx="763">
                  <c:v>1.0307</c:v>
                </c:pt>
                <c:pt idx="764">
                  <c:v>1.0315</c:v>
                </c:pt>
                <c:pt idx="765">
                  <c:v>1.0124</c:v>
                </c:pt>
                <c:pt idx="766">
                  <c:v>1.0088</c:v>
                </c:pt>
                <c:pt idx="767">
                  <c:v>1.0487</c:v>
                </c:pt>
                <c:pt idx="768">
                  <c:v>1.0077</c:v>
                </c:pt>
                <c:pt idx="769">
                  <c:v>1.0432</c:v>
                </c:pt>
                <c:pt idx="770">
                  <c:v>1.0752</c:v>
                </c:pt>
                <c:pt idx="771">
                  <c:v>1.0524</c:v>
                </c:pt>
                <c:pt idx="772">
                  <c:v>0.9548</c:v>
                </c:pt>
                <c:pt idx="773">
                  <c:v>0.9794</c:v>
                </c:pt>
                <c:pt idx="774">
                  <c:v>0.9801</c:v>
                </c:pt>
                <c:pt idx="775">
                  <c:v>0.9754</c:v>
                </c:pt>
                <c:pt idx="776">
                  <c:v>0.9219</c:v>
                </c:pt>
                <c:pt idx="777">
                  <c:v>0.9861</c:v>
                </c:pt>
                <c:pt idx="778">
                  <c:v>1.0045</c:v>
                </c:pt>
                <c:pt idx="779">
                  <c:v>1.017</c:v>
                </c:pt>
                <c:pt idx="780">
                  <c:v>1.0596</c:v>
                </c:pt>
                <c:pt idx="781">
                  <c:v>1.0351</c:v>
                </c:pt>
                <c:pt idx="782">
                  <c:v>1.0135</c:v>
                </c:pt>
                <c:pt idx="783">
                  <c:v>1.0031</c:v>
                </c:pt>
                <c:pt idx="784">
                  <c:v>0.9643</c:v>
                </c:pt>
                <c:pt idx="785">
                  <c:v>0.9627</c:v>
                </c:pt>
                <c:pt idx="786">
                  <c:v>0.9517</c:v>
                </c:pt>
                <c:pt idx="787">
                  <c:v>0.9237</c:v>
                </c:pt>
                <c:pt idx="788">
                  <c:v>0.8897</c:v>
                </c:pt>
                <c:pt idx="789">
                  <c:v>0.9284</c:v>
                </c:pt>
                <c:pt idx="790">
                  <c:v>0.8758</c:v>
                </c:pt>
                <c:pt idx="791">
                  <c:v>0.8039</c:v>
                </c:pt>
                <c:pt idx="792">
                  <c:v>0.8194</c:v>
                </c:pt>
                <c:pt idx="793">
                  <c:v>0.7926</c:v>
                </c:pt>
                <c:pt idx="794">
                  <c:v>0.782</c:v>
                </c:pt>
                <c:pt idx="795">
                  <c:v>0.814</c:v>
                </c:pt>
                <c:pt idx="796">
                  <c:v>0.816</c:v>
                </c:pt>
                <c:pt idx="797">
                  <c:v>0.8056</c:v>
                </c:pt>
                <c:pt idx="798">
                  <c:v>0.8468</c:v>
                </c:pt>
                <c:pt idx="799">
                  <c:v>0.8022</c:v>
                </c:pt>
                <c:pt idx="800">
                  <c:v>0.7781</c:v>
                </c:pt>
                <c:pt idx="801">
                  <c:v>0.8413</c:v>
                </c:pt>
                <c:pt idx="802">
                  <c:v>1.0308</c:v>
                </c:pt>
                <c:pt idx="803">
                  <c:v>0.9695</c:v>
                </c:pt>
                <c:pt idx="804">
                  <c:v>0.976</c:v>
                </c:pt>
                <c:pt idx="805">
                  <c:v>0.9589</c:v>
                </c:pt>
                <c:pt idx="806">
                  <c:v>0.9272</c:v>
                </c:pt>
                <c:pt idx="807">
                  <c:v>0.9063</c:v>
                </c:pt>
                <c:pt idx="808">
                  <c:v>0.8954</c:v>
                </c:pt>
                <c:pt idx="809">
                  <c:v>0.933</c:v>
                </c:pt>
                <c:pt idx="810">
                  <c:v>0.913</c:v>
                </c:pt>
                <c:pt idx="811">
                  <c:v>0.9575</c:v>
                </c:pt>
                <c:pt idx="812">
                  <c:v>1.0</c:v>
                </c:pt>
                <c:pt idx="813">
                  <c:v>1.0104</c:v>
                </c:pt>
                <c:pt idx="814">
                  <c:v>1.0</c:v>
                </c:pt>
                <c:pt idx="815">
                  <c:v>1.0419</c:v>
                </c:pt>
                <c:pt idx="816">
                  <c:v>1.0225</c:v>
                </c:pt>
                <c:pt idx="817">
                  <c:v>1.1485</c:v>
                </c:pt>
                <c:pt idx="818">
                  <c:v>1.1598</c:v>
                </c:pt>
                <c:pt idx="819">
                  <c:v>1.1436</c:v>
                </c:pt>
                <c:pt idx="820">
                  <c:v>1.152</c:v>
                </c:pt>
                <c:pt idx="821">
                  <c:v>1.166</c:v>
                </c:pt>
                <c:pt idx="822">
                  <c:v>1.1272</c:v>
                </c:pt>
                <c:pt idx="823">
                  <c:v>1.1733</c:v>
                </c:pt>
                <c:pt idx="824">
                  <c:v>1.1758</c:v>
                </c:pt>
                <c:pt idx="825">
                  <c:v>1.128</c:v>
                </c:pt>
                <c:pt idx="826">
                  <c:v>1.1254</c:v>
                </c:pt>
                <c:pt idx="827">
                  <c:v>1.1305</c:v>
                </c:pt>
                <c:pt idx="828">
                  <c:v>1.1262</c:v>
                </c:pt>
                <c:pt idx="829">
                  <c:v>1.0667</c:v>
                </c:pt>
                <c:pt idx="830">
                  <c:v>1.0215</c:v>
                </c:pt>
                <c:pt idx="831">
                  <c:v>0.956</c:v>
                </c:pt>
                <c:pt idx="832">
                  <c:v>0.9972</c:v>
                </c:pt>
                <c:pt idx="833">
                  <c:v>0.945</c:v>
                </c:pt>
                <c:pt idx="834">
                  <c:v>0.9541</c:v>
                </c:pt>
                <c:pt idx="835">
                  <c:v>0.9433</c:v>
                </c:pt>
                <c:pt idx="836">
                  <c:v>0.9806</c:v>
                </c:pt>
                <c:pt idx="837">
                  <c:v>0.9563</c:v>
                </c:pt>
                <c:pt idx="838">
                  <c:v>0.983</c:v>
                </c:pt>
                <c:pt idx="839">
                  <c:v>1.0094</c:v>
                </c:pt>
                <c:pt idx="840">
                  <c:v>1.0605</c:v>
                </c:pt>
                <c:pt idx="841">
                  <c:v>1.0389</c:v>
                </c:pt>
                <c:pt idx="842">
                  <c:v>1.0314</c:v>
                </c:pt>
                <c:pt idx="843">
                  <c:v>1.0536</c:v>
                </c:pt>
                <c:pt idx="844">
                  <c:v>1.085</c:v>
                </c:pt>
                <c:pt idx="845">
                  <c:v>1.0995</c:v>
                </c:pt>
                <c:pt idx="846">
                  <c:v>1.0832</c:v>
                </c:pt>
                <c:pt idx="847">
                  <c:v>1.0695</c:v>
                </c:pt>
                <c:pt idx="848">
                  <c:v>1.0637</c:v>
                </c:pt>
                <c:pt idx="849">
                  <c:v>1.0003</c:v>
                </c:pt>
                <c:pt idx="850">
                  <c:v>0.9659</c:v>
                </c:pt>
                <c:pt idx="851">
                  <c:v>0.9579</c:v>
                </c:pt>
                <c:pt idx="852">
                  <c:v>0.9822</c:v>
                </c:pt>
                <c:pt idx="853">
                  <c:v>0.95</c:v>
                </c:pt>
                <c:pt idx="854">
                  <c:v>0.991</c:v>
                </c:pt>
                <c:pt idx="855">
                  <c:v>0.9394</c:v>
                </c:pt>
                <c:pt idx="856">
                  <c:v>0.9367</c:v>
                </c:pt>
                <c:pt idx="857">
                  <c:v>0.9137</c:v>
                </c:pt>
                <c:pt idx="858">
                  <c:v>0.9523</c:v>
                </c:pt>
                <c:pt idx="859">
                  <c:v>0.939</c:v>
                </c:pt>
                <c:pt idx="860">
                  <c:v>0.9574</c:v>
                </c:pt>
                <c:pt idx="861">
                  <c:v>0.9675</c:v>
                </c:pt>
                <c:pt idx="862">
                  <c:v>0.9447</c:v>
                </c:pt>
                <c:pt idx="863">
                  <c:v>0.9753</c:v>
                </c:pt>
                <c:pt idx="864">
                  <c:v>1.0079</c:v>
                </c:pt>
                <c:pt idx="865">
                  <c:v>1.1001</c:v>
                </c:pt>
                <c:pt idx="866">
                  <c:v>1.086</c:v>
                </c:pt>
                <c:pt idx="867">
                  <c:v>1.0945</c:v>
                </c:pt>
                <c:pt idx="868">
                  <c:v>1.084</c:v>
                </c:pt>
                <c:pt idx="869">
                  <c:v>1.112</c:v>
                </c:pt>
                <c:pt idx="870">
                  <c:v>1.0904</c:v>
                </c:pt>
                <c:pt idx="871">
                  <c:v>1.0373</c:v>
                </c:pt>
                <c:pt idx="872">
                  <c:v>1.0672</c:v>
                </c:pt>
                <c:pt idx="873">
                  <c:v>1.0697</c:v>
                </c:pt>
                <c:pt idx="874">
                  <c:v>1.1742</c:v>
                </c:pt>
                <c:pt idx="875">
                  <c:v>1.161</c:v>
                </c:pt>
                <c:pt idx="876">
                  <c:v>1.139</c:v>
                </c:pt>
                <c:pt idx="877">
                  <c:v>1.102</c:v>
                </c:pt>
                <c:pt idx="878">
                  <c:v>1.051</c:v>
                </c:pt>
                <c:pt idx="879">
                  <c:v>1.015</c:v>
                </c:pt>
                <c:pt idx="880">
                  <c:v>1.072</c:v>
                </c:pt>
                <c:pt idx="881">
                  <c:v>1.034</c:v>
                </c:pt>
                <c:pt idx="882">
                  <c:v>0.995</c:v>
                </c:pt>
                <c:pt idx="883">
                  <c:v>0.995</c:v>
                </c:pt>
                <c:pt idx="884">
                  <c:v>0.973</c:v>
                </c:pt>
                <c:pt idx="885">
                  <c:v>0.908</c:v>
                </c:pt>
                <c:pt idx="886">
                  <c:v>0.901</c:v>
                </c:pt>
                <c:pt idx="887">
                  <c:v>0.836</c:v>
                </c:pt>
                <c:pt idx="888">
                  <c:v>0.877</c:v>
                </c:pt>
                <c:pt idx="889">
                  <c:v>0.874</c:v>
                </c:pt>
                <c:pt idx="890">
                  <c:v>0.89</c:v>
                </c:pt>
                <c:pt idx="891">
                  <c:v>0.89</c:v>
                </c:pt>
                <c:pt idx="892">
                  <c:v>0.852</c:v>
                </c:pt>
                <c:pt idx="893">
                  <c:v>0.894</c:v>
                </c:pt>
                <c:pt idx="894">
                  <c:v>0.873</c:v>
                </c:pt>
                <c:pt idx="895">
                  <c:v>0.865</c:v>
                </c:pt>
                <c:pt idx="896">
                  <c:v>0.85</c:v>
                </c:pt>
                <c:pt idx="897">
                  <c:v>0.8014</c:v>
                </c:pt>
                <c:pt idx="898">
                  <c:v>0.8349</c:v>
                </c:pt>
                <c:pt idx="899">
                  <c:v>0.845</c:v>
                </c:pt>
                <c:pt idx="900">
                  <c:v>0.874</c:v>
                </c:pt>
                <c:pt idx="901">
                  <c:v>0.92</c:v>
                </c:pt>
                <c:pt idx="902">
                  <c:v>0.9172</c:v>
                </c:pt>
                <c:pt idx="903">
                  <c:v>0.9213</c:v>
                </c:pt>
                <c:pt idx="904">
                  <c:v>0.933</c:v>
                </c:pt>
                <c:pt idx="905">
                  <c:v>1.012</c:v>
                </c:pt>
                <c:pt idx="906">
                  <c:v>0.992</c:v>
                </c:pt>
                <c:pt idx="907">
                  <c:v>1.044</c:v>
                </c:pt>
                <c:pt idx="908">
                  <c:v>1.052</c:v>
                </c:pt>
                <c:pt idx="909">
                  <c:v>1.0836</c:v>
                </c:pt>
                <c:pt idx="910">
                  <c:v>1.082</c:v>
                </c:pt>
                <c:pt idx="911">
                  <c:v>1.099</c:v>
                </c:pt>
                <c:pt idx="912">
                  <c:v>1.052</c:v>
                </c:pt>
                <c:pt idx="913">
                  <c:v>1.038</c:v>
                </c:pt>
                <c:pt idx="914">
                  <c:v>1.081</c:v>
                </c:pt>
                <c:pt idx="915">
                  <c:v>1.061</c:v>
                </c:pt>
                <c:pt idx="916">
                  <c:v>1.055</c:v>
                </c:pt>
                <c:pt idx="917">
                  <c:v>1.118</c:v>
                </c:pt>
                <c:pt idx="918">
                  <c:v>1.135</c:v>
                </c:pt>
                <c:pt idx="919">
                  <c:v>1.16</c:v>
                </c:pt>
                <c:pt idx="920">
                  <c:v>1.198</c:v>
                </c:pt>
                <c:pt idx="921">
                  <c:v>1.192</c:v>
                </c:pt>
                <c:pt idx="922">
                  <c:v>1.232</c:v>
                </c:pt>
                <c:pt idx="923">
                  <c:v>1.29</c:v>
                </c:pt>
                <c:pt idx="924">
                  <c:v>1.359</c:v>
                </c:pt>
                <c:pt idx="925">
                  <c:v>1.363</c:v>
                </c:pt>
                <c:pt idx="926">
                  <c:v>1.386</c:v>
                </c:pt>
                <c:pt idx="927">
                  <c:v>1.391</c:v>
                </c:pt>
                <c:pt idx="928">
                  <c:v>1.402</c:v>
                </c:pt>
                <c:pt idx="929">
                  <c:v>1.404</c:v>
                </c:pt>
                <c:pt idx="930">
                  <c:v>1.358</c:v>
                </c:pt>
                <c:pt idx="931">
                  <c:v>1.349</c:v>
                </c:pt>
                <c:pt idx="932">
                  <c:v>1.343</c:v>
                </c:pt>
                <c:pt idx="933">
                  <c:v>1.345</c:v>
                </c:pt>
                <c:pt idx="934">
                  <c:v>1.3459</c:v>
                </c:pt>
                <c:pt idx="935">
                  <c:v>1.315</c:v>
                </c:pt>
                <c:pt idx="936">
                  <c:v>1.309</c:v>
                </c:pt>
                <c:pt idx="937">
                  <c:v>1.317</c:v>
                </c:pt>
                <c:pt idx="938">
                  <c:v>1.317</c:v>
                </c:pt>
                <c:pt idx="939">
                  <c:v>1.265</c:v>
                </c:pt>
                <c:pt idx="940">
                  <c:v>1.2523</c:v>
                </c:pt>
                <c:pt idx="941">
                  <c:v>1.195</c:v>
                </c:pt>
                <c:pt idx="942">
                  <c:v>1.278</c:v>
                </c:pt>
                <c:pt idx="943">
                  <c:v>1.244</c:v>
                </c:pt>
                <c:pt idx="944">
                  <c:v>1.263</c:v>
                </c:pt>
                <c:pt idx="945">
                  <c:v>1.266</c:v>
                </c:pt>
                <c:pt idx="946">
                  <c:v>1.275</c:v>
                </c:pt>
                <c:pt idx="947">
                  <c:v>1.268</c:v>
                </c:pt>
                <c:pt idx="948">
                  <c:v>1.22</c:v>
                </c:pt>
                <c:pt idx="949">
                  <c:v>1.18</c:v>
                </c:pt>
                <c:pt idx="950">
                  <c:v>1.21</c:v>
                </c:pt>
                <c:pt idx="951">
                  <c:v>1.213</c:v>
                </c:pt>
                <c:pt idx="952">
                  <c:v>1.226</c:v>
                </c:pt>
                <c:pt idx="953">
                  <c:v>1.224</c:v>
                </c:pt>
                <c:pt idx="954">
                  <c:v>1.221</c:v>
                </c:pt>
                <c:pt idx="955">
                  <c:v>1.226</c:v>
                </c:pt>
                <c:pt idx="956">
                  <c:v>1.189</c:v>
                </c:pt>
                <c:pt idx="957">
                  <c:v>1.192</c:v>
                </c:pt>
                <c:pt idx="958">
                  <c:v>1.205</c:v>
                </c:pt>
                <c:pt idx="959">
                  <c:v>1.202</c:v>
                </c:pt>
                <c:pt idx="960">
                  <c:v>1.194</c:v>
                </c:pt>
                <c:pt idx="961">
                  <c:v>1.196</c:v>
                </c:pt>
                <c:pt idx="962">
                  <c:v>1.242</c:v>
                </c:pt>
                <c:pt idx="963">
                  <c:v>1.238</c:v>
                </c:pt>
                <c:pt idx="964">
                  <c:v>1.231</c:v>
                </c:pt>
                <c:pt idx="965">
                  <c:v>1.267</c:v>
                </c:pt>
                <c:pt idx="966">
                  <c:v>1.258</c:v>
                </c:pt>
                <c:pt idx="967">
                  <c:v>1.166</c:v>
                </c:pt>
                <c:pt idx="968">
                  <c:v>1.153</c:v>
                </c:pt>
                <c:pt idx="969">
                  <c:v>1.11</c:v>
                </c:pt>
                <c:pt idx="970">
                  <c:v>1.106</c:v>
                </c:pt>
                <c:pt idx="971">
                  <c:v>1.0932</c:v>
                </c:pt>
                <c:pt idx="972">
                  <c:v>1.1008</c:v>
                </c:pt>
                <c:pt idx="973">
                  <c:v>1.0559</c:v>
                </c:pt>
                <c:pt idx="974">
                  <c:v>0.9642</c:v>
                </c:pt>
                <c:pt idx="975">
                  <c:v>0.9912</c:v>
                </c:pt>
                <c:pt idx="976">
                  <c:v>1.0065</c:v>
                </c:pt>
                <c:pt idx="977">
                  <c:v>0.9635</c:v>
                </c:pt>
                <c:pt idx="978">
                  <c:v>0.9716</c:v>
                </c:pt>
                <c:pt idx="979">
                  <c:v>0.972</c:v>
                </c:pt>
                <c:pt idx="980">
                  <c:v>0.9451</c:v>
                </c:pt>
                <c:pt idx="981">
                  <c:v>0.9692</c:v>
                </c:pt>
                <c:pt idx="982">
                  <c:v>0.9459</c:v>
                </c:pt>
                <c:pt idx="983">
                  <c:v>0.8877</c:v>
                </c:pt>
                <c:pt idx="984">
                  <c:v>0.959</c:v>
                </c:pt>
                <c:pt idx="985">
                  <c:v>1.004</c:v>
                </c:pt>
                <c:pt idx="986">
                  <c:v>1.0191</c:v>
                </c:pt>
                <c:pt idx="987">
                  <c:v>1.0</c:v>
                </c:pt>
                <c:pt idx="988">
                  <c:v>0.978</c:v>
                </c:pt>
                <c:pt idx="989">
                  <c:v>0.947</c:v>
                </c:pt>
                <c:pt idx="990">
                  <c:v>0.959</c:v>
                </c:pt>
                <c:pt idx="991">
                  <c:v>0.944</c:v>
                </c:pt>
                <c:pt idx="992">
                  <c:v>1.0142</c:v>
                </c:pt>
                <c:pt idx="993">
                  <c:v>0.9728</c:v>
                </c:pt>
                <c:pt idx="994">
                  <c:v>0.9849</c:v>
                </c:pt>
                <c:pt idx="995">
                  <c:v>1.0146</c:v>
                </c:pt>
                <c:pt idx="996">
                  <c:v>1.045</c:v>
                </c:pt>
                <c:pt idx="997">
                  <c:v>1.054</c:v>
                </c:pt>
                <c:pt idx="998">
                  <c:v>1.067</c:v>
                </c:pt>
                <c:pt idx="999">
                  <c:v>1.0483</c:v>
                </c:pt>
                <c:pt idx="1000">
                  <c:v>1.09</c:v>
                </c:pt>
                <c:pt idx="1001">
                  <c:v>1.06</c:v>
                </c:pt>
                <c:pt idx="1002">
                  <c:v>1.069</c:v>
                </c:pt>
                <c:pt idx="1003">
                  <c:v>1.186</c:v>
                </c:pt>
                <c:pt idx="1004">
                  <c:v>1.183</c:v>
                </c:pt>
                <c:pt idx="1005">
                  <c:v>1.121</c:v>
                </c:pt>
                <c:pt idx="1006">
                  <c:v>1.118</c:v>
                </c:pt>
                <c:pt idx="1007">
                  <c:v>1.132</c:v>
                </c:pt>
                <c:pt idx="1008">
                  <c:v>1.124</c:v>
                </c:pt>
                <c:pt idx="1009">
                  <c:v>1.128</c:v>
                </c:pt>
                <c:pt idx="1010">
                  <c:v>1.095</c:v>
                </c:pt>
                <c:pt idx="1011">
                  <c:v>1.106</c:v>
                </c:pt>
                <c:pt idx="1012">
                  <c:v>1.113</c:v>
                </c:pt>
                <c:pt idx="1013">
                  <c:v>1.129</c:v>
                </c:pt>
                <c:pt idx="1014">
                  <c:v>1.112</c:v>
                </c:pt>
                <c:pt idx="1015">
                  <c:v>1.176</c:v>
                </c:pt>
                <c:pt idx="1016">
                  <c:v>1.153</c:v>
                </c:pt>
                <c:pt idx="1017">
                  <c:v>1.115</c:v>
                </c:pt>
                <c:pt idx="1018">
                  <c:v>1.088</c:v>
                </c:pt>
                <c:pt idx="1019">
                  <c:v>1.076</c:v>
                </c:pt>
                <c:pt idx="1020">
                  <c:v>1.052</c:v>
                </c:pt>
                <c:pt idx="1021">
                  <c:v>1.12</c:v>
                </c:pt>
                <c:pt idx="1022">
                  <c:v>1.159</c:v>
                </c:pt>
                <c:pt idx="1023">
                  <c:v>1.169</c:v>
                </c:pt>
                <c:pt idx="1024">
                  <c:v>1.239</c:v>
                </c:pt>
                <c:pt idx="1025">
                  <c:v>1.231</c:v>
                </c:pt>
                <c:pt idx="1026">
                  <c:v>1.256</c:v>
                </c:pt>
                <c:pt idx="1027">
                  <c:v>1.244</c:v>
                </c:pt>
                <c:pt idx="1028">
                  <c:v>1.19</c:v>
                </c:pt>
                <c:pt idx="1029">
                  <c:v>1.213</c:v>
                </c:pt>
                <c:pt idx="1030">
                  <c:v>1.28</c:v>
                </c:pt>
                <c:pt idx="1031">
                  <c:v>1.265</c:v>
                </c:pt>
                <c:pt idx="1032">
                  <c:v>1.267</c:v>
                </c:pt>
                <c:pt idx="1033">
                  <c:v>1.278</c:v>
                </c:pt>
                <c:pt idx="1034">
                  <c:v>1.267</c:v>
                </c:pt>
                <c:pt idx="1035">
                  <c:v>1.186</c:v>
                </c:pt>
                <c:pt idx="1036">
                  <c:v>1.189</c:v>
                </c:pt>
                <c:pt idx="1037">
                  <c:v>1.265</c:v>
                </c:pt>
                <c:pt idx="1038">
                  <c:v>1.236</c:v>
                </c:pt>
                <c:pt idx="1039">
                  <c:v>1.218</c:v>
                </c:pt>
                <c:pt idx="1040">
                  <c:v>1.196</c:v>
                </c:pt>
                <c:pt idx="1041">
                  <c:v>1.244</c:v>
                </c:pt>
                <c:pt idx="1042">
                  <c:v>1.267</c:v>
                </c:pt>
                <c:pt idx="1043">
                  <c:v>1.283</c:v>
                </c:pt>
                <c:pt idx="1044">
                  <c:v>1.255</c:v>
                </c:pt>
                <c:pt idx="1045">
                  <c:v>1.288</c:v>
                </c:pt>
                <c:pt idx="1046">
                  <c:v>1.26</c:v>
                </c:pt>
                <c:pt idx="1047">
                  <c:v>1.227</c:v>
                </c:pt>
                <c:pt idx="1048">
                  <c:v>1.209</c:v>
                </c:pt>
                <c:pt idx="1049">
                  <c:v>1.219</c:v>
                </c:pt>
                <c:pt idx="1050">
                  <c:v>1.273</c:v>
                </c:pt>
                <c:pt idx="1051">
                  <c:v>1.221</c:v>
                </c:pt>
                <c:pt idx="1052">
                  <c:v>1.177</c:v>
                </c:pt>
                <c:pt idx="1053">
                  <c:v>1.106</c:v>
                </c:pt>
                <c:pt idx="1054">
                  <c:v>1.16</c:v>
                </c:pt>
                <c:pt idx="1055">
                  <c:v>1.178</c:v>
                </c:pt>
                <c:pt idx="1056">
                  <c:v>1.208</c:v>
                </c:pt>
                <c:pt idx="1057">
                  <c:v>1.23</c:v>
                </c:pt>
                <c:pt idx="1058">
                  <c:v>1.288</c:v>
                </c:pt>
                <c:pt idx="1059">
                  <c:v>1.244</c:v>
                </c:pt>
                <c:pt idx="1060">
                  <c:v>1.216</c:v>
                </c:pt>
                <c:pt idx="1061">
                  <c:v>1.299</c:v>
                </c:pt>
                <c:pt idx="1062">
                  <c:v>1.26</c:v>
                </c:pt>
                <c:pt idx="1063">
                  <c:v>1.244</c:v>
                </c:pt>
                <c:pt idx="1064">
                  <c:v>1.258</c:v>
                </c:pt>
                <c:pt idx="1065">
                  <c:v>1.239</c:v>
                </c:pt>
                <c:pt idx="1066">
                  <c:v>1.192</c:v>
                </c:pt>
                <c:pt idx="1067">
                  <c:v>1.227</c:v>
                </c:pt>
                <c:pt idx="1068">
                  <c:v>1.243</c:v>
                </c:pt>
                <c:pt idx="1069">
                  <c:v>1.283</c:v>
                </c:pt>
                <c:pt idx="1070">
                  <c:v>1.312</c:v>
                </c:pt>
                <c:pt idx="1071">
                  <c:v>1.341</c:v>
                </c:pt>
                <c:pt idx="1072">
                  <c:v>1.321</c:v>
                </c:pt>
                <c:pt idx="1073">
                  <c:v>1.344</c:v>
                </c:pt>
                <c:pt idx="1074">
                  <c:v>1.327</c:v>
                </c:pt>
                <c:pt idx="1075">
                  <c:v>1.294</c:v>
                </c:pt>
                <c:pt idx="1076">
                  <c:v>1.316</c:v>
                </c:pt>
                <c:pt idx="1077">
                  <c:v>1.238</c:v>
                </c:pt>
                <c:pt idx="1078">
                  <c:v>1.267</c:v>
                </c:pt>
                <c:pt idx="1079">
                  <c:v>1.219</c:v>
                </c:pt>
                <c:pt idx="1080">
                  <c:v>1.197</c:v>
                </c:pt>
                <c:pt idx="1081">
                  <c:v>1.155</c:v>
                </c:pt>
                <c:pt idx="1082">
                  <c:v>1.172</c:v>
                </c:pt>
                <c:pt idx="1083">
                  <c:v>1.194</c:v>
                </c:pt>
                <c:pt idx="1084">
                  <c:v>1.187</c:v>
                </c:pt>
                <c:pt idx="1085">
                  <c:v>1.197</c:v>
                </c:pt>
                <c:pt idx="1086">
                  <c:v>1.203</c:v>
                </c:pt>
                <c:pt idx="1087">
                  <c:v>1.148</c:v>
                </c:pt>
                <c:pt idx="1088">
                  <c:v>1.166</c:v>
                </c:pt>
                <c:pt idx="1089">
                  <c:v>1.212</c:v>
                </c:pt>
                <c:pt idx="1090">
                  <c:v>1.173</c:v>
                </c:pt>
                <c:pt idx="1091">
                  <c:v>1.117</c:v>
                </c:pt>
                <c:pt idx="1092">
                  <c:v>1.134</c:v>
                </c:pt>
                <c:pt idx="1093">
                  <c:v>1.186</c:v>
                </c:pt>
                <c:pt idx="1094">
                  <c:v>1.212</c:v>
                </c:pt>
                <c:pt idx="1095">
                  <c:v>1.226</c:v>
                </c:pt>
                <c:pt idx="1096">
                  <c:v>1.168</c:v>
                </c:pt>
                <c:pt idx="1097">
                  <c:v>1.235</c:v>
                </c:pt>
                <c:pt idx="1098">
                  <c:v>1.23</c:v>
                </c:pt>
                <c:pt idx="1099">
                  <c:v>1.208</c:v>
                </c:pt>
                <c:pt idx="1100">
                  <c:v>1.171</c:v>
                </c:pt>
                <c:pt idx="1101">
                  <c:v>1.176</c:v>
                </c:pt>
                <c:pt idx="1102">
                  <c:v>1.13</c:v>
                </c:pt>
                <c:pt idx="1103">
                  <c:v>1.097</c:v>
                </c:pt>
                <c:pt idx="1104">
                  <c:v>1.083</c:v>
                </c:pt>
                <c:pt idx="1105">
                  <c:v>1.063</c:v>
                </c:pt>
                <c:pt idx="1106">
                  <c:v>1.051</c:v>
                </c:pt>
                <c:pt idx="1107">
                  <c:v>1.079</c:v>
                </c:pt>
                <c:pt idx="1108">
                  <c:v>1.101</c:v>
                </c:pt>
                <c:pt idx="1109">
                  <c:v>1.063</c:v>
                </c:pt>
                <c:pt idx="1110">
                  <c:v>1.057</c:v>
                </c:pt>
                <c:pt idx="1111">
                  <c:v>1.044</c:v>
                </c:pt>
                <c:pt idx="1112">
                  <c:v>1.023</c:v>
                </c:pt>
                <c:pt idx="1113">
                  <c:v>1.049</c:v>
                </c:pt>
                <c:pt idx="1114">
                  <c:v>1.052</c:v>
                </c:pt>
                <c:pt idx="1115">
                  <c:v>1.074</c:v>
                </c:pt>
                <c:pt idx="1116">
                  <c:v>1.113</c:v>
                </c:pt>
                <c:pt idx="1117">
                  <c:v>1.103</c:v>
                </c:pt>
                <c:pt idx="1118">
                  <c:v>1.07</c:v>
                </c:pt>
                <c:pt idx="1119">
                  <c:v>1.051</c:v>
                </c:pt>
                <c:pt idx="1120">
                  <c:v>1.033</c:v>
                </c:pt>
                <c:pt idx="1121">
                  <c:v>1.013</c:v>
                </c:pt>
                <c:pt idx="1122">
                  <c:v>1.079</c:v>
                </c:pt>
                <c:pt idx="1123">
                  <c:v>1.078</c:v>
                </c:pt>
                <c:pt idx="1124">
                  <c:v>1.093</c:v>
                </c:pt>
                <c:pt idx="1125">
                  <c:v>1.129</c:v>
                </c:pt>
                <c:pt idx="1126">
                  <c:v>1.129</c:v>
                </c:pt>
                <c:pt idx="1127">
                  <c:v>1.151</c:v>
                </c:pt>
                <c:pt idx="1128">
                  <c:v>1.129</c:v>
                </c:pt>
                <c:pt idx="1129">
                  <c:v>1.098</c:v>
                </c:pt>
                <c:pt idx="1130">
                  <c:v>1.124</c:v>
                </c:pt>
                <c:pt idx="1131">
                  <c:v>1.129</c:v>
                </c:pt>
                <c:pt idx="1132">
                  <c:v>1.173</c:v>
                </c:pt>
                <c:pt idx="1133">
                  <c:v>1.25</c:v>
                </c:pt>
                <c:pt idx="1134">
                  <c:v>1.265</c:v>
                </c:pt>
                <c:pt idx="1135">
                  <c:v>1.249</c:v>
                </c:pt>
                <c:pt idx="1136">
                  <c:v>1.275</c:v>
                </c:pt>
                <c:pt idx="1137">
                  <c:v>1.284</c:v>
                </c:pt>
                <c:pt idx="1138">
                  <c:v>1.292</c:v>
                </c:pt>
                <c:pt idx="1139">
                  <c:v>1.289</c:v>
                </c:pt>
                <c:pt idx="1140">
                  <c:v>1.304</c:v>
                </c:pt>
                <c:pt idx="1141">
                  <c:v>1.348</c:v>
                </c:pt>
                <c:pt idx="1142">
                  <c:v>1.242</c:v>
                </c:pt>
                <c:pt idx="1143">
                  <c:v>1.254</c:v>
                </c:pt>
                <c:pt idx="1144">
                  <c:v>1.268</c:v>
                </c:pt>
                <c:pt idx="1145">
                  <c:v>1.25</c:v>
                </c:pt>
                <c:pt idx="1146">
                  <c:v>1.201</c:v>
                </c:pt>
                <c:pt idx="1147">
                  <c:v>1.229</c:v>
                </c:pt>
                <c:pt idx="1148">
                  <c:v>1.163</c:v>
                </c:pt>
                <c:pt idx="1149">
                  <c:v>1.167</c:v>
                </c:pt>
                <c:pt idx="1150">
                  <c:v>1.231</c:v>
                </c:pt>
                <c:pt idx="1151">
                  <c:v>1.268</c:v>
                </c:pt>
                <c:pt idx="1152">
                  <c:v>1.234</c:v>
                </c:pt>
                <c:pt idx="1153">
                  <c:v>1.219</c:v>
                </c:pt>
                <c:pt idx="1154">
                  <c:v>1.275</c:v>
                </c:pt>
                <c:pt idx="1155">
                  <c:v>1.24</c:v>
                </c:pt>
                <c:pt idx="1156">
                  <c:v>1.235</c:v>
                </c:pt>
                <c:pt idx="1157">
                  <c:v>1.211</c:v>
                </c:pt>
                <c:pt idx="1158">
                  <c:v>1.243</c:v>
                </c:pt>
                <c:pt idx="1159">
                  <c:v>1.248</c:v>
                </c:pt>
                <c:pt idx="1160">
                  <c:v>1.235</c:v>
                </c:pt>
                <c:pt idx="1161">
                  <c:v>1.218</c:v>
                </c:pt>
                <c:pt idx="1162">
                  <c:v>1.046</c:v>
                </c:pt>
                <c:pt idx="1163">
                  <c:v>1.002</c:v>
                </c:pt>
                <c:pt idx="1164">
                  <c:v>1.044</c:v>
                </c:pt>
                <c:pt idx="1165">
                  <c:v>0.957</c:v>
                </c:pt>
                <c:pt idx="1166">
                  <c:v>0.946</c:v>
                </c:pt>
                <c:pt idx="1167">
                  <c:v>1.024</c:v>
                </c:pt>
                <c:pt idx="1168">
                  <c:v>0.997</c:v>
                </c:pt>
                <c:pt idx="1169">
                  <c:v>1.057</c:v>
                </c:pt>
                <c:pt idx="1170">
                  <c:v>1.057</c:v>
                </c:pt>
                <c:pt idx="1171">
                  <c:v>1.042</c:v>
                </c:pt>
                <c:pt idx="1172">
                  <c:v>1.08</c:v>
                </c:pt>
                <c:pt idx="1173">
                  <c:v>1.051</c:v>
                </c:pt>
                <c:pt idx="1174">
                  <c:v>1.033</c:v>
                </c:pt>
                <c:pt idx="1175">
                  <c:v>1.012</c:v>
                </c:pt>
                <c:pt idx="1176">
                  <c:v>1.01</c:v>
                </c:pt>
                <c:pt idx="1177">
                  <c:v>0.918</c:v>
                </c:pt>
                <c:pt idx="1178">
                  <c:v>1.01</c:v>
                </c:pt>
                <c:pt idx="1179">
                  <c:v>1.065</c:v>
                </c:pt>
                <c:pt idx="1180">
                  <c:v>1.076</c:v>
                </c:pt>
                <c:pt idx="1181">
                  <c:v>1.127</c:v>
                </c:pt>
                <c:pt idx="1182">
                  <c:v>1.17</c:v>
                </c:pt>
                <c:pt idx="1183">
                  <c:v>1.171</c:v>
                </c:pt>
                <c:pt idx="1184">
                  <c:v>1.173</c:v>
                </c:pt>
                <c:pt idx="1185">
                  <c:v>1.24</c:v>
                </c:pt>
                <c:pt idx="1186">
                  <c:v>1.261</c:v>
                </c:pt>
                <c:pt idx="1187">
                  <c:v>1.271</c:v>
                </c:pt>
                <c:pt idx="1188">
                  <c:v>1.282</c:v>
                </c:pt>
                <c:pt idx="1189">
                  <c:v>1.275</c:v>
                </c:pt>
                <c:pt idx="1190">
                  <c:v>1.303</c:v>
                </c:pt>
                <c:pt idx="1191">
                  <c:v>1.314</c:v>
                </c:pt>
                <c:pt idx="1192">
                  <c:v>1.333</c:v>
                </c:pt>
                <c:pt idx="1193">
                  <c:v>1.333</c:v>
                </c:pt>
                <c:pt idx="1194">
                  <c:v>1.337</c:v>
                </c:pt>
                <c:pt idx="1195">
                  <c:v>1.271</c:v>
                </c:pt>
                <c:pt idx="1196">
                  <c:v>1.268</c:v>
                </c:pt>
                <c:pt idx="1197">
                  <c:v>1.252</c:v>
                </c:pt>
                <c:pt idx="1198">
                  <c:v>1.213</c:v>
                </c:pt>
                <c:pt idx="1199">
                  <c:v>1.152</c:v>
                </c:pt>
                <c:pt idx="1200">
                  <c:v>1.193</c:v>
                </c:pt>
                <c:pt idx="1201">
                  <c:v>1.146</c:v>
                </c:pt>
                <c:pt idx="1202">
                  <c:v>1.223</c:v>
                </c:pt>
                <c:pt idx="1203">
                  <c:v>1.195</c:v>
                </c:pt>
                <c:pt idx="1204">
                  <c:v>1.225</c:v>
                </c:pt>
                <c:pt idx="1205">
                  <c:v>1.265</c:v>
                </c:pt>
                <c:pt idx="1206">
                  <c:v>1.247</c:v>
                </c:pt>
                <c:pt idx="1207">
                  <c:v>1.138</c:v>
                </c:pt>
                <c:pt idx="1208">
                  <c:v>1.156</c:v>
                </c:pt>
                <c:pt idx="1209">
                  <c:v>1.135</c:v>
                </c:pt>
                <c:pt idx="1210">
                  <c:v>1.088</c:v>
                </c:pt>
                <c:pt idx="1211">
                  <c:v>1.049</c:v>
                </c:pt>
                <c:pt idx="1212">
                  <c:v>1.126</c:v>
                </c:pt>
                <c:pt idx="1213">
                  <c:v>1.091</c:v>
                </c:pt>
                <c:pt idx="1214">
                  <c:v>1.094</c:v>
                </c:pt>
                <c:pt idx="1215">
                  <c:v>1.11</c:v>
                </c:pt>
                <c:pt idx="1216">
                  <c:v>1.114</c:v>
                </c:pt>
                <c:pt idx="1217">
                  <c:v>1.12</c:v>
                </c:pt>
                <c:pt idx="1218">
                  <c:v>1.135</c:v>
                </c:pt>
                <c:pt idx="1219">
                  <c:v>1.116</c:v>
                </c:pt>
                <c:pt idx="1220">
                  <c:v>1.128</c:v>
                </c:pt>
                <c:pt idx="1221">
                  <c:v>1.132</c:v>
                </c:pt>
                <c:pt idx="1222">
                  <c:v>1.138</c:v>
                </c:pt>
                <c:pt idx="1223">
                  <c:v>1.157</c:v>
                </c:pt>
                <c:pt idx="1224">
                  <c:v>1.156</c:v>
                </c:pt>
                <c:pt idx="1225">
                  <c:v>1.155</c:v>
                </c:pt>
                <c:pt idx="1226">
                  <c:v>1.116</c:v>
                </c:pt>
                <c:pt idx="1227">
                  <c:v>1.173</c:v>
                </c:pt>
                <c:pt idx="1228">
                  <c:v>1.143</c:v>
                </c:pt>
                <c:pt idx="1229">
                  <c:v>1.129</c:v>
                </c:pt>
                <c:pt idx="1230">
                  <c:v>1.129</c:v>
                </c:pt>
                <c:pt idx="1231">
                  <c:v>1.13</c:v>
                </c:pt>
                <c:pt idx="1232">
                  <c:v>1.082</c:v>
                </c:pt>
                <c:pt idx="1233">
                  <c:v>1.117</c:v>
                </c:pt>
                <c:pt idx="1234">
                  <c:v>1.033</c:v>
                </c:pt>
                <c:pt idx="1235">
                  <c:v>1.029</c:v>
                </c:pt>
                <c:pt idx="1236">
                  <c:v>1.03</c:v>
                </c:pt>
                <c:pt idx="1237">
                  <c:v>1.033</c:v>
                </c:pt>
                <c:pt idx="1238">
                  <c:v>0.973</c:v>
                </c:pt>
                <c:pt idx="1239">
                  <c:v>0.998</c:v>
                </c:pt>
                <c:pt idx="1240">
                  <c:v>0.978</c:v>
                </c:pt>
                <c:pt idx="1241">
                  <c:v>1.011</c:v>
                </c:pt>
                <c:pt idx="1242">
                  <c:v>0.975</c:v>
                </c:pt>
                <c:pt idx="1243">
                  <c:v>0.946</c:v>
                </c:pt>
                <c:pt idx="1244">
                  <c:v>1.022</c:v>
                </c:pt>
                <c:pt idx="1245">
                  <c:v>1.088</c:v>
                </c:pt>
                <c:pt idx="1246">
                  <c:v>1.102</c:v>
                </c:pt>
                <c:pt idx="1247">
                  <c:v>1.128</c:v>
                </c:pt>
                <c:pt idx="1248">
                  <c:v>1.125</c:v>
                </c:pt>
                <c:pt idx="1249">
                  <c:v>1.196</c:v>
                </c:pt>
                <c:pt idx="1250">
                  <c:v>1.26</c:v>
                </c:pt>
                <c:pt idx="1251">
                  <c:v>1.289</c:v>
                </c:pt>
                <c:pt idx="1252">
                  <c:v>1.236</c:v>
                </c:pt>
                <c:pt idx="1253">
                  <c:v>1.237</c:v>
                </c:pt>
                <c:pt idx="1254">
                  <c:v>1.279</c:v>
                </c:pt>
                <c:pt idx="1255">
                  <c:v>1.269</c:v>
                </c:pt>
                <c:pt idx="1256">
                  <c:v>1.284</c:v>
                </c:pt>
                <c:pt idx="1257">
                  <c:v>1.233</c:v>
                </c:pt>
                <c:pt idx="1258">
                  <c:v>1.262</c:v>
                </c:pt>
                <c:pt idx="1259">
                  <c:v>1.235</c:v>
                </c:pt>
                <c:pt idx="1260">
                  <c:v>1.245</c:v>
                </c:pt>
                <c:pt idx="1261">
                  <c:v>1.274</c:v>
                </c:pt>
                <c:pt idx="1262">
                  <c:v>1.277</c:v>
                </c:pt>
                <c:pt idx="1263">
                  <c:v>1.272</c:v>
                </c:pt>
                <c:pt idx="1264">
                  <c:v>1.222</c:v>
                </c:pt>
                <c:pt idx="1265">
                  <c:v>1.239</c:v>
                </c:pt>
                <c:pt idx="1266">
                  <c:v>1.271</c:v>
                </c:pt>
                <c:pt idx="1267">
                  <c:v>1.241</c:v>
                </c:pt>
                <c:pt idx="1268">
                  <c:v>1.239</c:v>
                </c:pt>
                <c:pt idx="1269">
                  <c:v>1.222</c:v>
                </c:pt>
                <c:pt idx="1270">
                  <c:v>1.183</c:v>
                </c:pt>
                <c:pt idx="1271">
                  <c:v>1.146</c:v>
                </c:pt>
                <c:pt idx="1272">
                  <c:v>1.175</c:v>
                </c:pt>
                <c:pt idx="1273">
                  <c:v>1.163</c:v>
                </c:pt>
                <c:pt idx="1274">
                  <c:v>1.131</c:v>
                </c:pt>
                <c:pt idx="1275">
                  <c:v>1.129</c:v>
                </c:pt>
                <c:pt idx="1276">
                  <c:v>1.145</c:v>
                </c:pt>
                <c:pt idx="1277">
                  <c:v>1.143</c:v>
                </c:pt>
                <c:pt idx="1278">
                  <c:v>1.142</c:v>
                </c:pt>
                <c:pt idx="1279">
                  <c:v>1.152</c:v>
                </c:pt>
                <c:pt idx="1280">
                  <c:v>1.148</c:v>
                </c:pt>
                <c:pt idx="1281">
                  <c:v>1.14</c:v>
                </c:pt>
                <c:pt idx="1282">
                  <c:v>1.125</c:v>
                </c:pt>
                <c:pt idx="1283">
                  <c:v>1.108</c:v>
                </c:pt>
                <c:pt idx="1284">
                  <c:v>1.075</c:v>
                </c:pt>
                <c:pt idx="1285">
                  <c:v>1.07</c:v>
                </c:pt>
                <c:pt idx="1286">
                  <c:v>1.029</c:v>
                </c:pt>
                <c:pt idx="1287">
                  <c:v>1.052</c:v>
                </c:pt>
                <c:pt idx="1288">
                  <c:v>1.047</c:v>
                </c:pt>
                <c:pt idx="1289">
                  <c:v>1.083</c:v>
                </c:pt>
                <c:pt idx="1290">
                  <c:v>1.1</c:v>
                </c:pt>
                <c:pt idx="1291">
                  <c:v>1.109</c:v>
                </c:pt>
                <c:pt idx="1292">
                  <c:v>1.086</c:v>
                </c:pt>
                <c:pt idx="1293">
                  <c:v>1.099</c:v>
                </c:pt>
                <c:pt idx="1294">
                  <c:v>1.119</c:v>
                </c:pt>
                <c:pt idx="1295">
                  <c:v>1.091</c:v>
                </c:pt>
                <c:pt idx="1296">
                  <c:v>1.124</c:v>
                </c:pt>
                <c:pt idx="1297">
                  <c:v>1.175</c:v>
                </c:pt>
                <c:pt idx="1298">
                  <c:v>1.185</c:v>
                </c:pt>
                <c:pt idx="1299">
                  <c:v>1.141</c:v>
                </c:pt>
                <c:pt idx="1300">
                  <c:v>1.144</c:v>
                </c:pt>
                <c:pt idx="1301">
                  <c:v>1.119</c:v>
                </c:pt>
                <c:pt idx="1302">
                  <c:v>1.118</c:v>
                </c:pt>
                <c:pt idx="1303">
                  <c:v>1.086</c:v>
                </c:pt>
                <c:pt idx="1304">
                  <c:v>1.092</c:v>
                </c:pt>
                <c:pt idx="1305">
                  <c:v>1.118</c:v>
                </c:pt>
                <c:pt idx="1306">
                  <c:v>1.09</c:v>
                </c:pt>
                <c:pt idx="1307">
                  <c:v>1.064</c:v>
                </c:pt>
                <c:pt idx="1308">
                  <c:v>1.087</c:v>
                </c:pt>
                <c:pt idx="1309">
                  <c:v>1.073</c:v>
                </c:pt>
                <c:pt idx="1310">
                  <c:v>1.045</c:v>
                </c:pt>
                <c:pt idx="1311">
                  <c:v>1.022</c:v>
                </c:pt>
                <c:pt idx="1312">
                  <c:v>1.03</c:v>
                </c:pt>
                <c:pt idx="1313">
                  <c:v>1.035</c:v>
                </c:pt>
                <c:pt idx="1314">
                  <c:v>1.059</c:v>
                </c:pt>
                <c:pt idx="1315">
                  <c:v>1.086</c:v>
                </c:pt>
                <c:pt idx="1316">
                  <c:v>1.099</c:v>
                </c:pt>
                <c:pt idx="1317">
                  <c:v>1.068</c:v>
                </c:pt>
                <c:pt idx="1318">
                  <c:v>1.033</c:v>
                </c:pt>
                <c:pt idx="1319">
                  <c:v>0.997</c:v>
                </c:pt>
                <c:pt idx="1320">
                  <c:v>0.977</c:v>
                </c:pt>
                <c:pt idx="1321">
                  <c:v>0.998</c:v>
                </c:pt>
                <c:pt idx="1322">
                  <c:v>0.997</c:v>
                </c:pt>
                <c:pt idx="1323">
                  <c:v>1.022</c:v>
                </c:pt>
                <c:pt idx="1324">
                  <c:v>1.03</c:v>
                </c:pt>
                <c:pt idx="1325">
                  <c:v>1.044</c:v>
                </c:pt>
                <c:pt idx="1326">
                  <c:v>1.036</c:v>
                </c:pt>
                <c:pt idx="1327">
                  <c:v>1.02</c:v>
                </c:pt>
                <c:pt idx="1328">
                  <c:v>1.015</c:v>
                </c:pt>
                <c:pt idx="1329">
                  <c:v>1.066</c:v>
                </c:pt>
                <c:pt idx="1330">
                  <c:v>1.033</c:v>
                </c:pt>
                <c:pt idx="1331">
                  <c:v>1.015</c:v>
                </c:pt>
                <c:pt idx="1332">
                  <c:v>1.006</c:v>
                </c:pt>
                <c:pt idx="1333">
                  <c:v>1.002</c:v>
                </c:pt>
                <c:pt idx="1334">
                  <c:v>1.015</c:v>
                </c:pt>
                <c:pt idx="1335">
                  <c:v>0.996</c:v>
                </c:pt>
                <c:pt idx="1336">
                  <c:v>0.968</c:v>
                </c:pt>
                <c:pt idx="1337">
                  <c:v>0.921</c:v>
                </c:pt>
                <c:pt idx="1338">
                  <c:v>0.935</c:v>
                </c:pt>
                <c:pt idx="1339">
                  <c:v>0.951</c:v>
                </c:pt>
                <c:pt idx="1340">
                  <c:v>0.919</c:v>
                </c:pt>
                <c:pt idx="1341">
                  <c:v>0.892</c:v>
                </c:pt>
                <c:pt idx="1342">
                  <c:v>0.888</c:v>
                </c:pt>
                <c:pt idx="1343">
                  <c:v>0.843</c:v>
                </c:pt>
                <c:pt idx="1344">
                  <c:v>0.877</c:v>
                </c:pt>
                <c:pt idx="1345">
                  <c:v>0.884</c:v>
                </c:pt>
                <c:pt idx="1346">
                  <c:v>0.874</c:v>
                </c:pt>
                <c:pt idx="1347">
                  <c:v>0.881</c:v>
                </c:pt>
                <c:pt idx="1348">
                  <c:v>0.863</c:v>
                </c:pt>
                <c:pt idx="1349">
                  <c:v>0.868</c:v>
                </c:pt>
                <c:pt idx="1350">
                  <c:v>0.883</c:v>
                </c:pt>
                <c:pt idx="1351">
                  <c:v>0.9</c:v>
                </c:pt>
                <c:pt idx="1352">
                  <c:v>0.88</c:v>
                </c:pt>
                <c:pt idx="1353">
                  <c:v>0.893</c:v>
                </c:pt>
                <c:pt idx="1354">
                  <c:v>0.938</c:v>
                </c:pt>
                <c:pt idx="1355">
                  <c:v>0.962</c:v>
                </c:pt>
                <c:pt idx="1356">
                  <c:v>0.948</c:v>
                </c:pt>
                <c:pt idx="1357">
                  <c:v>0.936</c:v>
                </c:pt>
                <c:pt idx="1358">
                  <c:v>0.969</c:v>
                </c:pt>
                <c:pt idx="1359">
                  <c:v>0.994</c:v>
                </c:pt>
                <c:pt idx="1360">
                  <c:v>0.989</c:v>
                </c:pt>
                <c:pt idx="1361">
                  <c:v>0.993</c:v>
                </c:pt>
                <c:pt idx="1362">
                  <c:v>0.957</c:v>
                </c:pt>
                <c:pt idx="1363">
                  <c:v>0.962</c:v>
                </c:pt>
                <c:pt idx="1364">
                  <c:v>0.985</c:v>
                </c:pt>
                <c:pt idx="1365">
                  <c:v>0.998</c:v>
                </c:pt>
                <c:pt idx="1366">
                  <c:v>0.976</c:v>
                </c:pt>
                <c:pt idx="1367">
                  <c:v>0.985</c:v>
                </c:pt>
                <c:pt idx="1368">
                  <c:v>0.988</c:v>
                </c:pt>
                <c:pt idx="1369">
                  <c:v>0.994</c:v>
                </c:pt>
                <c:pt idx="1370">
                  <c:v>0.983</c:v>
                </c:pt>
                <c:pt idx="1371">
                  <c:v>0.995</c:v>
                </c:pt>
                <c:pt idx="1372">
                  <c:v>0.995</c:v>
                </c:pt>
                <c:pt idx="1373">
                  <c:v>0.952</c:v>
                </c:pt>
                <c:pt idx="1374">
                  <c:v>0.937</c:v>
                </c:pt>
                <c:pt idx="1375">
                  <c:v>0.902</c:v>
                </c:pt>
                <c:pt idx="1376">
                  <c:v>0.88</c:v>
                </c:pt>
                <c:pt idx="1377">
                  <c:v>0.893</c:v>
                </c:pt>
                <c:pt idx="1378">
                  <c:v>0.902</c:v>
                </c:pt>
                <c:pt idx="1379">
                  <c:v>0.951</c:v>
                </c:pt>
                <c:pt idx="1380">
                  <c:v>0.959</c:v>
                </c:pt>
                <c:pt idx="1381">
                  <c:v>0.965</c:v>
                </c:pt>
                <c:pt idx="1382">
                  <c:v>1.03</c:v>
                </c:pt>
                <c:pt idx="1383">
                  <c:v>1.021</c:v>
                </c:pt>
                <c:pt idx="1384">
                  <c:v>0.992</c:v>
                </c:pt>
                <c:pt idx="1385">
                  <c:v>0.975</c:v>
                </c:pt>
                <c:pt idx="1386">
                  <c:v>1.015</c:v>
                </c:pt>
                <c:pt idx="1387">
                  <c:v>0.986</c:v>
                </c:pt>
                <c:pt idx="1388">
                  <c:v>0.982</c:v>
                </c:pt>
                <c:pt idx="1389">
                  <c:v>0.995</c:v>
                </c:pt>
                <c:pt idx="1390">
                  <c:v>1.007</c:v>
                </c:pt>
                <c:pt idx="1391">
                  <c:v>0.982</c:v>
                </c:pt>
                <c:pt idx="1392">
                  <c:v>0.967</c:v>
                </c:pt>
                <c:pt idx="1393">
                  <c:v>0.966</c:v>
                </c:pt>
                <c:pt idx="1394">
                  <c:v>0.839</c:v>
                </c:pt>
                <c:pt idx="1395">
                  <c:v>0.855</c:v>
                </c:pt>
                <c:pt idx="1396">
                  <c:v>0.834</c:v>
                </c:pt>
                <c:pt idx="1397">
                  <c:v>0.828</c:v>
                </c:pt>
                <c:pt idx="1398">
                  <c:v>0.866</c:v>
                </c:pt>
                <c:pt idx="1399">
                  <c:v>0.889</c:v>
                </c:pt>
                <c:pt idx="1400">
                  <c:v>0.877</c:v>
                </c:pt>
                <c:pt idx="1401">
                  <c:v>0.893</c:v>
                </c:pt>
                <c:pt idx="1402">
                  <c:v>0.839</c:v>
                </c:pt>
                <c:pt idx="1403">
                  <c:v>0.809</c:v>
                </c:pt>
                <c:pt idx="1404">
                  <c:v>0.815</c:v>
                </c:pt>
                <c:pt idx="1405">
                  <c:v>0.77</c:v>
                </c:pt>
                <c:pt idx="1406">
                  <c:v>0.79</c:v>
                </c:pt>
                <c:pt idx="1407">
                  <c:v>0.774</c:v>
                </c:pt>
                <c:pt idx="1408">
                  <c:v>0.769</c:v>
                </c:pt>
                <c:pt idx="1409">
                  <c:v>0.788</c:v>
                </c:pt>
                <c:pt idx="1410">
                  <c:v>0.808</c:v>
                </c:pt>
                <c:pt idx="1411">
                  <c:v>0.811</c:v>
                </c:pt>
                <c:pt idx="1412">
                  <c:v>0.806</c:v>
                </c:pt>
                <c:pt idx="1413">
                  <c:v>0.79</c:v>
                </c:pt>
                <c:pt idx="1414">
                  <c:v>0.769</c:v>
                </c:pt>
                <c:pt idx="1415">
                  <c:v>0.8</c:v>
                </c:pt>
                <c:pt idx="1416">
                  <c:v>0.798</c:v>
                </c:pt>
                <c:pt idx="1417">
                  <c:v>0.799</c:v>
                </c:pt>
                <c:pt idx="1418">
                  <c:v>0.815</c:v>
                </c:pt>
                <c:pt idx="1419">
                  <c:v>0.791</c:v>
                </c:pt>
                <c:pt idx="1420">
                  <c:v>0.751</c:v>
                </c:pt>
                <c:pt idx="1421">
                  <c:v>0.75</c:v>
                </c:pt>
                <c:pt idx="1422">
                  <c:v>0.789</c:v>
                </c:pt>
                <c:pt idx="1423">
                  <c:v>0.774</c:v>
                </c:pt>
                <c:pt idx="1424">
                  <c:v>0.773</c:v>
                </c:pt>
                <c:pt idx="1425">
                  <c:v>0.749</c:v>
                </c:pt>
                <c:pt idx="1426">
                  <c:v>0.799</c:v>
                </c:pt>
                <c:pt idx="1427">
                  <c:v>0.818</c:v>
                </c:pt>
                <c:pt idx="1428">
                  <c:v>0.827</c:v>
                </c:pt>
                <c:pt idx="1429">
                  <c:v>0.835</c:v>
                </c:pt>
                <c:pt idx="1430">
                  <c:v>0.858</c:v>
                </c:pt>
                <c:pt idx="1431">
                  <c:v>0.834</c:v>
                </c:pt>
                <c:pt idx="1432">
                  <c:v>0.863</c:v>
                </c:pt>
                <c:pt idx="1433">
                  <c:v>0.936</c:v>
                </c:pt>
                <c:pt idx="1434">
                  <c:v>0.896</c:v>
                </c:pt>
                <c:pt idx="1435">
                  <c:v>0.884</c:v>
                </c:pt>
                <c:pt idx="1436">
                  <c:v>0.875</c:v>
                </c:pt>
                <c:pt idx="1437">
                  <c:v>0.88</c:v>
                </c:pt>
                <c:pt idx="1438">
                  <c:v>0.887</c:v>
                </c:pt>
                <c:pt idx="1439">
                  <c:v>0.867</c:v>
                </c:pt>
                <c:pt idx="1440">
                  <c:v>0.823</c:v>
                </c:pt>
                <c:pt idx="1441">
                  <c:v>0.853</c:v>
                </c:pt>
                <c:pt idx="1442">
                  <c:v>0.946</c:v>
                </c:pt>
                <c:pt idx="1443">
                  <c:v>0.931</c:v>
                </c:pt>
                <c:pt idx="1444">
                  <c:v>0.853</c:v>
                </c:pt>
                <c:pt idx="1445">
                  <c:v>0.869</c:v>
                </c:pt>
                <c:pt idx="1446">
                  <c:v>0.891</c:v>
                </c:pt>
                <c:pt idx="1447">
                  <c:v>0.844</c:v>
                </c:pt>
                <c:pt idx="1448">
                  <c:v>0.856</c:v>
                </c:pt>
                <c:pt idx="1449">
                  <c:v>0.863</c:v>
                </c:pt>
                <c:pt idx="1450">
                  <c:v>0.845</c:v>
                </c:pt>
                <c:pt idx="1451">
                  <c:v>0.853</c:v>
                </c:pt>
                <c:pt idx="1452">
                  <c:v>0.873</c:v>
                </c:pt>
                <c:pt idx="1453">
                  <c:v>0.849</c:v>
                </c:pt>
                <c:pt idx="1454">
                  <c:v>0.849</c:v>
                </c:pt>
                <c:pt idx="1455">
                  <c:v>0.831</c:v>
                </c:pt>
                <c:pt idx="1456">
                  <c:v>0.798</c:v>
                </c:pt>
                <c:pt idx="1457">
                  <c:v>0.764</c:v>
                </c:pt>
                <c:pt idx="1458">
                  <c:v>0.698</c:v>
                </c:pt>
                <c:pt idx="1459">
                  <c:v>0.689</c:v>
                </c:pt>
                <c:pt idx="1460">
                  <c:v>0.737</c:v>
                </c:pt>
                <c:pt idx="1461">
                  <c:v>0.75</c:v>
                </c:pt>
                <c:pt idx="1462">
                  <c:v>0.745</c:v>
                </c:pt>
                <c:pt idx="1463">
                  <c:v>0.716</c:v>
                </c:pt>
                <c:pt idx="1464">
                  <c:v>0.682</c:v>
                </c:pt>
                <c:pt idx="1465">
                  <c:v>0.704</c:v>
                </c:pt>
                <c:pt idx="1466">
                  <c:v>0.704</c:v>
                </c:pt>
                <c:pt idx="1467">
                  <c:v>0.683</c:v>
                </c:pt>
                <c:pt idx="1468">
                  <c:v>0.665</c:v>
                </c:pt>
                <c:pt idx="1469">
                  <c:v>0.654</c:v>
                </c:pt>
                <c:pt idx="1470">
                  <c:v>0.655</c:v>
                </c:pt>
                <c:pt idx="1471">
                  <c:v>0.645</c:v>
                </c:pt>
                <c:pt idx="1472">
                  <c:v>0.632</c:v>
                </c:pt>
                <c:pt idx="1473">
                  <c:v>0.626</c:v>
                </c:pt>
                <c:pt idx="1474">
                  <c:v>0.618</c:v>
                </c:pt>
                <c:pt idx="1475">
                  <c:v>0.631</c:v>
                </c:pt>
                <c:pt idx="1476">
                  <c:v>0.623</c:v>
                </c:pt>
                <c:pt idx="1477">
                  <c:v>0.615</c:v>
                </c:pt>
                <c:pt idx="1478">
                  <c:v>0.621</c:v>
                </c:pt>
                <c:pt idx="1479">
                  <c:v>0.645</c:v>
                </c:pt>
                <c:pt idx="1480">
                  <c:v>0.621</c:v>
                </c:pt>
                <c:pt idx="1481">
                  <c:v>0.639</c:v>
                </c:pt>
                <c:pt idx="1482">
                  <c:v>0.64</c:v>
                </c:pt>
                <c:pt idx="1483">
                  <c:v>0.676</c:v>
                </c:pt>
                <c:pt idx="1484">
                  <c:v>0.718</c:v>
                </c:pt>
                <c:pt idx="1485">
                  <c:v>0.705</c:v>
                </c:pt>
                <c:pt idx="1486">
                  <c:v>0.695</c:v>
                </c:pt>
                <c:pt idx="1487">
                  <c:v>0.642</c:v>
                </c:pt>
                <c:pt idx="1488">
                  <c:v>0.654</c:v>
                </c:pt>
                <c:pt idx="1489">
                  <c:v>0.688</c:v>
                </c:pt>
                <c:pt idx="1490">
                  <c:v>0.688</c:v>
                </c:pt>
                <c:pt idx="1491">
                  <c:v>0.705</c:v>
                </c:pt>
                <c:pt idx="1492">
                  <c:v>0.675</c:v>
                </c:pt>
                <c:pt idx="1493">
                  <c:v>0.684</c:v>
                </c:pt>
                <c:pt idx="1494">
                  <c:v>0.671</c:v>
                </c:pt>
                <c:pt idx="1495">
                  <c:v>0.684</c:v>
                </c:pt>
                <c:pt idx="1496">
                  <c:v>0.694</c:v>
                </c:pt>
                <c:pt idx="1497">
                  <c:v>0.706</c:v>
                </c:pt>
                <c:pt idx="1498">
                  <c:v>0.706</c:v>
                </c:pt>
                <c:pt idx="1499">
                  <c:v>0.694</c:v>
                </c:pt>
                <c:pt idx="1500">
                  <c:v>0.734</c:v>
                </c:pt>
                <c:pt idx="1501">
                  <c:v>0.726</c:v>
                </c:pt>
                <c:pt idx="1502">
                  <c:v>0.719</c:v>
                </c:pt>
                <c:pt idx="1503">
                  <c:v>0.748</c:v>
                </c:pt>
                <c:pt idx="1504">
                  <c:v>0.771</c:v>
                </c:pt>
                <c:pt idx="1505">
                  <c:v>0.773</c:v>
                </c:pt>
                <c:pt idx="1506">
                  <c:v>0.773</c:v>
                </c:pt>
                <c:pt idx="1507">
                  <c:v>0.774</c:v>
                </c:pt>
                <c:pt idx="1508">
                  <c:v>0.782</c:v>
                </c:pt>
                <c:pt idx="1509">
                  <c:v>0.814</c:v>
                </c:pt>
                <c:pt idx="1510">
                  <c:v>0.772</c:v>
                </c:pt>
                <c:pt idx="1511">
                  <c:v>0.771</c:v>
                </c:pt>
                <c:pt idx="1512">
                  <c:v>0.737</c:v>
                </c:pt>
                <c:pt idx="1513">
                  <c:v>0.744</c:v>
                </c:pt>
                <c:pt idx="1514">
                  <c:v>0.776</c:v>
                </c:pt>
                <c:pt idx="1515">
                  <c:v>0.755</c:v>
                </c:pt>
                <c:pt idx="1516">
                  <c:v>0.772</c:v>
                </c:pt>
                <c:pt idx="1517">
                  <c:v>0.786</c:v>
                </c:pt>
                <c:pt idx="1518">
                  <c:v>0.772</c:v>
                </c:pt>
                <c:pt idx="1519">
                  <c:v>0.799</c:v>
                </c:pt>
                <c:pt idx="1520">
                  <c:v>0.81</c:v>
                </c:pt>
                <c:pt idx="1521">
                  <c:v>0.825</c:v>
                </c:pt>
                <c:pt idx="1522">
                  <c:v>0.834</c:v>
                </c:pt>
                <c:pt idx="1523">
                  <c:v>0.798</c:v>
                </c:pt>
                <c:pt idx="1524">
                  <c:v>0.908</c:v>
                </c:pt>
                <c:pt idx="1525">
                  <c:v>0.931</c:v>
                </c:pt>
                <c:pt idx="1526">
                  <c:v>0.999</c:v>
                </c:pt>
                <c:pt idx="1527">
                  <c:v>1.003</c:v>
                </c:pt>
                <c:pt idx="1528">
                  <c:v>0.998</c:v>
                </c:pt>
                <c:pt idx="1529">
                  <c:v>1.036</c:v>
                </c:pt>
                <c:pt idx="1530">
                  <c:v>1.006</c:v>
                </c:pt>
                <c:pt idx="1531">
                  <c:v>1.043</c:v>
                </c:pt>
                <c:pt idx="1532">
                  <c:v>1.122</c:v>
                </c:pt>
                <c:pt idx="1533">
                  <c:v>1.036</c:v>
                </c:pt>
                <c:pt idx="1534">
                  <c:v>0.98</c:v>
                </c:pt>
                <c:pt idx="1535">
                  <c:v>0.957</c:v>
                </c:pt>
                <c:pt idx="1536">
                  <c:v>0.957</c:v>
                </c:pt>
                <c:pt idx="1537">
                  <c:v>0.948</c:v>
                </c:pt>
                <c:pt idx="1538">
                  <c:v>0.94</c:v>
                </c:pt>
                <c:pt idx="1539">
                  <c:v>0.882</c:v>
                </c:pt>
                <c:pt idx="1540">
                  <c:v>0.928</c:v>
                </c:pt>
                <c:pt idx="1541">
                  <c:v>0.953</c:v>
                </c:pt>
                <c:pt idx="1542">
                  <c:v>0.991</c:v>
                </c:pt>
                <c:pt idx="1543">
                  <c:v>0.938</c:v>
                </c:pt>
                <c:pt idx="1544">
                  <c:v>0.875</c:v>
                </c:pt>
                <c:pt idx="1545">
                  <c:v>0.919</c:v>
                </c:pt>
                <c:pt idx="1546">
                  <c:v>0.893</c:v>
                </c:pt>
                <c:pt idx="1547">
                  <c:v>0.871</c:v>
                </c:pt>
                <c:pt idx="1548">
                  <c:v>0.832</c:v>
                </c:pt>
                <c:pt idx="1549">
                  <c:v>0.833</c:v>
                </c:pt>
                <c:pt idx="1550">
                  <c:v>0.781</c:v>
                </c:pt>
                <c:pt idx="1551">
                  <c:v>0.765</c:v>
                </c:pt>
                <c:pt idx="1552">
                  <c:v>0.774</c:v>
                </c:pt>
                <c:pt idx="1553">
                  <c:v>0.768</c:v>
                </c:pt>
                <c:pt idx="1554">
                  <c:v>0.777</c:v>
                </c:pt>
                <c:pt idx="1555">
                  <c:v>0.771</c:v>
                </c:pt>
                <c:pt idx="1556">
                  <c:v>0.751</c:v>
                </c:pt>
                <c:pt idx="1557">
                  <c:v>0.819</c:v>
                </c:pt>
                <c:pt idx="1558">
                  <c:v>0.764</c:v>
                </c:pt>
                <c:pt idx="1559">
                  <c:v>0.763</c:v>
                </c:pt>
                <c:pt idx="1560">
                  <c:v>0.762</c:v>
                </c:pt>
                <c:pt idx="1561">
                  <c:v>0.756</c:v>
                </c:pt>
                <c:pt idx="1562">
                  <c:v>0.762</c:v>
                </c:pt>
                <c:pt idx="1563">
                  <c:v>0.795</c:v>
                </c:pt>
                <c:pt idx="1564">
                  <c:v>0.753</c:v>
                </c:pt>
                <c:pt idx="1565">
                  <c:v>0.742</c:v>
                </c:pt>
                <c:pt idx="1566">
                  <c:v>0.741</c:v>
                </c:pt>
                <c:pt idx="1567">
                  <c:v>0.753</c:v>
                </c:pt>
                <c:pt idx="1568">
                  <c:v>0.747</c:v>
                </c:pt>
                <c:pt idx="1569">
                  <c:v>0.786</c:v>
                </c:pt>
                <c:pt idx="1570">
                  <c:v>0.802</c:v>
                </c:pt>
                <c:pt idx="1571">
                  <c:v>0.829</c:v>
                </c:pt>
                <c:pt idx="1572">
                  <c:v>0.795</c:v>
                </c:pt>
                <c:pt idx="1573">
                  <c:v>0.82</c:v>
                </c:pt>
                <c:pt idx="1574">
                  <c:v>0.856</c:v>
                </c:pt>
                <c:pt idx="1575">
                  <c:v>0.87</c:v>
                </c:pt>
                <c:pt idx="1576">
                  <c:v>0.943</c:v>
                </c:pt>
                <c:pt idx="1577">
                  <c:v>0.845</c:v>
                </c:pt>
                <c:pt idx="1578">
                  <c:v>0.839</c:v>
                </c:pt>
                <c:pt idx="1579">
                  <c:v>0.809</c:v>
                </c:pt>
                <c:pt idx="1580">
                  <c:v>0.809</c:v>
                </c:pt>
                <c:pt idx="1581">
                  <c:v>0.807</c:v>
                </c:pt>
                <c:pt idx="1582">
                  <c:v>0.798</c:v>
                </c:pt>
                <c:pt idx="1583">
                  <c:v>0.84</c:v>
                </c:pt>
                <c:pt idx="1584">
                  <c:v>0.898</c:v>
                </c:pt>
                <c:pt idx="1585">
                  <c:v>0.888</c:v>
                </c:pt>
                <c:pt idx="1586">
                  <c:v>0.89</c:v>
                </c:pt>
                <c:pt idx="1587">
                  <c:v>0.802</c:v>
                </c:pt>
                <c:pt idx="1588">
                  <c:v>0.753</c:v>
                </c:pt>
                <c:pt idx="1589">
                  <c:v>0.637</c:v>
                </c:pt>
                <c:pt idx="1590">
                  <c:v>0.639</c:v>
                </c:pt>
                <c:pt idx="1591">
                  <c:v>0.64</c:v>
                </c:pt>
                <c:pt idx="1592">
                  <c:v>0.654</c:v>
                </c:pt>
                <c:pt idx="1593">
                  <c:v>0.737</c:v>
                </c:pt>
                <c:pt idx="1594">
                  <c:v>0.73</c:v>
                </c:pt>
                <c:pt idx="1595">
                  <c:v>0.73</c:v>
                </c:pt>
                <c:pt idx="1596">
                  <c:v>0.711</c:v>
                </c:pt>
                <c:pt idx="1597">
                  <c:v>0.66</c:v>
                </c:pt>
                <c:pt idx="1598">
                  <c:v>0.648</c:v>
                </c:pt>
                <c:pt idx="1599">
                  <c:v>0.669</c:v>
                </c:pt>
                <c:pt idx="1600">
                  <c:v>0.652</c:v>
                </c:pt>
                <c:pt idx="1601">
                  <c:v>0.657</c:v>
                </c:pt>
                <c:pt idx="1602">
                  <c:v>0.646</c:v>
                </c:pt>
                <c:pt idx="1603">
                  <c:v>0.641</c:v>
                </c:pt>
                <c:pt idx="1604">
                  <c:v>0.642</c:v>
                </c:pt>
                <c:pt idx="1605">
                  <c:v>0.556</c:v>
                </c:pt>
                <c:pt idx="1606">
                  <c:v>0.559</c:v>
                </c:pt>
                <c:pt idx="1607">
                  <c:v>0.553</c:v>
                </c:pt>
                <c:pt idx="1608">
                  <c:v>0.545</c:v>
                </c:pt>
                <c:pt idx="1609">
                  <c:v>0.514</c:v>
                </c:pt>
                <c:pt idx="1610">
                  <c:v>0.519</c:v>
                </c:pt>
                <c:pt idx="1611">
                  <c:v>0.519</c:v>
                </c:pt>
                <c:pt idx="1612">
                  <c:v>0.499</c:v>
                </c:pt>
                <c:pt idx="1613">
                  <c:v>0.516</c:v>
                </c:pt>
                <c:pt idx="1614">
                  <c:v>0.533</c:v>
                </c:pt>
                <c:pt idx="1615">
                  <c:v>0.511</c:v>
                </c:pt>
                <c:pt idx="1616">
                  <c:v>0.503</c:v>
                </c:pt>
                <c:pt idx="1617">
                  <c:v>0.462</c:v>
                </c:pt>
                <c:pt idx="1618">
                  <c:v>0.473</c:v>
                </c:pt>
                <c:pt idx="1619">
                  <c:v>0.474</c:v>
                </c:pt>
                <c:pt idx="1620">
                  <c:v>0.458</c:v>
                </c:pt>
                <c:pt idx="1621">
                  <c:v>0.462</c:v>
                </c:pt>
                <c:pt idx="1622">
                  <c:v>0.428</c:v>
                </c:pt>
                <c:pt idx="1623">
                  <c:v>0.436</c:v>
                </c:pt>
                <c:pt idx="1624">
                  <c:v>0.449</c:v>
                </c:pt>
                <c:pt idx="1625">
                  <c:v>0.437</c:v>
                </c:pt>
                <c:pt idx="1626">
                  <c:v>0.453</c:v>
                </c:pt>
                <c:pt idx="1627">
                  <c:v>0.464</c:v>
                </c:pt>
                <c:pt idx="1628">
                  <c:v>0.461</c:v>
                </c:pt>
                <c:pt idx="1629">
                  <c:v>0.471</c:v>
                </c:pt>
                <c:pt idx="1630">
                  <c:v>0.46</c:v>
                </c:pt>
                <c:pt idx="1631">
                  <c:v>0.475</c:v>
                </c:pt>
                <c:pt idx="1632">
                  <c:v>0.467</c:v>
                </c:pt>
                <c:pt idx="1633">
                  <c:v>0.465</c:v>
                </c:pt>
                <c:pt idx="1634">
                  <c:v>0.459</c:v>
                </c:pt>
                <c:pt idx="1635">
                  <c:v>0.46</c:v>
                </c:pt>
                <c:pt idx="1636">
                  <c:v>0.471</c:v>
                </c:pt>
                <c:pt idx="1637">
                  <c:v>0.472</c:v>
                </c:pt>
                <c:pt idx="1638">
                  <c:v>0.489</c:v>
                </c:pt>
                <c:pt idx="1639">
                  <c:v>0.474</c:v>
                </c:pt>
                <c:pt idx="1640">
                  <c:v>0.485</c:v>
                </c:pt>
                <c:pt idx="1641">
                  <c:v>0.479</c:v>
                </c:pt>
                <c:pt idx="1642">
                  <c:v>0.484</c:v>
                </c:pt>
                <c:pt idx="1643">
                  <c:v>0.499</c:v>
                </c:pt>
                <c:pt idx="1644">
                  <c:v>0.522</c:v>
                </c:pt>
                <c:pt idx="1645">
                  <c:v>0.519</c:v>
                </c:pt>
                <c:pt idx="1646">
                  <c:v>0.514</c:v>
                </c:pt>
                <c:pt idx="1647">
                  <c:v>0.514</c:v>
                </c:pt>
                <c:pt idx="1648">
                  <c:v>0.514</c:v>
                </c:pt>
                <c:pt idx="1649">
                  <c:v>0.527</c:v>
                </c:pt>
                <c:pt idx="1650">
                  <c:v>0.536</c:v>
                </c:pt>
                <c:pt idx="1651">
                  <c:v>0.549</c:v>
                </c:pt>
                <c:pt idx="1652">
                  <c:v>0.523</c:v>
                </c:pt>
                <c:pt idx="1653">
                  <c:v>0.538</c:v>
                </c:pt>
                <c:pt idx="1654">
                  <c:v>0.526</c:v>
                </c:pt>
                <c:pt idx="1655">
                  <c:v>0.519</c:v>
                </c:pt>
                <c:pt idx="1656">
                  <c:v>0.523</c:v>
                </c:pt>
                <c:pt idx="1657">
                  <c:v>0.541</c:v>
                </c:pt>
                <c:pt idx="1658">
                  <c:v>0.536</c:v>
                </c:pt>
                <c:pt idx="1659">
                  <c:v>0.537</c:v>
                </c:pt>
                <c:pt idx="1660">
                  <c:v>0.545</c:v>
                </c:pt>
                <c:pt idx="1661">
                  <c:v>0.545</c:v>
                </c:pt>
                <c:pt idx="1662">
                  <c:v>0.521</c:v>
                </c:pt>
                <c:pt idx="1663">
                  <c:v>0.503</c:v>
                </c:pt>
                <c:pt idx="1664">
                  <c:v>0.491</c:v>
                </c:pt>
                <c:pt idx="1665">
                  <c:v>0.478</c:v>
                </c:pt>
                <c:pt idx="1666">
                  <c:v>0.476</c:v>
                </c:pt>
                <c:pt idx="1667">
                  <c:v>0.486</c:v>
                </c:pt>
                <c:pt idx="1668">
                  <c:v>0.506</c:v>
                </c:pt>
                <c:pt idx="1669">
                  <c:v>0.489</c:v>
                </c:pt>
                <c:pt idx="1670">
                  <c:v>0.501</c:v>
                </c:pt>
                <c:pt idx="1671">
                  <c:v>0.516</c:v>
                </c:pt>
                <c:pt idx="1672">
                  <c:v>0.536</c:v>
                </c:pt>
                <c:pt idx="1673">
                  <c:v>0.548</c:v>
                </c:pt>
                <c:pt idx="1674">
                  <c:v>0.565</c:v>
                </c:pt>
                <c:pt idx="1675">
                  <c:v>0.561</c:v>
                </c:pt>
                <c:pt idx="1676">
                  <c:v>0.56</c:v>
                </c:pt>
                <c:pt idx="1677">
                  <c:v>0.549</c:v>
                </c:pt>
                <c:pt idx="1678">
                  <c:v>0.572</c:v>
                </c:pt>
                <c:pt idx="1679">
                  <c:v>0.544</c:v>
                </c:pt>
                <c:pt idx="1680">
                  <c:v>0.533</c:v>
                </c:pt>
                <c:pt idx="1681">
                  <c:v>0.532</c:v>
                </c:pt>
                <c:pt idx="1682">
                  <c:v>0.525</c:v>
                </c:pt>
                <c:pt idx="1683">
                  <c:v>0.536</c:v>
                </c:pt>
                <c:pt idx="1684">
                  <c:v>0.568</c:v>
                </c:pt>
                <c:pt idx="1685">
                  <c:v>0.53</c:v>
                </c:pt>
                <c:pt idx="1686">
                  <c:v>0.562</c:v>
                </c:pt>
                <c:pt idx="1687">
                  <c:v>0.554</c:v>
                </c:pt>
                <c:pt idx="1688">
                  <c:v>0.561</c:v>
                </c:pt>
                <c:pt idx="1689">
                  <c:v>0.575</c:v>
                </c:pt>
                <c:pt idx="1690">
                  <c:v>0.569</c:v>
                </c:pt>
                <c:pt idx="1691">
                  <c:v>0.555</c:v>
                </c:pt>
                <c:pt idx="1692">
                  <c:v>0.505</c:v>
                </c:pt>
                <c:pt idx="1693">
                  <c:v>0.482</c:v>
                </c:pt>
                <c:pt idx="1694">
                  <c:v>0.49</c:v>
                </c:pt>
                <c:pt idx="1695">
                  <c:v>0.507</c:v>
                </c:pt>
                <c:pt idx="1696">
                  <c:v>0.507</c:v>
                </c:pt>
                <c:pt idx="1697">
                  <c:v>0.517</c:v>
                </c:pt>
                <c:pt idx="1698">
                  <c:v>0.475</c:v>
                </c:pt>
                <c:pt idx="1699">
                  <c:v>0.47</c:v>
                </c:pt>
                <c:pt idx="1700">
                  <c:v>0.485</c:v>
                </c:pt>
                <c:pt idx="1701">
                  <c:v>0.498</c:v>
                </c:pt>
                <c:pt idx="1702">
                  <c:v>0.503</c:v>
                </c:pt>
                <c:pt idx="1703">
                  <c:v>0.486</c:v>
                </c:pt>
                <c:pt idx="1704">
                  <c:v>0.492</c:v>
                </c:pt>
                <c:pt idx="1705">
                  <c:v>0.502</c:v>
                </c:pt>
                <c:pt idx="1706">
                  <c:v>0.507</c:v>
                </c:pt>
                <c:pt idx="1707">
                  <c:v>0.514</c:v>
                </c:pt>
                <c:pt idx="1708">
                  <c:v>0.484</c:v>
                </c:pt>
                <c:pt idx="1709">
                  <c:v>0.475</c:v>
                </c:pt>
                <c:pt idx="1710">
                  <c:v>0.475</c:v>
                </c:pt>
                <c:pt idx="1711">
                  <c:v>0.469</c:v>
                </c:pt>
                <c:pt idx="1712">
                  <c:v>0.493</c:v>
                </c:pt>
                <c:pt idx="1713">
                  <c:v>0.498</c:v>
                </c:pt>
                <c:pt idx="1714">
                  <c:v>0.51</c:v>
                </c:pt>
                <c:pt idx="1715">
                  <c:v>0.504</c:v>
                </c:pt>
                <c:pt idx="1716">
                  <c:v>0.492</c:v>
                </c:pt>
                <c:pt idx="1717">
                  <c:v>0.487</c:v>
                </c:pt>
                <c:pt idx="1718">
                  <c:v>0.484</c:v>
                </c:pt>
                <c:pt idx="1719">
                  <c:v>0.498</c:v>
                </c:pt>
                <c:pt idx="1720">
                  <c:v>0.477</c:v>
                </c:pt>
                <c:pt idx="1721">
                  <c:v>0.434</c:v>
                </c:pt>
                <c:pt idx="1722">
                  <c:v>0.453</c:v>
                </c:pt>
                <c:pt idx="1723">
                  <c:v>0.432</c:v>
                </c:pt>
                <c:pt idx="1724">
                  <c:v>0.421</c:v>
                </c:pt>
                <c:pt idx="1725">
                  <c:v>0.42</c:v>
                </c:pt>
                <c:pt idx="1726">
                  <c:v>0.421</c:v>
                </c:pt>
                <c:pt idx="1727">
                  <c:v>0.42</c:v>
                </c:pt>
                <c:pt idx="1728">
                  <c:v>0.425</c:v>
                </c:pt>
                <c:pt idx="1729">
                  <c:v>0.431</c:v>
                </c:pt>
                <c:pt idx="1730">
                  <c:v>0.435</c:v>
                </c:pt>
                <c:pt idx="1731">
                  <c:v>0.427</c:v>
                </c:pt>
                <c:pt idx="1732">
                  <c:v>0.444</c:v>
                </c:pt>
                <c:pt idx="1733">
                  <c:v>0.449</c:v>
                </c:pt>
                <c:pt idx="1734">
                  <c:v>0.449</c:v>
                </c:pt>
                <c:pt idx="1735">
                  <c:v>0.479</c:v>
                </c:pt>
                <c:pt idx="1736">
                  <c:v>0.481</c:v>
                </c:pt>
                <c:pt idx="1737">
                  <c:v>0.4719</c:v>
                </c:pt>
                <c:pt idx="1738">
                  <c:v>0.471</c:v>
                </c:pt>
                <c:pt idx="1739">
                  <c:v>0.455</c:v>
                </c:pt>
                <c:pt idx="1740">
                  <c:v>0.442</c:v>
                </c:pt>
                <c:pt idx="1741">
                  <c:v>0.44</c:v>
                </c:pt>
                <c:pt idx="1742">
                  <c:v>0.433</c:v>
                </c:pt>
                <c:pt idx="1743">
                  <c:v>0.437</c:v>
                </c:pt>
                <c:pt idx="1744">
                  <c:v>0.44</c:v>
                </c:pt>
                <c:pt idx="1745">
                  <c:v>0.4488</c:v>
                </c:pt>
                <c:pt idx="1746">
                  <c:v>0.434</c:v>
                </c:pt>
                <c:pt idx="1747">
                  <c:v>0.442</c:v>
                </c:pt>
                <c:pt idx="1748">
                  <c:v>0.446</c:v>
                </c:pt>
                <c:pt idx="1749">
                  <c:v>0.499</c:v>
                </c:pt>
                <c:pt idx="1750">
                  <c:v>0.455</c:v>
                </c:pt>
                <c:pt idx="1751">
                  <c:v>0.46</c:v>
                </c:pt>
                <c:pt idx="1752">
                  <c:v>0.462</c:v>
                </c:pt>
                <c:pt idx="1753">
                  <c:v>0.458</c:v>
                </c:pt>
                <c:pt idx="1754">
                  <c:v>0.471</c:v>
                </c:pt>
                <c:pt idx="1755">
                  <c:v>0.471</c:v>
                </c:pt>
                <c:pt idx="1756">
                  <c:v>0.496</c:v>
                </c:pt>
                <c:pt idx="1757">
                  <c:v>0.528</c:v>
                </c:pt>
                <c:pt idx="1758">
                  <c:v>0.471</c:v>
                </c:pt>
                <c:pt idx="1759">
                  <c:v>0.495</c:v>
                </c:pt>
                <c:pt idx="1760">
                  <c:v>0.513</c:v>
                </c:pt>
                <c:pt idx="1761">
                  <c:v>0.492</c:v>
                </c:pt>
                <c:pt idx="1762">
                  <c:v>0.503</c:v>
                </c:pt>
                <c:pt idx="1763">
                  <c:v>0.493</c:v>
                </c:pt>
                <c:pt idx="1764">
                  <c:v>0.452</c:v>
                </c:pt>
                <c:pt idx="1765">
                  <c:v>0.443</c:v>
                </c:pt>
                <c:pt idx="1766">
                  <c:v>0.455</c:v>
                </c:pt>
                <c:pt idx="1767">
                  <c:v>0.4568</c:v>
                </c:pt>
                <c:pt idx="1768">
                  <c:v>0.4567</c:v>
                </c:pt>
                <c:pt idx="1769">
                  <c:v>0.45</c:v>
                </c:pt>
                <c:pt idx="1770">
                  <c:v>0.4686</c:v>
                </c:pt>
                <c:pt idx="1771">
                  <c:v>0.468</c:v>
                </c:pt>
                <c:pt idx="1772">
                  <c:v>0.439</c:v>
                </c:pt>
                <c:pt idx="1773">
                  <c:v>0.422</c:v>
                </c:pt>
                <c:pt idx="1774">
                  <c:v>0.434</c:v>
                </c:pt>
                <c:pt idx="1775">
                  <c:v>0.425</c:v>
                </c:pt>
                <c:pt idx="1776">
                  <c:v>0.427</c:v>
                </c:pt>
                <c:pt idx="1777">
                  <c:v>0.45</c:v>
                </c:pt>
                <c:pt idx="1778">
                  <c:v>0.469</c:v>
                </c:pt>
                <c:pt idx="1779">
                  <c:v>0.464</c:v>
                </c:pt>
                <c:pt idx="1780">
                  <c:v>0.452</c:v>
                </c:pt>
                <c:pt idx="1781">
                  <c:v>0.452</c:v>
                </c:pt>
                <c:pt idx="1782">
                  <c:v>0.464</c:v>
                </c:pt>
                <c:pt idx="1783">
                  <c:v>0.46</c:v>
                </c:pt>
                <c:pt idx="1784">
                  <c:v>0.459</c:v>
                </c:pt>
                <c:pt idx="1785">
                  <c:v>0.462</c:v>
                </c:pt>
                <c:pt idx="1786">
                  <c:v>0.454</c:v>
                </c:pt>
                <c:pt idx="1787">
                  <c:v>0.438</c:v>
                </c:pt>
                <c:pt idx="1788">
                  <c:v>0.47</c:v>
                </c:pt>
                <c:pt idx="1789">
                  <c:v>0.456</c:v>
                </c:pt>
                <c:pt idx="1790">
                  <c:v>0.4575</c:v>
                </c:pt>
                <c:pt idx="1791">
                  <c:v>0.467</c:v>
                </c:pt>
                <c:pt idx="1792">
                  <c:v>0.494</c:v>
                </c:pt>
                <c:pt idx="1793">
                  <c:v>0.462</c:v>
                </c:pt>
                <c:pt idx="1794">
                  <c:v>0.453</c:v>
                </c:pt>
                <c:pt idx="1795">
                  <c:v>0.455</c:v>
                </c:pt>
                <c:pt idx="1796">
                  <c:v>0.455</c:v>
                </c:pt>
                <c:pt idx="1797">
                  <c:v>0.494</c:v>
                </c:pt>
                <c:pt idx="1798">
                  <c:v>0.504</c:v>
                </c:pt>
                <c:pt idx="1799">
                  <c:v>0.494</c:v>
                </c:pt>
                <c:pt idx="1800">
                  <c:v>0.515</c:v>
                </c:pt>
                <c:pt idx="1801">
                  <c:v>0.533</c:v>
                </c:pt>
                <c:pt idx="1802">
                  <c:v>0.506</c:v>
                </c:pt>
                <c:pt idx="1803">
                  <c:v>0.531</c:v>
                </c:pt>
                <c:pt idx="1804">
                  <c:v>0.586</c:v>
                </c:pt>
                <c:pt idx="1805">
                  <c:v>0.593</c:v>
                </c:pt>
                <c:pt idx="1806">
                  <c:v>0.6</c:v>
                </c:pt>
                <c:pt idx="1807">
                  <c:v>0.609</c:v>
                </c:pt>
                <c:pt idx="1808">
                  <c:v>0.599</c:v>
                </c:pt>
                <c:pt idx="1809">
                  <c:v>0.569</c:v>
                </c:pt>
                <c:pt idx="1810">
                  <c:v>0.545</c:v>
                </c:pt>
                <c:pt idx="1811">
                  <c:v>0.543</c:v>
                </c:pt>
                <c:pt idx="1812">
                  <c:v>0.565</c:v>
                </c:pt>
                <c:pt idx="1813">
                  <c:v>0.553</c:v>
                </c:pt>
                <c:pt idx="1814">
                  <c:v>0.537</c:v>
                </c:pt>
                <c:pt idx="1815">
                  <c:v>0.501</c:v>
                </c:pt>
                <c:pt idx="1816">
                  <c:v>0.52</c:v>
                </c:pt>
                <c:pt idx="1817">
                  <c:v>0.504</c:v>
                </c:pt>
                <c:pt idx="1818">
                  <c:v>0.498</c:v>
                </c:pt>
                <c:pt idx="1819">
                  <c:v>0.466</c:v>
                </c:pt>
                <c:pt idx="1820">
                  <c:v>0.478</c:v>
                </c:pt>
                <c:pt idx="1821">
                  <c:v>0.508</c:v>
                </c:pt>
                <c:pt idx="1822">
                  <c:v>0.4928</c:v>
                </c:pt>
                <c:pt idx="1823">
                  <c:v>0.484</c:v>
                </c:pt>
                <c:pt idx="1824">
                  <c:v>0.482</c:v>
                </c:pt>
                <c:pt idx="1825">
                  <c:v>0.5075</c:v>
                </c:pt>
                <c:pt idx="1826">
                  <c:v>0.5</c:v>
                </c:pt>
                <c:pt idx="1827">
                  <c:v>0.512</c:v>
                </c:pt>
                <c:pt idx="1828">
                  <c:v>0.513</c:v>
                </c:pt>
                <c:pt idx="1829">
                  <c:v>0.543</c:v>
                </c:pt>
                <c:pt idx="1830">
                  <c:v>0.529</c:v>
                </c:pt>
                <c:pt idx="1831">
                  <c:v>0.538</c:v>
                </c:pt>
                <c:pt idx="1832">
                  <c:v>0.53</c:v>
                </c:pt>
                <c:pt idx="1833">
                  <c:v>0.555</c:v>
                </c:pt>
                <c:pt idx="1834">
                  <c:v>0.575</c:v>
                </c:pt>
                <c:pt idx="1835">
                  <c:v>0.57</c:v>
                </c:pt>
                <c:pt idx="1836">
                  <c:v>0.581</c:v>
                </c:pt>
                <c:pt idx="1837">
                  <c:v>0.602</c:v>
                </c:pt>
                <c:pt idx="1838">
                  <c:v>0.603</c:v>
                </c:pt>
                <c:pt idx="1839">
                  <c:v>0.598</c:v>
                </c:pt>
                <c:pt idx="1840">
                  <c:v>0.606</c:v>
                </c:pt>
                <c:pt idx="1841">
                  <c:v>0.621</c:v>
                </c:pt>
                <c:pt idx="1842">
                  <c:v>0.616</c:v>
                </c:pt>
                <c:pt idx="1843">
                  <c:v>0.619</c:v>
                </c:pt>
                <c:pt idx="1844">
                  <c:v>0.62</c:v>
                </c:pt>
                <c:pt idx="1845">
                  <c:v>0.615</c:v>
                </c:pt>
                <c:pt idx="1846">
                  <c:v>0.631</c:v>
                </c:pt>
                <c:pt idx="1847">
                  <c:v>0.641</c:v>
                </c:pt>
                <c:pt idx="1848">
                  <c:v>0.635</c:v>
                </c:pt>
                <c:pt idx="1849">
                  <c:v>0.607</c:v>
                </c:pt>
                <c:pt idx="1850">
                  <c:v>0.607</c:v>
                </c:pt>
                <c:pt idx="1851">
                  <c:v>0.604</c:v>
                </c:pt>
                <c:pt idx="1852">
                  <c:v>0.668</c:v>
                </c:pt>
                <c:pt idx="1853">
                  <c:v>0.661</c:v>
                </c:pt>
                <c:pt idx="1854">
                  <c:v>0.658</c:v>
                </c:pt>
                <c:pt idx="1855">
                  <c:v>0.639</c:v>
                </c:pt>
                <c:pt idx="1856">
                  <c:v>0.647</c:v>
                </c:pt>
                <c:pt idx="1857">
                  <c:v>0.657</c:v>
                </c:pt>
                <c:pt idx="1858">
                  <c:v>0.679</c:v>
                </c:pt>
                <c:pt idx="1859">
                  <c:v>0.667</c:v>
                </c:pt>
                <c:pt idx="1860">
                  <c:v>0.69</c:v>
                </c:pt>
                <c:pt idx="1861">
                  <c:v>0.675</c:v>
                </c:pt>
                <c:pt idx="1862">
                  <c:v>0.678</c:v>
                </c:pt>
                <c:pt idx="1863">
                  <c:v>0.687</c:v>
                </c:pt>
                <c:pt idx="1864">
                  <c:v>0.716</c:v>
                </c:pt>
                <c:pt idx="1865">
                  <c:v>0.722</c:v>
                </c:pt>
                <c:pt idx="1866">
                  <c:v>0.719</c:v>
                </c:pt>
                <c:pt idx="1867">
                  <c:v>0.7371</c:v>
                </c:pt>
                <c:pt idx="1868">
                  <c:v>0.719</c:v>
                </c:pt>
                <c:pt idx="1869">
                  <c:v>0.721</c:v>
                </c:pt>
                <c:pt idx="1870">
                  <c:v>0.724</c:v>
                </c:pt>
                <c:pt idx="1871">
                  <c:v>0.753</c:v>
                </c:pt>
                <c:pt idx="1872">
                  <c:v>0.739</c:v>
                </c:pt>
                <c:pt idx="1873">
                  <c:v>0.727</c:v>
                </c:pt>
                <c:pt idx="1874">
                  <c:v>0.747</c:v>
                </c:pt>
                <c:pt idx="1875">
                  <c:v>0.7202</c:v>
                </c:pt>
                <c:pt idx="1876">
                  <c:v>0.703</c:v>
                </c:pt>
                <c:pt idx="1877">
                  <c:v>0.679</c:v>
                </c:pt>
                <c:pt idx="1878">
                  <c:v>0.679</c:v>
                </c:pt>
                <c:pt idx="1879">
                  <c:v>0.645</c:v>
                </c:pt>
                <c:pt idx="1880">
                  <c:v>0.654</c:v>
                </c:pt>
                <c:pt idx="1881">
                  <c:v>0.648</c:v>
                </c:pt>
                <c:pt idx="1882">
                  <c:v>0.658</c:v>
                </c:pt>
                <c:pt idx="1883">
                  <c:v>0.645</c:v>
                </c:pt>
                <c:pt idx="1884">
                  <c:v>0.662</c:v>
                </c:pt>
                <c:pt idx="1885">
                  <c:v>0.657</c:v>
                </c:pt>
                <c:pt idx="1886">
                  <c:v>0.673</c:v>
                </c:pt>
                <c:pt idx="1887">
                  <c:v>0.667</c:v>
                </c:pt>
                <c:pt idx="1888">
                  <c:v>0.679</c:v>
                </c:pt>
                <c:pt idx="1889">
                  <c:v>0.697</c:v>
                </c:pt>
                <c:pt idx="1890">
                  <c:v>0.685</c:v>
                </c:pt>
                <c:pt idx="1891">
                  <c:v>0.683</c:v>
                </c:pt>
                <c:pt idx="1892">
                  <c:v>0.68</c:v>
                </c:pt>
                <c:pt idx="1893">
                  <c:v>0.679</c:v>
                </c:pt>
                <c:pt idx="1894">
                  <c:v>0.683</c:v>
                </c:pt>
                <c:pt idx="1895">
                  <c:v>0.69</c:v>
                </c:pt>
                <c:pt idx="1896">
                  <c:v>0.686</c:v>
                </c:pt>
                <c:pt idx="1897">
                  <c:v>0.696</c:v>
                </c:pt>
                <c:pt idx="1898">
                  <c:v>0.709</c:v>
                </c:pt>
                <c:pt idx="1899">
                  <c:v>0.712</c:v>
                </c:pt>
                <c:pt idx="1900">
                  <c:v>0.73</c:v>
                </c:pt>
                <c:pt idx="1901">
                  <c:v>0.76</c:v>
                </c:pt>
                <c:pt idx="1902">
                  <c:v>0.791</c:v>
                </c:pt>
                <c:pt idx="1903">
                  <c:v>0.787</c:v>
                </c:pt>
                <c:pt idx="1904">
                  <c:v>0.798</c:v>
                </c:pt>
                <c:pt idx="1905">
                  <c:v>0.743</c:v>
                </c:pt>
                <c:pt idx="1906">
                  <c:v>0.754</c:v>
                </c:pt>
                <c:pt idx="1907">
                  <c:v>0.732</c:v>
                </c:pt>
                <c:pt idx="1908">
                  <c:v>0.751</c:v>
                </c:pt>
                <c:pt idx="1909">
                  <c:v>0.719</c:v>
                </c:pt>
                <c:pt idx="1910">
                  <c:v>0.775</c:v>
                </c:pt>
                <c:pt idx="1911">
                  <c:v>0.796</c:v>
                </c:pt>
                <c:pt idx="1912">
                  <c:v>0.803</c:v>
                </c:pt>
                <c:pt idx="1913">
                  <c:v>0.817</c:v>
                </c:pt>
                <c:pt idx="1914">
                  <c:v>0.865</c:v>
                </c:pt>
                <c:pt idx="1915">
                  <c:v>0.845</c:v>
                </c:pt>
                <c:pt idx="1916">
                  <c:v>0.801</c:v>
                </c:pt>
                <c:pt idx="1917">
                  <c:v>0.799</c:v>
                </c:pt>
                <c:pt idx="1918">
                  <c:v>0.806</c:v>
                </c:pt>
                <c:pt idx="1919">
                  <c:v>0.743</c:v>
                </c:pt>
                <c:pt idx="1920">
                  <c:v>0.696</c:v>
                </c:pt>
                <c:pt idx="1921">
                  <c:v>0.703</c:v>
                </c:pt>
                <c:pt idx="1922">
                  <c:v>0.68</c:v>
                </c:pt>
                <c:pt idx="1923">
                  <c:v>0.659</c:v>
                </c:pt>
                <c:pt idx="1924">
                  <c:v>0.654</c:v>
                </c:pt>
                <c:pt idx="1925">
                  <c:v>0.674</c:v>
                </c:pt>
                <c:pt idx="1926">
                  <c:v>0.643</c:v>
                </c:pt>
                <c:pt idx="1927">
                  <c:v>0.676</c:v>
                </c:pt>
                <c:pt idx="1928">
                  <c:v>0.665</c:v>
                </c:pt>
                <c:pt idx="1929">
                  <c:v>0.673</c:v>
                </c:pt>
                <c:pt idx="1930">
                  <c:v>0.689</c:v>
                </c:pt>
                <c:pt idx="1931">
                  <c:v>0.725</c:v>
                </c:pt>
                <c:pt idx="1932">
                  <c:v>0.71</c:v>
                </c:pt>
                <c:pt idx="1933">
                  <c:v>0.698</c:v>
                </c:pt>
                <c:pt idx="1934">
                  <c:v>0.725</c:v>
                </c:pt>
                <c:pt idx="1935">
                  <c:v>0.71</c:v>
                </c:pt>
                <c:pt idx="1936">
                  <c:v>0.698</c:v>
                </c:pt>
                <c:pt idx="1937">
                  <c:v>0.697</c:v>
                </c:pt>
                <c:pt idx="1938">
                  <c:v>0.643</c:v>
                </c:pt>
                <c:pt idx="1939">
                  <c:v>0.664</c:v>
                </c:pt>
                <c:pt idx="1940">
                  <c:v>0.669</c:v>
                </c:pt>
                <c:pt idx="1941">
                  <c:v>0.65</c:v>
                </c:pt>
                <c:pt idx="1942">
                  <c:v>0.652</c:v>
                </c:pt>
                <c:pt idx="1943">
                  <c:v>0.635</c:v>
                </c:pt>
                <c:pt idx="1944">
                  <c:v>0.65</c:v>
                </c:pt>
                <c:pt idx="1945">
                  <c:v>0.609</c:v>
                </c:pt>
                <c:pt idx="1946">
                  <c:v>0.598</c:v>
                </c:pt>
                <c:pt idx="1947">
                  <c:v>0.562</c:v>
                </c:pt>
                <c:pt idx="1948">
                  <c:v>0.572</c:v>
                </c:pt>
                <c:pt idx="1949">
                  <c:v>0.578</c:v>
                </c:pt>
                <c:pt idx="1950">
                  <c:v>0.606</c:v>
                </c:pt>
                <c:pt idx="1951">
                  <c:v>0.614</c:v>
                </c:pt>
                <c:pt idx="1952">
                  <c:v>0.596</c:v>
                </c:pt>
                <c:pt idx="1953">
                  <c:v>0.643</c:v>
                </c:pt>
                <c:pt idx="1954">
                  <c:v>0.706</c:v>
                </c:pt>
                <c:pt idx="1955">
                  <c:v>0.709</c:v>
                </c:pt>
                <c:pt idx="1956">
                  <c:v>0.694</c:v>
                </c:pt>
                <c:pt idx="1957">
                  <c:v>0.696</c:v>
                </c:pt>
                <c:pt idx="1958">
                  <c:v>0.665</c:v>
                </c:pt>
                <c:pt idx="1959">
                  <c:v>0.664</c:v>
                </c:pt>
                <c:pt idx="1960">
                  <c:v>0.649</c:v>
                </c:pt>
                <c:pt idx="1961">
                  <c:v>0.665</c:v>
                </c:pt>
                <c:pt idx="1962">
                  <c:v>0.687</c:v>
                </c:pt>
                <c:pt idx="1963">
                  <c:v>0.714</c:v>
                </c:pt>
                <c:pt idx="1964">
                  <c:v>0.744</c:v>
                </c:pt>
                <c:pt idx="1965">
                  <c:v>0.75</c:v>
                </c:pt>
                <c:pt idx="1966">
                  <c:v>0.776</c:v>
                </c:pt>
                <c:pt idx="1967">
                  <c:v>0.803</c:v>
                </c:pt>
                <c:pt idx="1968">
                  <c:v>0.826</c:v>
                </c:pt>
                <c:pt idx="1969">
                  <c:v>0.842</c:v>
                </c:pt>
                <c:pt idx="1970">
                  <c:v>0.816</c:v>
                </c:pt>
                <c:pt idx="1971">
                  <c:v>0.818</c:v>
                </c:pt>
                <c:pt idx="1972">
                  <c:v>0.846</c:v>
                </c:pt>
                <c:pt idx="1973">
                  <c:v>0.867</c:v>
                </c:pt>
                <c:pt idx="1974">
                  <c:v>0.902</c:v>
                </c:pt>
                <c:pt idx="1975">
                  <c:v>0.891</c:v>
                </c:pt>
                <c:pt idx="1976">
                  <c:v>0.908</c:v>
                </c:pt>
                <c:pt idx="1977">
                  <c:v>0.86</c:v>
                </c:pt>
                <c:pt idx="1978">
                  <c:v>0.833</c:v>
                </c:pt>
                <c:pt idx="1979">
                  <c:v>0.833</c:v>
                </c:pt>
                <c:pt idx="1980">
                  <c:v>0.827</c:v>
                </c:pt>
                <c:pt idx="1981">
                  <c:v>0.803</c:v>
                </c:pt>
                <c:pt idx="1982">
                  <c:v>0.798</c:v>
                </c:pt>
                <c:pt idx="1983">
                  <c:v>0.81</c:v>
                </c:pt>
                <c:pt idx="1984">
                  <c:v>0.787</c:v>
                </c:pt>
                <c:pt idx="1985">
                  <c:v>0.766</c:v>
                </c:pt>
                <c:pt idx="1986">
                  <c:v>0.754</c:v>
                </c:pt>
                <c:pt idx="1987">
                  <c:v>0.734</c:v>
                </c:pt>
                <c:pt idx="1988">
                  <c:v>0.767</c:v>
                </c:pt>
                <c:pt idx="1989">
                  <c:v>0.809</c:v>
                </c:pt>
                <c:pt idx="1990">
                  <c:v>0.816</c:v>
                </c:pt>
                <c:pt idx="1991">
                  <c:v>0.832</c:v>
                </c:pt>
                <c:pt idx="1992">
                  <c:v>0.806</c:v>
                </c:pt>
                <c:pt idx="1993">
                  <c:v>0.805</c:v>
                </c:pt>
                <c:pt idx="1994">
                  <c:v>0.871</c:v>
                </c:pt>
                <c:pt idx="1995">
                  <c:v>0.891</c:v>
                </c:pt>
                <c:pt idx="1996">
                  <c:v>0.913</c:v>
                </c:pt>
                <c:pt idx="1997">
                  <c:v>0.853</c:v>
                </c:pt>
                <c:pt idx="1998">
                  <c:v>0.899</c:v>
                </c:pt>
                <c:pt idx="1999">
                  <c:v>0.874</c:v>
                </c:pt>
                <c:pt idx="2000">
                  <c:v>0.893</c:v>
                </c:pt>
                <c:pt idx="2001">
                  <c:v>0.875</c:v>
                </c:pt>
                <c:pt idx="2002">
                  <c:v>0.887</c:v>
                </c:pt>
                <c:pt idx="2003">
                  <c:v>0.857</c:v>
                </c:pt>
                <c:pt idx="2004">
                  <c:v>0.808</c:v>
                </c:pt>
                <c:pt idx="2005">
                  <c:v>0.823</c:v>
                </c:pt>
                <c:pt idx="2006">
                  <c:v>0.766</c:v>
                </c:pt>
                <c:pt idx="2007">
                  <c:v>0.792</c:v>
                </c:pt>
                <c:pt idx="2008">
                  <c:v>0.761</c:v>
                </c:pt>
                <c:pt idx="2009">
                  <c:v>0.715</c:v>
                </c:pt>
                <c:pt idx="2010">
                  <c:v>0.71</c:v>
                </c:pt>
                <c:pt idx="2011">
                  <c:v>0.698</c:v>
                </c:pt>
                <c:pt idx="2012">
                  <c:v>0.704</c:v>
                </c:pt>
                <c:pt idx="2013">
                  <c:v>0.679</c:v>
                </c:pt>
                <c:pt idx="2014">
                  <c:v>0.703</c:v>
                </c:pt>
                <c:pt idx="2015">
                  <c:v>0.707</c:v>
                </c:pt>
                <c:pt idx="2016">
                  <c:v>0.785</c:v>
                </c:pt>
                <c:pt idx="2017">
                  <c:v>0.836</c:v>
                </c:pt>
                <c:pt idx="2018">
                  <c:v>0.813</c:v>
                </c:pt>
                <c:pt idx="2019">
                  <c:v>0.765</c:v>
                </c:pt>
                <c:pt idx="2020">
                  <c:v>0.815</c:v>
                </c:pt>
                <c:pt idx="2021">
                  <c:v>0.818</c:v>
                </c:pt>
                <c:pt idx="2022">
                  <c:v>0.811</c:v>
                </c:pt>
                <c:pt idx="2023">
                  <c:v>0.807</c:v>
                </c:pt>
                <c:pt idx="2024">
                  <c:v>0.823</c:v>
                </c:pt>
                <c:pt idx="2025">
                  <c:v>0.825</c:v>
                </c:pt>
                <c:pt idx="2026">
                  <c:v>0.846</c:v>
                </c:pt>
                <c:pt idx="2027">
                  <c:v>0.848</c:v>
                </c:pt>
                <c:pt idx="2028">
                  <c:v>0.861</c:v>
                </c:pt>
                <c:pt idx="2029">
                  <c:v>0.89</c:v>
                </c:pt>
                <c:pt idx="2030">
                  <c:v>0.869</c:v>
                </c:pt>
                <c:pt idx="2031">
                  <c:v>0.859</c:v>
                </c:pt>
                <c:pt idx="2032">
                  <c:v>0.817</c:v>
                </c:pt>
                <c:pt idx="2033">
                  <c:v>0.789</c:v>
                </c:pt>
                <c:pt idx="2034">
                  <c:v>0.763</c:v>
                </c:pt>
                <c:pt idx="2035">
                  <c:v>0.726</c:v>
                </c:pt>
                <c:pt idx="2036">
                  <c:v>0.724</c:v>
                </c:pt>
                <c:pt idx="2037">
                  <c:v>0.725</c:v>
                </c:pt>
                <c:pt idx="2038">
                  <c:v>0.693</c:v>
                </c:pt>
                <c:pt idx="2039">
                  <c:v>0.683</c:v>
                </c:pt>
                <c:pt idx="2040">
                  <c:v>0.658</c:v>
                </c:pt>
                <c:pt idx="2041">
                  <c:v>0.655</c:v>
                </c:pt>
                <c:pt idx="2042">
                  <c:v>0.614</c:v>
                </c:pt>
                <c:pt idx="2043">
                  <c:v>0.622</c:v>
                </c:pt>
                <c:pt idx="2044">
                  <c:v>0.594</c:v>
                </c:pt>
                <c:pt idx="2045">
                  <c:v>0.598</c:v>
                </c:pt>
                <c:pt idx="2046">
                  <c:v>0.64</c:v>
                </c:pt>
                <c:pt idx="2047">
                  <c:v>0.647</c:v>
                </c:pt>
                <c:pt idx="2048">
                  <c:v>0.639</c:v>
                </c:pt>
                <c:pt idx="2049">
                  <c:v>0.659</c:v>
                </c:pt>
                <c:pt idx="2050">
                  <c:v>0.658</c:v>
                </c:pt>
                <c:pt idx="2051">
                  <c:v>0.633</c:v>
                </c:pt>
                <c:pt idx="2052">
                  <c:v>0.619</c:v>
                </c:pt>
                <c:pt idx="2053">
                  <c:v>0.646</c:v>
                </c:pt>
                <c:pt idx="2054">
                  <c:v>0.632</c:v>
                </c:pt>
                <c:pt idx="2055">
                  <c:v>0.6278</c:v>
                </c:pt>
                <c:pt idx="2056">
                  <c:v>0.62</c:v>
                </c:pt>
                <c:pt idx="2057">
                  <c:v>0.612</c:v>
                </c:pt>
                <c:pt idx="2058">
                  <c:v>0.649</c:v>
                </c:pt>
                <c:pt idx="2059">
                  <c:v>0.647</c:v>
                </c:pt>
                <c:pt idx="2060">
                  <c:v>0.656</c:v>
                </c:pt>
                <c:pt idx="2061">
                  <c:v>0.65</c:v>
                </c:pt>
                <c:pt idx="2062">
                  <c:v>0.682</c:v>
                </c:pt>
                <c:pt idx="2063">
                  <c:v>0.694</c:v>
                </c:pt>
                <c:pt idx="2064">
                  <c:v>0.69</c:v>
                </c:pt>
                <c:pt idx="2065">
                  <c:v>0.662</c:v>
                </c:pt>
                <c:pt idx="2066">
                  <c:v>0.616</c:v>
                </c:pt>
                <c:pt idx="2067">
                  <c:v>0.585</c:v>
                </c:pt>
                <c:pt idx="2068">
                  <c:v>0.585</c:v>
                </c:pt>
                <c:pt idx="2069">
                  <c:v>0.582</c:v>
                </c:pt>
                <c:pt idx="2070">
                  <c:v>0.608</c:v>
                </c:pt>
                <c:pt idx="2071">
                  <c:v>0.593</c:v>
                </c:pt>
                <c:pt idx="2072">
                  <c:v>0.593</c:v>
                </c:pt>
                <c:pt idx="2073">
                  <c:v>0.557</c:v>
                </c:pt>
                <c:pt idx="2074">
                  <c:v>0.643</c:v>
                </c:pt>
                <c:pt idx="2075">
                  <c:v>0.756</c:v>
                </c:pt>
                <c:pt idx="2076">
                  <c:v>0.79</c:v>
                </c:pt>
                <c:pt idx="2077">
                  <c:v>0.718</c:v>
                </c:pt>
                <c:pt idx="2078">
                  <c:v>0.815</c:v>
                </c:pt>
                <c:pt idx="2079">
                  <c:v>0.799</c:v>
                </c:pt>
                <c:pt idx="2080">
                  <c:v>0.837</c:v>
                </c:pt>
                <c:pt idx="2081">
                  <c:v>0.8571</c:v>
                </c:pt>
                <c:pt idx="2082">
                  <c:v>0.937</c:v>
                </c:pt>
                <c:pt idx="2083">
                  <c:v>0.958</c:v>
                </c:pt>
                <c:pt idx="2084">
                  <c:v>0.928</c:v>
                </c:pt>
                <c:pt idx="2085">
                  <c:v>0.955</c:v>
                </c:pt>
                <c:pt idx="2086">
                  <c:v>0.957</c:v>
                </c:pt>
                <c:pt idx="2087">
                  <c:v>1.01</c:v>
                </c:pt>
                <c:pt idx="2088">
                  <c:v>0.978</c:v>
                </c:pt>
                <c:pt idx="2089">
                  <c:v>0.972</c:v>
                </c:pt>
                <c:pt idx="2090">
                  <c:v>0.979</c:v>
                </c:pt>
                <c:pt idx="2091">
                  <c:v>0.973</c:v>
                </c:pt>
                <c:pt idx="2092">
                  <c:v>0.981</c:v>
                </c:pt>
                <c:pt idx="2093">
                  <c:v>0.969</c:v>
                </c:pt>
                <c:pt idx="2094">
                  <c:v>0.979</c:v>
                </c:pt>
                <c:pt idx="2095">
                  <c:v>0.986</c:v>
                </c:pt>
                <c:pt idx="2096">
                  <c:v>1.014</c:v>
                </c:pt>
                <c:pt idx="2097">
                  <c:v>1.126</c:v>
                </c:pt>
                <c:pt idx="2098">
                  <c:v>1.08</c:v>
                </c:pt>
                <c:pt idx="2099">
                  <c:v>1.101</c:v>
                </c:pt>
                <c:pt idx="2100">
                  <c:v>1.16</c:v>
                </c:pt>
                <c:pt idx="2101">
                  <c:v>1.1595</c:v>
                </c:pt>
                <c:pt idx="2102">
                  <c:v>1.143</c:v>
                </c:pt>
                <c:pt idx="2103">
                  <c:v>1.095</c:v>
                </c:pt>
                <c:pt idx="2104">
                  <c:v>1.043</c:v>
                </c:pt>
                <c:pt idx="2105">
                  <c:v>0.959</c:v>
                </c:pt>
                <c:pt idx="2106">
                  <c:v>0.952</c:v>
                </c:pt>
                <c:pt idx="2107">
                  <c:v>0.9838</c:v>
                </c:pt>
                <c:pt idx="2108">
                  <c:v>0.992</c:v>
                </c:pt>
                <c:pt idx="2109">
                  <c:v>0.998</c:v>
                </c:pt>
                <c:pt idx="2110">
                  <c:v>1.007</c:v>
                </c:pt>
                <c:pt idx="2111">
                  <c:v>0.998</c:v>
                </c:pt>
                <c:pt idx="2112">
                  <c:v>1.021</c:v>
                </c:pt>
                <c:pt idx="2113">
                  <c:v>0.997</c:v>
                </c:pt>
                <c:pt idx="2114">
                  <c:v>1.051</c:v>
                </c:pt>
                <c:pt idx="2115">
                  <c:v>0.976</c:v>
                </c:pt>
                <c:pt idx="2116">
                  <c:v>0.949</c:v>
                </c:pt>
                <c:pt idx="2117">
                  <c:v>0.967</c:v>
                </c:pt>
                <c:pt idx="2118">
                  <c:v>0.921</c:v>
                </c:pt>
                <c:pt idx="2119">
                  <c:v>1.001</c:v>
                </c:pt>
                <c:pt idx="2120">
                  <c:v>1.025</c:v>
                </c:pt>
                <c:pt idx="2121">
                  <c:v>1.025</c:v>
                </c:pt>
                <c:pt idx="2122">
                  <c:v>1.051</c:v>
                </c:pt>
                <c:pt idx="2123">
                  <c:v>1.008</c:v>
                </c:pt>
                <c:pt idx="2124">
                  <c:v>1.078</c:v>
                </c:pt>
                <c:pt idx="2125">
                  <c:v>1.083</c:v>
                </c:pt>
                <c:pt idx="2126">
                  <c:v>1.082</c:v>
                </c:pt>
                <c:pt idx="2127">
                  <c:v>1.098</c:v>
                </c:pt>
                <c:pt idx="2128">
                  <c:v>1.15</c:v>
                </c:pt>
                <c:pt idx="2129">
                  <c:v>1.156</c:v>
                </c:pt>
                <c:pt idx="2130">
                  <c:v>1.173</c:v>
                </c:pt>
                <c:pt idx="2131">
                  <c:v>1.162</c:v>
                </c:pt>
                <c:pt idx="2132">
                  <c:v>1.185</c:v>
                </c:pt>
                <c:pt idx="2133">
                  <c:v>1.21</c:v>
                </c:pt>
                <c:pt idx="2134">
                  <c:v>1.152</c:v>
                </c:pt>
                <c:pt idx="2135">
                  <c:v>1.162</c:v>
                </c:pt>
                <c:pt idx="2136">
                  <c:v>1.185</c:v>
                </c:pt>
                <c:pt idx="2137">
                  <c:v>1.216</c:v>
                </c:pt>
                <c:pt idx="2138">
                  <c:v>1.244</c:v>
                </c:pt>
                <c:pt idx="2139">
                  <c:v>1.246</c:v>
                </c:pt>
                <c:pt idx="2140">
                  <c:v>1.187</c:v>
                </c:pt>
                <c:pt idx="2141">
                  <c:v>1.193</c:v>
                </c:pt>
                <c:pt idx="2142">
                  <c:v>1.21</c:v>
                </c:pt>
                <c:pt idx="2143">
                  <c:v>1.24</c:v>
                </c:pt>
                <c:pt idx="2144">
                  <c:v>1.252</c:v>
                </c:pt>
                <c:pt idx="2145">
                  <c:v>1.263</c:v>
                </c:pt>
                <c:pt idx="2146">
                  <c:v>1.254</c:v>
                </c:pt>
                <c:pt idx="2147">
                  <c:v>1.275</c:v>
                </c:pt>
                <c:pt idx="2148">
                  <c:v>1.315</c:v>
                </c:pt>
                <c:pt idx="2149">
                  <c:v>1.297</c:v>
                </c:pt>
                <c:pt idx="2150">
                  <c:v>1.346</c:v>
                </c:pt>
                <c:pt idx="2151">
                  <c:v>1.364</c:v>
                </c:pt>
                <c:pt idx="2152">
                  <c:v>1.366</c:v>
                </c:pt>
                <c:pt idx="2153">
                  <c:v>1.376</c:v>
                </c:pt>
                <c:pt idx="2154">
                  <c:v>1.34</c:v>
                </c:pt>
                <c:pt idx="2155">
                  <c:v>1.339</c:v>
                </c:pt>
                <c:pt idx="2156">
                  <c:v>1.399</c:v>
                </c:pt>
                <c:pt idx="2157">
                  <c:v>1.507</c:v>
                </c:pt>
                <c:pt idx="2158">
                  <c:v>1.447</c:v>
                </c:pt>
                <c:pt idx="2159">
                  <c:v>1.474</c:v>
                </c:pt>
                <c:pt idx="2160">
                  <c:v>1.593</c:v>
                </c:pt>
                <c:pt idx="2161">
                  <c:v>1.57</c:v>
                </c:pt>
                <c:pt idx="2162">
                  <c:v>1.547</c:v>
                </c:pt>
                <c:pt idx="2163">
                  <c:v>1.593</c:v>
                </c:pt>
                <c:pt idx="2164">
                  <c:v>1.556</c:v>
                </c:pt>
                <c:pt idx="2165">
                  <c:v>1.501</c:v>
                </c:pt>
                <c:pt idx="2166">
                  <c:v>1.5468</c:v>
                </c:pt>
                <c:pt idx="2167">
                  <c:v>1.563</c:v>
                </c:pt>
                <c:pt idx="2168">
                  <c:v>1.493</c:v>
                </c:pt>
                <c:pt idx="2169">
                  <c:v>1.56</c:v>
                </c:pt>
                <c:pt idx="2170">
                  <c:v>1.488</c:v>
                </c:pt>
                <c:pt idx="2171">
                  <c:v>1.46</c:v>
                </c:pt>
                <c:pt idx="2172">
                  <c:v>1.418</c:v>
                </c:pt>
                <c:pt idx="2173">
                  <c:v>1.361</c:v>
                </c:pt>
                <c:pt idx="2174">
                  <c:v>1.337</c:v>
                </c:pt>
                <c:pt idx="2175">
                  <c:v>1.351</c:v>
                </c:pt>
                <c:pt idx="2176">
                  <c:v>1.27</c:v>
                </c:pt>
                <c:pt idx="2177">
                  <c:v>1.269</c:v>
                </c:pt>
                <c:pt idx="2178">
                  <c:v>1.1722</c:v>
                </c:pt>
                <c:pt idx="2179">
                  <c:v>1.274</c:v>
                </c:pt>
                <c:pt idx="2180">
                  <c:v>1.281</c:v>
                </c:pt>
                <c:pt idx="2181">
                  <c:v>1.341</c:v>
                </c:pt>
                <c:pt idx="2182">
                  <c:v>1.34</c:v>
                </c:pt>
                <c:pt idx="2183">
                  <c:v>1.412</c:v>
                </c:pt>
                <c:pt idx="2184">
                  <c:v>1.461</c:v>
                </c:pt>
                <c:pt idx="2185">
                  <c:v>1.454</c:v>
                </c:pt>
                <c:pt idx="2186">
                  <c:v>1.455</c:v>
                </c:pt>
                <c:pt idx="2187">
                  <c:v>1.533</c:v>
                </c:pt>
                <c:pt idx="2188">
                  <c:v>1.387</c:v>
                </c:pt>
                <c:pt idx="2189">
                  <c:v>1.39</c:v>
                </c:pt>
                <c:pt idx="2190">
                  <c:v>1.415</c:v>
                </c:pt>
                <c:pt idx="2191">
                  <c:v>1.445</c:v>
                </c:pt>
                <c:pt idx="2192">
                  <c:v>1.464</c:v>
                </c:pt>
                <c:pt idx="2193">
                  <c:v>1.476</c:v>
                </c:pt>
                <c:pt idx="2194">
                  <c:v>1.456</c:v>
                </c:pt>
                <c:pt idx="2195">
                  <c:v>1.526</c:v>
                </c:pt>
                <c:pt idx="2196">
                  <c:v>1.514</c:v>
                </c:pt>
                <c:pt idx="2197">
                  <c:v>1.539</c:v>
                </c:pt>
                <c:pt idx="2198">
                  <c:v>1.605</c:v>
                </c:pt>
                <c:pt idx="2199">
                  <c:v>1.59</c:v>
                </c:pt>
                <c:pt idx="2200">
                  <c:v>1.623</c:v>
                </c:pt>
                <c:pt idx="2201">
                  <c:v>1.603</c:v>
                </c:pt>
                <c:pt idx="2202">
                  <c:v>1.609</c:v>
                </c:pt>
                <c:pt idx="2203">
                  <c:v>1.579</c:v>
                </c:pt>
                <c:pt idx="2204">
                  <c:v>1.624</c:v>
                </c:pt>
                <c:pt idx="2205">
                  <c:v>1.533</c:v>
                </c:pt>
                <c:pt idx="2206">
                  <c:v>1.526</c:v>
                </c:pt>
                <c:pt idx="2207">
                  <c:v>1.457</c:v>
                </c:pt>
                <c:pt idx="2208">
                  <c:v>1.389</c:v>
                </c:pt>
                <c:pt idx="2209">
                  <c:v>1.318</c:v>
                </c:pt>
                <c:pt idx="2210">
                  <c:v>1.258</c:v>
                </c:pt>
                <c:pt idx="2211">
                  <c:v>1.239</c:v>
                </c:pt>
                <c:pt idx="2212">
                  <c:v>1.269</c:v>
                </c:pt>
                <c:pt idx="2213">
                  <c:v>1.296</c:v>
                </c:pt>
                <c:pt idx="2214">
                  <c:v>1.2782</c:v>
                </c:pt>
                <c:pt idx="2215">
                  <c:v>1.317</c:v>
                </c:pt>
                <c:pt idx="2216">
                  <c:v>1.318</c:v>
                </c:pt>
                <c:pt idx="2217">
                  <c:v>1.306</c:v>
                </c:pt>
                <c:pt idx="2218">
                  <c:v>1.248</c:v>
                </c:pt>
                <c:pt idx="2219">
                  <c:v>1.269</c:v>
                </c:pt>
                <c:pt idx="2220">
                  <c:v>1.262</c:v>
                </c:pt>
                <c:pt idx="2221">
                  <c:v>1.245</c:v>
                </c:pt>
                <c:pt idx="2222">
                  <c:v>1.251</c:v>
                </c:pt>
                <c:pt idx="2223">
                  <c:v>1.299</c:v>
                </c:pt>
                <c:pt idx="2224">
                  <c:v>1.288</c:v>
                </c:pt>
                <c:pt idx="2225">
                  <c:v>1.275</c:v>
                </c:pt>
                <c:pt idx="2226">
                  <c:v>1.307</c:v>
                </c:pt>
                <c:pt idx="2227">
                  <c:v>1.395</c:v>
                </c:pt>
                <c:pt idx="2228">
                  <c:v>1.394</c:v>
                </c:pt>
                <c:pt idx="2229">
                  <c:v>1.239</c:v>
                </c:pt>
                <c:pt idx="2230">
                  <c:v>1.3118</c:v>
                </c:pt>
                <c:pt idx="2231">
                  <c:v>1.312</c:v>
                </c:pt>
                <c:pt idx="2232">
                  <c:v>1.323</c:v>
                </c:pt>
                <c:pt idx="2233">
                  <c:v>1.371</c:v>
                </c:pt>
                <c:pt idx="2234">
                  <c:v>1.375</c:v>
                </c:pt>
                <c:pt idx="2235">
                  <c:v>1.351</c:v>
                </c:pt>
                <c:pt idx="2236">
                  <c:v>1.344</c:v>
                </c:pt>
                <c:pt idx="2237">
                  <c:v>1.352</c:v>
                </c:pt>
                <c:pt idx="2238">
                  <c:v>1.29</c:v>
                </c:pt>
                <c:pt idx="2239">
                  <c:v>1.251</c:v>
                </c:pt>
                <c:pt idx="2240">
                  <c:v>1.25</c:v>
                </c:pt>
                <c:pt idx="2241">
                  <c:v>1.275</c:v>
                </c:pt>
                <c:pt idx="2242">
                  <c:v>1.3476</c:v>
                </c:pt>
                <c:pt idx="2243">
                  <c:v>1.347</c:v>
                </c:pt>
                <c:pt idx="2244">
                  <c:v>1.271</c:v>
                </c:pt>
                <c:pt idx="2245">
                  <c:v>1.219</c:v>
                </c:pt>
                <c:pt idx="2246">
                  <c:v>1.278</c:v>
                </c:pt>
                <c:pt idx="2247">
                  <c:v>1.214</c:v>
                </c:pt>
                <c:pt idx="2248">
                  <c:v>1.204</c:v>
                </c:pt>
                <c:pt idx="2249">
                  <c:v>1.061</c:v>
                </c:pt>
                <c:pt idx="2250">
                  <c:v>1.147</c:v>
                </c:pt>
                <c:pt idx="2251">
                  <c:v>1.147</c:v>
                </c:pt>
                <c:pt idx="2252">
                  <c:v>1.106</c:v>
                </c:pt>
                <c:pt idx="2253">
                  <c:v>1.081</c:v>
                </c:pt>
                <c:pt idx="2254">
                  <c:v>1.003</c:v>
                </c:pt>
                <c:pt idx="2255">
                  <c:v>1.043</c:v>
                </c:pt>
                <c:pt idx="2256">
                  <c:v>1.056</c:v>
                </c:pt>
                <c:pt idx="2257">
                  <c:v>1.033</c:v>
                </c:pt>
                <c:pt idx="2258">
                  <c:v>1.028</c:v>
                </c:pt>
                <c:pt idx="2259">
                  <c:v>0.88</c:v>
                </c:pt>
                <c:pt idx="2260">
                  <c:v>0.939</c:v>
                </c:pt>
                <c:pt idx="2261">
                  <c:v>1.006</c:v>
                </c:pt>
                <c:pt idx="2262">
                  <c:v>1.003</c:v>
                </c:pt>
                <c:pt idx="2263">
                  <c:v>0.97</c:v>
                </c:pt>
                <c:pt idx="2264">
                  <c:v>1.026</c:v>
                </c:pt>
                <c:pt idx="2265">
                  <c:v>1.011</c:v>
                </c:pt>
                <c:pt idx="2266">
                  <c:v>0.988</c:v>
                </c:pt>
                <c:pt idx="2267">
                  <c:v>0.917</c:v>
                </c:pt>
                <c:pt idx="2268">
                  <c:v>0.897</c:v>
                </c:pt>
                <c:pt idx="2269">
                  <c:v>0.844</c:v>
                </c:pt>
                <c:pt idx="2270">
                  <c:v>0.77</c:v>
                </c:pt>
                <c:pt idx="2271">
                  <c:v>0.721</c:v>
                </c:pt>
                <c:pt idx="2272">
                  <c:v>0.664</c:v>
                </c:pt>
                <c:pt idx="2273">
                  <c:v>0.703</c:v>
                </c:pt>
                <c:pt idx="2274">
                  <c:v>0.737</c:v>
                </c:pt>
                <c:pt idx="2275">
                  <c:v>0.727</c:v>
                </c:pt>
                <c:pt idx="2276">
                  <c:v>0.727</c:v>
                </c:pt>
                <c:pt idx="2277">
                  <c:v>0.755</c:v>
                </c:pt>
                <c:pt idx="2278">
                  <c:v>0.839</c:v>
                </c:pt>
                <c:pt idx="2279">
                  <c:v>0.807</c:v>
                </c:pt>
                <c:pt idx="2280">
                  <c:v>0.734</c:v>
                </c:pt>
                <c:pt idx="2281">
                  <c:v>0.747</c:v>
                </c:pt>
                <c:pt idx="2282">
                  <c:v>0.73</c:v>
                </c:pt>
                <c:pt idx="2283">
                  <c:v>0.722</c:v>
                </c:pt>
                <c:pt idx="2284">
                  <c:v>0.743</c:v>
                </c:pt>
                <c:pt idx="2285">
                  <c:v>0.763</c:v>
                </c:pt>
                <c:pt idx="2286">
                  <c:v>0.788</c:v>
                </c:pt>
                <c:pt idx="2287">
                  <c:v>0.789</c:v>
                </c:pt>
                <c:pt idx="2288">
                  <c:v>0.75</c:v>
                </c:pt>
                <c:pt idx="2289">
                  <c:v>0.767</c:v>
                </c:pt>
                <c:pt idx="2290">
                  <c:v>0.728</c:v>
                </c:pt>
                <c:pt idx="2291">
                  <c:v>0.741</c:v>
                </c:pt>
                <c:pt idx="2292">
                  <c:v>0.776</c:v>
                </c:pt>
                <c:pt idx="2293">
                  <c:v>0.808</c:v>
                </c:pt>
                <c:pt idx="2294">
                  <c:v>0.84</c:v>
                </c:pt>
                <c:pt idx="2295">
                  <c:v>0.851</c:v>
                </c:pt>
                <c:pt idx="2296">
                  <c:v>0.876</c:v>
                </c:pt>
                <c:pt idx="2297">
                  <c:v>0.862</c:v>
                </c:pt>
                <c:pt idx="2298">
                  <c:v>0.853</c:v>
                </c:pt>
                <c:pt idx="2299">
                  <c:v>0.84</c:v>
                </c:pt>
                <c:pt idx="2300">
                  <c:v>0.879</c:v>
                </c:pt>
                <c:pt idx="2301">
                  <c:v>0.913</c:v>
                </c:pt>
                <c:pt idx="2302">
                  <c:v>0.898</c:v>
                </c:pt>
                <c:pt idx="2303">
                  <c:v>0.9</c:v>
                </c:pt>
                <c:pt idx="2304">
                  <c:v>0.927</c:v>
                </c:pt>
                <c:pt idx="2305">
                  <c:v>0.975</c:v>
                </c:pt>
                <c:pt idx="2306">
                  <c:v>0.971</c:v>
                </c:pt>
                <c:pt idx="2307">
                  <c:v>0.994</c:v>
                </c:pt>
                <c:pt idx="2308">
                  <c:v>0.995</c:v>
                </c:pt>
                <c:pt idx="2309">
                  <c:v>0.983</c:v>
                </c:pt>
                <c:pt idx="2310">
                  <c:v>1.044</c:v>
                </c:pt>
                <c:pt idx="2311">
                  <c:v>1.098</c:v>
                </c:pt>
                <c:pt idx="2312">
                  <c:v>1.083</c:v>
                </c:pt>
                <c:pt idx="2313">
                  <c:v>1.0</c:v>
                </c:pt>
                <c:pt idx="2314">
                  <c:v>1.008</c:v>
                </c:pt>
                <c:pt idx="2315">
                  <c:v>1.004</c:v>
                </c:pt>
                <c:pt idx="2316">
                  <c:v>1.001</c:v>
                </c:pt>
                <c:pt idx="2317">
                  <c:v>0.991</c:v>
                </c:pt>
                <c:pt idx="2318">
                  <c:v>0.976</c:v>
                </c:pt>
                <c:pt idx="2319">
                  <c:v>0.923</c:v>
                </c:pt>
                <c:pt idx="2320">
                  <c:v>0.949</c:v>
                </c:pt>
                <c:pt idx="2321">
                  <c:v>0.961</c:v>
                </c:pt>
                <c:pt idx="2322">
                  <c:v>0.961</c:v>
                </c:pt>
                <c:pt idx="2323">
                  <c:v>0.987</c:v>
                </c:pt>
                <c:pt idx="2324">
                  <c:v>0.918</c:v>
                </c:pt>
                <c:pt idx="2325">
                  <c:v>0.97</c:v>
                </c:pt>
                <c:pt idx="2326">
                  <c:v>1.008</c:v>
                </c:pt>
                <c:pt idx="2327">
                  <c:v>0.977</c:v>
                </c:pt>
                <c:pt idx="2328">
                  <c:v>0.986</c:v>
                </c:pt>
                <c:pt idx="2329">
                  <c:v>0.997</c:v>
                </c:pt>
                <c:pt idx="2330">
                  <c:v>0.972</c:v>
                </c:pt>
                <c:pt idx="2331">
                  <c:v>1.019</c:v>
                </c:pt>
                <c:pt idx="2332">
                  <c:v>1.04</c:v>
                </c:pt>
                <c:pt idx="2333">
                  <c:v>0.975</c:v>
                </c:pt>
                <c:pt idx="2334">
                  <c:v>1.032</c:v>
                </c:pt>
                <c:pt idx="2335">
                  <c:v>1.057</c:v>
                </c:pt>
                <c:pt idx="2336">
                  <c:v>1.019</c:v>
                </c:pt>
                <c:pt idx="2337">
                  <c:v>1.009</c:v>
                </c:pt>
                <c:pt idx="2338">
                  <c:v>1.063</c:v>
                </c:pt>
                <c:pt idx="2339">
                  <c:v>1.008</c:v>
                </c:pt>
                <c:pt idx="2340">
                  <c:v>1.061</c:v>
                </c:pt>
                <c:pt idx="2341">
                  <c:v>1.06</c:v>
                </c:pt>
                <c:pt idx="2342">
                  <c:v>1.095</c:v>
                </c:pt>
                <c:pt idx="2343">
                  <c:v>1.122</c:v>
                </c:pt>
                <c:pt idx="2344">
                  <c:v>1.22</c:v>
                </c:pt>
                <c:pt idx="2345">
                  <c:v>1.181</c:v>
                </c:pt>
                <c:pt idx="2346">
                  <c:v>1.194</c:v>
                </c:pt>
                <c:pt idx="2347">
                  <c:v>1.124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0824368"/>
        <c:axId val="-2090821088"/>
      </c:lineChart>
      <c:dateAx>
        <c:axId val="-209082436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821088"/>
        <c:crosses val="autoZero"/>
        <c:auto val="1"/>
        <c:lblOffset val="100"/>
        <c:baseTimeUnit val="days"/>
      </c:dateAx>
      <c:valAx>
        <c:axId val="-209082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82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2010-2015</a:t>
            </a:r>
            <a:r>
              <a:rPr lang="en-US" baseline="0"/>
              <a:t> Data and Predicton for 2016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00.0"/>
            <c:dispRSqr val="1"/>
            <c:dispEq val="0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Sheet1!$A$930:$A$2349</c:f>
              <c:numCache>
                <c:formatCode>m/d/yy</c:formatCode>
                <c:ptCount val="1420"/>
                <c:pt idx="0">
                  <c:v>42368.0</c:v>
                </c:pt>
                <c:pt idx="1">
                  <c:v>42367.0</c:v>
                </c:pt>
                <c:pt idx="2">
                  <c:v>42366.0</c:v>
                </c:pt>
                <c:pt idx="3">
                  <c:v>42363.0</c:v>
                </c:pt>
                <c:pt idx="4">
                  <c:v>42362.0</c:v>
                </c:pt>
                <c:pt idx="5">
                  <c:v>42361.0</c:v>
                </c:pt>
                <c:pt idx="6">
                  <c:v>42360.0</c:v>
                </c:pt>
                <c:pt idx="7">
                  <c:v>42359.0</c:v>
                </c:pt>
                <c:pt idx="8">
                  <c:v>42356.0</c:v>
                </c:pt>
                <c:pt idx="9">
                  <c:v>42355.0</c:v>
                </c:pt>
                <c:pt idx="10">
                  <c:v>42354.0</c:v>
                </c:pt>
                <c:pt idx="11">
                  <c:v>42353.0</c:v>
                </c:pt>
                <c:pt idx="12">
                  <c:v>42352.0</c:v>
                </c:pt>
                <c:pt idx="13">
                  <c:v>42349.0</c:v>
                </c:pt>
                <c:pt idx="14">
                  <c:v>42348.0</c:v>
                </c:pt>
                <c:pt idx="15">
                  <c:v>42347.0</c:v>
                </c:pt>
                <c:pt idx="16">
                  <c:v>42346.0</c:v>
                </c:pt>
                <c:pt idx="17">
                  <c:v>42345.0</c:v>
                </c:pt>
                <c:pt idx="18">
                  <c:v>42342.0</c:v>
                </c:pt>
                <c:pt idx="19">
                  <c:v>42341.0</c:v>
                </c:pt>
                <c:pt idx="20">
                  <c:v>42340.0</c:v>
                </c:pt>
                <c:pt idx="21">
                  <c:v>42339.0</c:v>
                </c:pt>
                <c:pt idx="22">
                  <c:v>42338.0</c:v>
                </c:pt>
                <c:pt idx="23">
                  <c:v>42335.0</c:v>
                </c:pt>
                <c:pt idx="24">
                  <c:v>42334.0</c:v>
                </c:pt>
                <c:pt idx="25">
                  <c:v>42333.0</c:v>
                </c:pt>
                <c:pt idx="26">
                  <c:v>42332.0</c:v>
                </c:pt>
                <c:pt idx="27">
                  <c:v>42331.0</c:v>
                </c:pt>
                <c:pt idx="28">
                  <c:v>42328.0</c:v>
                </c:pt>
                <c:pt idx="29">
                  <c:v>42327.0</c:v>
                </c:pt>
                <c:pt idx="30">
                  <c:v>42326.0</c:v>
                </c:pt>
                <c:pt idx="31">
                  <c:v>42325.0</c:v>
                </c:pt>
                <c:pt idx="32">
                  <c:v>42324.0</c:v>
                </c:pt>
                <c:pt idx="33">
                  <c:v>42321.0</c:v>
                </c:pt>
                <c:pt idx="34">
                  <c:v>42320.0</c:v>
                </c:pt>
                <c:pt idx="35">
                  <c:v>42319.0</c:v>
                </c:pt>
                <c:pt idx="36">
                  <c:v>42318.0</c:v>
                </c:pt>
                <c:pt idx="37">
                  <c:v>42317.0</c:v>
                </c:pt>
                <c:pt idx="38">
                  <c:v>42314.0</c:v>
                </c:pt>
                <c:pt idx="39">
                  <c:v>42313.0</c:v>
                </c:pt>
                <c:pt idx="40">
                  <c:v>42312.0</c:v>
                </c:pt>
                <c:pt idx="41">
                  <c:v>42311.0</c:v>
                </c:pt>
                <c:pt idx="42">
                  <c:v>42310.0</c:v>
                </c:pt>
                <c:pt idx="43">
                  <c:v>42307.0</c:v>
                </c:pt>
                <c:pt idx="44">
                  <c:v>42306.0</c:v>
                </c:pt>
                <c:pt idx="45">
                  <c:v>42305.0</c:v>
                </c:pt>
                <c:pt idx="46">
                  <c:v>42304.0</c:v>
                </c:pt>
                <c:pt idx="47">
                  <c:v>42303.0</c:v>
                </c:pt>
                <c:pt idx="48">
                  <c:v>42300.0</c:v>
                </c:pt>
                <c:pt idx="49">
                  <c:v>42299.0</c:v>
                </c:pt>
                <c:pt idx="50">
                  <c:v>42298.0</c:v>
                </c:pt>
                <c:pt idx="51">
                  <c:v>42297.0</c:v>
                </c:pt>
                <c:pt idx="52">
                  <c:v>42296.0</c:v>
                </c:pt>
                <c:pt idx="53">
                  <c:v>42293.0</c:v>
                </c:pt>
                <c:pt idx="54">
                  <c:v>42292.0</c:v>
                </c:pt>
                <c:pt idx="55">
                  <c:v>42291.0</c:v>
                </c:pt>
                <c:pt idx="56">
                  <c:v>42290.0</c:v>
                </c:pt>
                <c:pt idx="57">
                  <c:v>42289.0</c:v>
                </c:pt>
                <c:pt idx="58">
                  <c:v>42286.0</c:v>
                </c:pt>
                <c:pt idx="59">
                  <c:v>42285.0</c:v>
                </c:pt>
                <c:pt idx="60">
                  <c:v>42284.0</c:v>
                </c:pt>
                <c:pt idx="61">
                  <c:v>42283.0</c:v>
                </c:pt>
                <c:pt idx="62">
                  <c:v>42282.0</c:v>
                </c:pt>
                <c:pt idx="63">
                  <c:v>42279.0</c:v>
                </c:pt>
                <c:pt idx="64">
                  <c:v>42278.0</c:v>
                </c:pt>
                <c:pt idx="65">
                  <c:v>42277.0</c:v>
                </c:pt>
                <c:pt idx="66">
                  <c:v>42276.0</c:v>
                </c:pt>
                <c:pt idx="67">
                  <c:v>42275.0</c:v>
                </c:pt>
                <c:pt idx="68">
                  <c:v>42272.0</c:v>
                </c:pt>
                <c:pt idx="69">
                  <c:v>42271.0</c:v>
                </c:pt>
                <c:pt idx="70">
                  <c:v>42270.0</c:v>
                </c:pt>
                <c:pt idx="71">
                  <c:v>42269.0</c:v>
                </c:pt>
                <c:pt idx="72">
                  <c:v>42268.0</c:v>
                </c:pt>
                <c:pt idx="73">
                  <c:v>42265.0</c:v>
                </c:pt>
                <c:pt idx="74">
                  <c:v>42264.0</c:v>
                </c:pt>
                <c:pt idx="75">
                  <c:v>42263.0</c:v>
                </c:pt>
                <c:pt idx="76">
                  <c:v>42262.0</c:v>
                </c:pt>
                <c:pt idx="77">
                  <c:v>42261.0</c:v>
                </c:pt>
                <c:pt idx="78">
                  <c:v>42258.0</c:v>
                </c:pt>
                <c:pt idx="79">
                  <c:v>42257.0</c:v>
                </c:pt>
                <c:pt idx="80">
                  <c:v>42256.0</c:v>
                </c:pt>
                <c:pt idx="81">
                  <c:v>42255.0</c:v>
                </c:pt>
                <c:pt idx="82">
                  <c:v>42254.0</c:v>
                </c:pt>
                <c:pt idx="83">
                  <c:v>42251.0</c:v>
                </c:pt>
                <c:pt idx="84">
                  <c:v>42250.0</c:v>
                </c:pt>
                <c:pt idx="85">
                  <c:v>42249.0</c:v>
                </c:pt>
                <c:pt idx="86">
                  <c:v>42248.0</c:v>
                </c:pt>
                <c:pt idx="87">
                  <c:v>42247.0</c:v>
                </c:pt>
                <c:pt idx="88">
                  <c:v>42244.0</c:v>
                </c:pt>
                <c:pt idx="89">
                  <c:v>42243.0</c:v>
                </c:pt>
                <c:pt idx="90">
                  <c:v>42242.0</c:v>
                </c:pt>
                <c:pt idx="91">
                  <c:v>42241.0</c:v>
                </c:pt>
                <c:pt idx="92">
                  <c:v>42240.0</c:v>
                </c:pt>
                <c:pt idx="93">
                  <c:v>42237.0</c:v>
                </c:pt>
                <c:pt idx="94">
                  <c:v>42236.0</c:v>
                </c:pt>
                <c:pt idx="95">
                  <c:v>42235.0</c:v>
                </c:pt>
                <c:pt idx="96">
                  <c:v>42234.0</c:v>
                </c:pt>
                <c:pt idx="97">
                  <c:v>42233.0</c:v>
                </c:pt>
                <c:pt idx="98">
                  <c:v>42230.0</c:v>
                </c:pt>
                <c:pt idx="99">
                  <c:v>42229.0</c:v>
                </c:pt>
                <c:pt idx="100">
                  <c:v>42228.0</c:v>
                </c:pt>
                <c:pt idx="101">
                  <c:v>42227.0</c:v>
                </c:pt>
                <c:pt idx="102">
                  <c:v>42226.0</c:v>
                </c:pt>
                <c:pt idx="103">
                  <c:v>42223.0</c:v>
                </c:pt>
                <c:pt idx="104">
                  <c:v>42222.0</c:v>
                </c:pt>
                <c:pt idx="105">
                  <c:v>42221.0</c:v>
                </c:pt>
                <c:pt idx="106">
                  <c:v>42220.0</c:v>
                </c:pt>
                <c:pt idx="107">
                  <c:v>42219.0</c:v>
                </c:pt>
                <c:pt idx="108">
                  <c:v>42216.0</c:v>
                </c:pt>
                <c:pt idx="109">
                  <c:v>42215.0</c:v>
                </c:pt>
                <c:pt idx="110">
                  <c:v>42214.0</c:v>
                </c:pt>
                <c:pt idx="111">
                  <c:v>42213.0</c:v>
                </c:pt>
                <c:pt idx="112">
                  <c:v>42212.0</c:v>
                </c:pt>
                <c:pt idx="113">
                  <c:v>42209.0</c:v>
                </c:pt>
                <c:pt idx="114">
                  <c:v>42208.0</c:v>
                </c:pt>
                <c:pt idx="115">
                  <c:v>42207.0</c:v>
                </c:pt>
                <c:pt idx="116">
                  <c:v>42206.0</c:v>
                </c:pt>
                <c:pt idx="117">
                  <c:v>42205.0</c:v>
                </c:pt>
                <c:pt idx="118">
                  <c:v>42202.0</c:v>
                </c:pt>
                <c:pt idx="119">
                  <c:v>42201.0</c:v>
                </c:pt>
                <c:pt idx="120">
                  <c:v>42200.0</c:v>
                </c:pt>
                <c:pt idx="121">
                  <c:v>42199.0</c:v>
                </c:pt>
                <c:pt idx="122">
                  <c:v>42198.0</c:v>
                </c:pt>
                <c:pt idx="123">
                  <c:v>42195.0</c:v>
                </c:pt>
                <c:pt idx="124">
                  <c:v>42194.0</c:v>
                </c:pt>
                <c:pt idx="125">
                  <c:v>42193.0</c:v>
                </c:pt>
                <c:pt idx="126">
                  <c:v>42192.0</c:v>
                </c:pt>
                <c:pt idx="127">
                  <c:v>42191.0</c:v>
                </c:pt>
                <c:pt idx="128">
                  <c:v>42188.0</c:v>
                </c:pt>
                <c:pt idx="129">
                  <c:v>42187.0</c:v>
                </c:pt>
                <c:pt idx="130">
                  <c:v>42186.0</c:v>
                </c:pt>
                <c:pt idx="131">
                  <c:v>42185.0</c:v>
                </c:pt>
                <c:pt idx="132">
                  <c:v>42184.0</c:v>
                </c:pt>
                <c:pt idx="133">
                  <c:v>42181.0</c:v>
                </c:pt>
                <c:pt idx="134">
                  <c:v>42180.0</c:v>
                </c:pt>
                <c:pt idx="135">
                  <c:v>42179.0</c:v>
                </c:pt>
                <c:pt idx="136">
                  <c:v>42178.0</c:v>
                </c:pt>
                <c:pt idx="137">
                  <c:v>42177.0</c:v>
                </c:pt>
                <c:pt idx="138">
                  <c:v>42174.0</c:v>
                </c:pt>
                <c:pt idx="139">
                  <c:v>42173.0</c:v>
                </c:pt>
                <c:pt idx="140">
                  <c:v>42172.0</c:v>
                </c:pt>
                <c:pt idx="141">
                  <c:v>42171.0</c:v>
                </c:pt>
                <c:pt idx="142">
                  <c:v>42170.0</c:v>
                </c:pt>
                <c:pt idx="143">
                  <c:v>42167.0</c:v>
                </c:pt>
                <c:pt idx="144">
                  <c:v>42166.0</c:v>
                </c:pt>
                <c:pt idx="145">
                  <c:v>42165.0</c:v>
                </c:pt>
                <c:pt idx="146">
                  <c:v>42164.0</c:v>
                </c:pt>
                <c:pt idx="147">
                  <c:v>42163.0</c:v>
                </c:pt>
                <c:pt idx="148">
                  <c:v>42160.0</c:v>
                </c:pt>
                <c:pt idx="149">
                  <c:v>42159.0</c:v>
                </c:pt>
                <c:pt idx="150">
                  <c:v>42158.0</c:v>
                </c:pt>
                <c:pt idx="151">
                  <c:v>42157.0</c:v>
                </c:pt>
                <c:pt idx="152">
                  <c:v>42156.0</c:v>
                </c:pt>
                <c:pt idx="153">
                  <c:v>42153.0</c:v>
                </c:pt>
                <c:pt idx="154">
                  <c:v>42152.0</c:v>
                </c:pt>
                <c:pt idx="155">
                  <c:v>42151.0</c:v>
                </c:pt>
                <c:pt idx="156">
                  <c:v>42150.0</c:v>
                </c:pt>
                <c:pt idx="157">
                  <c:v>42149.0</c:v>
                </c:pt>
                <c:pt idx="158">
                  <c:v>42146.0</c:v>
                </c:pt>
                <c:pt idx="159">
                  <c:v>42145.0</c:v>
                </c:pt>
                <c:pt idx="160">
                  <c:v>42144.0</c:v>
                </c:pt>
                <c:pt idx="161">
                  <c:v>42143.0</c:v>
                </c:pt>
                <c:pt idx="162">
                  <c:v>42142.0</c:v>
                </c:pt>
                <c:pt idx="163">
                  <c:v>42139.0</c:v>
                </c:pt>
                <c:pt idx="164">
                  <c:v>42138.0</c:v>
                </c:pt>
                <c:pt idx="165">
                  <c:v>42137.0</c:v>
                </c:pt>
                <c:pt idx="166">
                  <c:v>42136.0</c:v>
                </c:pt>
                <c:pt idx="167">
                  <c:v>42135.0</c:v>
                </c:pt>
                <c:pt idx="168">
                  <c:v>42132.0</c:v>
                </c:pt>
                <c:pt idx="169">
                  <c:v>42131.0</c:v>
                </c:pt>
                <c:pt idx="170">
                  <c:v>42130.0</c:v>
                </c:pt>
                <c:pt idx="171">
                  <c:v>42129.0</c:v>
                </c:pt>
                <c:pt idx="172">
                  <c:v>42128.0</c:v>
                </c:pt>
                <c:pt idx="173">
                  <c:v>42125.0</c:v>
                </c:pt>
                <c:pt idx="174">
                  <c:v>42124.0</c:v>
                </c:pt>
                <c:pt idx="175">
                  <c:v>42123.0</c:v>
                </c:pt>
                <c:pt idx="176">
                  <c:v>42122.0</c:v>
                </c:pt>
                <c:pt idx="177">
                  <c:v>42121.0</c:v>
                </c:pt>
                <c:pt idx="178">
                  <c:v>42118.0</c:v>
                </c:pt>
                <c:pt idx="179">
                  <c:v>42117.0</c:v>
                </c:pt>
                <c:pt idx="180">
                  <c:v>42116.0</c:v>
                </c:pt>
                <c:pt idx="181">
                  <c:v>42115.0</c:v>
                </c:pt>
                <c:pt idx="182">
                  <c:v>42114.0</c:v>
                </c:pt>
                <c:pt idx="183">
                  <c:v>42111.0</c:v>
                </c:pt>
                <c:pt idx="184">
                  <c:v>42110.0</c:v>
                </c:pt>
                <c:pt idx="185">
                  <c:v>42109.0</c:v>
                </c:pt>
                <c:pt idx="186">
                  <c:v>42108.0</c:v>
                </c:pt>
                <c:pt idx="187">
                  <c:v>42107.0</c:v>
                </c:pt>
                <c:pt idx="188">
                  <c:v>42104.0</c:v>
                </c:pt>
                <c:pt idx="189">
                  <c:v>42103.0</c:v>
                </c:pt>
                <c:pt idx="190">
                  <c:v>42102.0</c:v>
                </c:pt>
                <c:pt idx="191">
                  <c:v>42101.0</c:v>
                </c:pt>
                <c:pt idx="192">
                  <c:v>42100.0</c:v>
                </c:pt>
                <c:pt idx="193">
                  <c:v>42097.0</c:v>
                </c:pt>
                <c:pt idx="194">
                  <c:v>42096.0</c:v>
                </c:pt>
                <c:pt idx="195">
                  <c:v>42095.0</c:v>
                </c:pt>
                <c:pt idx="196">
                  <c:v>42094.0</c:v>
                </c:pt>
                <c:pt idx="197">
                  <c:v>42093.0</c:v>
                </c:pt>
                <c:pt idx="198">
                  <c:v>42090.0</c:v>
                </c:pt>
                <c:pt idx="199">
                  <c:v>42089.0</c:v>
                </c:pt>
                <c:pt idx="200">
                  <c:v>42088.0</c:v>
                </c:pt>
                <c:pt idx="201">
                  <c:v>42087.0</c:v>
                </c:pt>
                <c:pt idx="202">
                  <c:v>42086.0</c:v>
                </c:pt>
                <c:pt idx="203">
                  <c:v>42083.0</c:v>
                </c:pt>
                <c:pt idx="204">
                  <c:v>42082.0</c:v>
                </c:pt>
                <c:pt idx="205">
                  <c:v>42081.0</c:v>
                </c:pt>
                <c:pt idx="206">
                  <c:v>42080.0</c:v>
                </c:pt>
                <c:pt idx="207">
                  <c:v>42079.0</c:v>
                </c:pt>
                <c:pt idx="208">
                  <c:v>42076.0</c:v>
                </c:pt>
                <c:pt idx="209">
                  <c:v>42075.0</c:v>
                </c:pt>
                <c:pt idx="210">
                  <c:v>42074.0</c:v>
                </c:pt>
                <c:pt idx="211">
                  <c:v>42073.0</c:v>
                </c:pt>
                <c:pt idx="212">
                  <c:v>42072.0</c:v>
                </c:pt>
                <c:pt idx="213">
                  <c:v>42069.0</c:v>
                </c:pt>
                <c:pt idx="214">
                  <c:v>42068.0</c:v>
                </c:pt>
                <c:pt idx="215">
                  <c:v>42067.0</c:v>
                </c:pt>
                <c:pt idx="216">
                  <c:v>42066.0</c:v>
                </c:pt>
                <c:pt idx="217">
                  <c:v>42065.0</c:v>
                </c:pt>
                <c:pt idx="218">
                  <c:v>42062.0</c:v>
                </c:pt>
                <c:pt idx="219">
                  <c:v>42061.0</c:v>
                </c:pt>
                <c:pt idx="220">
                  <c:v>42060.0</c:v>
                </c:pt>
                <c:pt idx="221">
                  <c:v>42059.0</c:v>
                </c:pt>
                <c:pt idx="222">
                  <c:v>42058.0</c:v>
                </c:pt>
                <c:pt idx="223">
                  <c:v>42055.0</c:v>
                </c:pt>
                <c:pt idx="224">
                  <c:v>42054.0</c:v>
                </c:pt>
                <c:pt idx="225">
                  <c:v>42053.0</c:v>
                </c:pt>
                <c:pt idx="226">
                  <c:v>42052.0</c:v>
                </c:pt>
                <c:pt idx="227">
                  <c:v>42051.0</c:v>
                </c:pt>
                <c:pt idx="228">
                  <c:v>42048.0</c:v>
                </c:pt>
                <c:pt idx="229">
                  <c:v>42047.0</c:v>
                </c:pt>
                <c:pt idx="230">
                  <c:v>42046.0</c:v>
                </c:pt>
                <c:pt idx="231">
                  <c:v>42045.0</c:v>
                </c:pt>
                <c:pt idx="232">
                  <c:v>42044.0</c:v>
                </c:pt>
                <c:pt idx="233">
                  <c:v>42041.0</c:v>
                </c:pt>
                <c:pt idx="234">
                  <c:v>42040.0</c:v>
                </c:pt>
                <c:pt idx="235">
                  <c:v>42039.0</c:v>
                </c:pt>
                <c:pt idx="236">
                  <c:v>42038.0</c:v>
                </c:pt>
                <c:pt idx="237">
                  <c:v>42037.0</c:v>
                </c:pt>
                <c:pt idx="238">
                  <c:v>42034.0</c:v>
                </c:pt>
                <c:pt idx="239">
                  <c:v>42033.0</c:v>
                </c:pt>
                <c:pt idx="240">
                  <c:v>42032.0</c:v>
                </c:pt>
                <c:pt idx="241">
                  <c:v>42031.0</c:v>
                </c:pt>
                <c:pt idx="242">
                  <c:v>42030.0</c:v>
                </c:pt>
                <c:pt idx="243">
                  <c:v>42027.0</c:v>
                </c:pt>
                <c:pt idx="244">
                  <c:v>42026.0</c:v>
                </c:pt>
                <c:pt idx="245">
                  <c:v>42025.0</c:v>
                </c:pt>
                <c:pt idx="246">
                  <c:v>42024.0</c:v>
                </c:pt>
                <c:pt idx="247">
                  <c:v>42023.0</c:v>
                </c:pt>
                <c:pt idx="248">
                  <c:v>42020.0</c:v>
                </c:pt>
                <c:pt idx="249">
                  <c:v>42019.0</c:v>
                </c:pt>
                <c:pt idx="250">
                  <c:v>42018.0</c:v>
                </c:pt>
                <c:pt idx="251">
                  <c:v>42017.0</c:v>
                </c:pt>
                <c:pt idx="252">
                  <c:v>42016.0</c:v>
                </c:pt>
                <c:pt idx="253">
                  <c:v>42013.0</c:v>
                </c:pt>
                <c:pt idx="254">
                  <c:v>42012.0</c:v>
                </c:pt>
                <c:pt idx="255">
                  <c:v>42011.0</c:v>
                </c:pt>
                <c:pt idx="256">
                  <c:v>42010.0</c:v>
                </c:pt>
                <c:pt idx="257">
                  <c:v>42009.0</c:v>
                </c:pt>
                <c:pt idx="258">
                  <c:v>42006.0</c:v>
                </c:pt>
                <c:pt idx="259">
                  <c:v>42005.0</c:v>
                </c:pt>
                <c:pt idx="260">
                  <c:v>42004.0</c:v>
                </c:pt>
                <c:pt idx="261">
                  <c:v>42003.0</c:v>
                </c:pt>
                <c:pt idx="262">
                  <c:v>42002.0</c:v>
                </c:pt>
                <c:pt idx="263">
                  <c:v>41999.0</c:v>
                </c:pt>
                <c:pt idx="264">
                  <c:v>41998.0</c:v>
                </c:pt>
                <c:pt idx="265">
                  <c:v>41997.0</c:v>
                </c:pt>
                <c:pt idx="266">
                  <c:v>41996.0</c:v>
                </c:pt>
                <c:pt idx="267">
                  <c:v>41995.0</c:v>
                </c:pt>
                <c:pt idx="268">
                  <c:v>41992.0</c:v>
                </c:pt>
                <c:pt idx="269">
                  <c:v>41991.0</c:v>
                </c:pt>
                <c:pt idx="270">
                  <c:v>41990.0</c:v>
                </c:pt>
                <c:pt idx="271">
                  <c:v>41989.0</c:v>
                </c:pt>
                <c:pt idx="272">
                  <c:v>41988.0</c:v>
                </c:pt>
                <c:pt idx="273">
                  <c:v>41985.0</c:v>
                </c:pt>
                <c:pt idx="274">
                  <c:v>41984.0</c:v>
                </c:pt>
                <c:pt idx="275">
                  <c:v>41983.0</c:v>
                </c:pt>
                <c:pt idx="276">
                  <c:v>41982.0</c:v>
                </c:pt>
                <c:pt idx="277">
                  <c:v>41981.0</c:v>
                </c:pt>
                <c:pt idx="278">
                  <c:v>41978.0</c:v>
                </c:pt>
                <c:pt idx="279">
                  <c:v>41977.0</c:v>
                </c:pt>
                <c:pt idx="280">
                  <c:v>41976.0</c:v>
                </c:pt>
                <c:pt idx="281">
                  <c:v>41975.0</c:v>
                </c:pt>
                <c:pt idx="282">
                  <c:v>41974.0</c:v>
                </c:pt>
                <c:pt idx="283">
                  <c:v>41971.0</c:v>
                </c:pt>
                <c:pt idx="284">
                  <c:v>41970.0</c:v>
                </c:pt>
                <c:pt idx="285">
                  <c:v>41969.0</c:v>
                </c:pt>
                <c:pt idx="286">
                  <c:v>41968.0</c:v>
                </c:pt>
                <c:pt idx="287">
                  <c:v>41967.0</c:v>
                </c:pt>
                <c:pt idx="288">
                  <c:v>41964.0</c:v>
                </c:pt>
                <c:pt idx="289">
                  <c:v>41963.0</c:v>
                </c:pt>
                <c:pt idx="290">
                  <c:v>41962.0</c:v>
                </c:pt>
                <c:pt idx="291">
                  <c:v>41961.0</c:v>
                </c:pt>
                <c:pt idx="292">
                  <c:v>41960.0</c:v>
                </c:pt>
                <c:pt idx="293">
                  <c:v>41957.0</c:v>
                </c:pt>
                <c:pt idx="294">
                  <c:v>41956.0</c:v>
                </c:pt>
                <c:pt idx="295">
                  <c:v>41955.0</c:v>
                </c:pt>
                <c:pt idx="296">
                  <c:v>41954.0</c:v>
                </c:pt>
                <c:pt idx="297">
                  <c:v>41953.0</c:v>
                </c:pt>
                <c:pt idx="298">
                  <c:v>41950.0</c:v>
                </c:pt>
                <c:pt idx="299">
                  <c:v>41949.0</c:v>
                </c:pt>
                <c:pt idx="300">
                  <c:v>41948.0</c:v>
                </c:pt>
                <c:pt idx="301">
                  <c:v>41947.0</c:v>
                </c:pt>
                <c:pt idx="302">
                  <c:v>41946.0</c:v>
                </c:pt>
                <c:pt idx="303">
                  <c:v>41943.0</c:v>
                </c:pt>
                <c:pt idx="304">
                  <c:v>41942.0</c:v>
                </c:pt>
                <c:pt idx="305">
                  <c:v>41941.0</c:v>
                </c:pt>
                <c:pt idx="306">
                  <c:v>41940.0</c:v>
                </c:pt>
                <c:pt idx="307">
                  <c:v>41939.0</c:v>
                </c:pt>
                <c:pt idx="308">
                  <c:v>41936.0</c:v>
                </c:pt>
                <c:pt idx="309">
                  <c:v>41935.0</c:v>
                </c:pt>
                <c:pt idx="310">
                  <c:v>41934.0</c:v>
                </c:pt>
                <c:pt idx="311">
                  <c:v>41933.0</c:v>
                </c:pt>
                <c:pt idx="312">
                  <c:v>41932.0</c:v>
                </c:pt>
                <c:pt idx="313">
                  <c:v>41929.0</c:v>
                </c:pt>
                <c:pt idx="314">
                  <c:v>41928.0</c:v>
                </c:pt>
                <c:pt idx="315">
                  <c:v>41927.0</c:v>
                </c:pt>
                <c:pt idx="316">
                  <c:v>41926.0</c:v>
                </c:pt>
                <c:pt idx="317">
                  <c:v>41925.0</c:v>
                </c:pt>
                <c:pt idx="318">
                  <c:v>41922.0</c:v>
                </c:pt>
                <c:pt idx="319">
                  <c:v>41921.0</c:v>
                </c:pt>
                <c:pt idx="320">
                  <c:v>41920.0</c:v>
                </c:pt>
                <c:pt idx="321">
                  <c:v>41919.0</c:v>
                </c:pt>
                <c:pt idx="322">
                  <c:v>41918.0</c:v>
                </c:pt>
                <c:pt idx="323">
                  <c:v>41915.0</c:v>
                </c:pt>
                <c:pt idx="324">
                  <c:v>41914.0</c:v>
                </c:pt>
                <c:pt idx="325">
                  <c:v>41913.0</c:v>
                </c:pt>
                <c:pt idx="326">
                  <c:v>41912.0</c:v>
                </c:pt>
                <c:pt idx="327">
                  <c:v>41911.0</c:v>
                </c:pt>
                <c:pt idx="328">
                  <c:v>41908.0</c:v>
                </c:pt>
                <c:pt idx="329">
                  <c:v>41907.0</c:v>
                </c:pt>
                <c:pt idx="330">
                  <c:v>41906.0</c:v>
                </c:pt>
                <c:pt idx="331">
                  <c:v>41905.0</c:v>
                </c:pt>
                <c:pt idx="332">
                  <c:v>41904.0</c:v>
                </c:pt>
                <c:pt idx="333">
                  <c:v>41901.0</c:v>
                </c:pt>
                <c:pt idx="334">
                  <c:v>41900.0</c:v>
                </c:pt>
                <c:pt idx="335">
                  <c:v>41899.0</c:v>
                </c:pt>
                <c:pt idx="336">
                  <c:v>41898.0</c:v>
                </c:pt>
                <c:pt idx="337">
                  <c:v>41897.0</c:v>
                </c:pt>
                <c:pt idx="338">
                  <c:v>41894.0</c:v>
                </c:pt>
                <c:pt idx="339">
                  <c:v>41893.0</c:v>
                </c:pt>
                <c:pt idx="340">
                  <c:v>41892.0</c:v>
                </c:pt>
                <c:pt idx="341">
                  <c:v>41891.0</c:v>
                </c:pt>
                <c:pt idx="342">
                  <c:v>41890.0</c:v>
                </c:pt>
                <c:pt idx="343">
                  <c:v>41887.0</c:v>
                </c:pt>
                <c:pt idx="344">
                  <c:v>41886.0</c:v>
                </c:pt>
                <c:pt idx="345">
                  <c:v>41885.0</c:v>
                </c:pt>
                <c:pt idx="346">
                  <c:v>41884.0</c:v>
                </c:pt>
                <c:pt idx="347">
                  <c:v>41883.0</c:v>
                </c:pt>
                <c:pt idx="348">
                  <c:v>41880.0</c:v>
                </c:pt>
                <c:pt idx="349">
                  <c:v>41879.0</c:v>
                </c:pt>
                <c:pt idx="350">
                  <c:v>41878.0</c:v>
                </c:pt>
                <c:pt idx="351">
                  <c:v>41877.0</c:v>
                </c:pt>
                <c:pt idx="352">
                  <c:v>41876.0</c:v>
                </c:pt>
                <c:pt idx="353">
                  <c:v>41873.0</c:v>
                </c:pt>
                <c:pt idx="354">
                  <c:v>41872.0</c:v>
                </c:pt>
                <c:pt idx="355">
                  <c:v>41871.0</c:v>
                </c:pt>
                <c:pt idx="356">
                  <c:v>41870.0</c:v>
                </c:pt>
                <c:pt idx="357">
                  <c:v>41869.0</c:v>
                </c:pt>
                <c:pt idx="358">
                  <c:v>41866.0</c:v>
                </c:pt>
                <c:pt idx="359">
                  <c:v>41865.0</c:v>
                </c:pt>
                <c:pt idx="360">
                  <c:v>41864.0</c:v>
                </c:pt>
                <c:pt idx="361">
                  <c:v>41863.0</c:v>
                </c:pt>
                <c:pt idx="362">
                  <c:v>41862.0</c:v>
                </c:pt>
                <c:pt idx="363">
                  <c:v>41859.0</c:v>
                </c:pt>
                <c:pt idx="364">
                  <c:v>41858.0</c:v>
                </c:pt>
                <c:pt idx="365">
                  <c:v>41857.0</c:v>
                </c:pt>
                <c:pt idx="366">
                  <c:v>41856.0</c:v>
                </c:pt>
                <c:pt idx="367">
                  <c:v>41855.0</c:v>
                </c:pt>
                <c:pt idx="368">
                  <c:v>41852.0</c:v>
                </c:pt>
                <c:pt idx="369">
                  <c:v>41851.0</c:v>
                </c:pt>
                <c:pt idx="370">
                  <c:v>41850.0</c:v>
                </c:pt>
                <c:pt idx="371">
                  <c:v>41849.0</c:v>
                </c:pt>
                <c:pt idx="372">
                  <c:v>41848.0</c:v>
                </c:pt>
                <c:pt idx="373">
                  <c:v>41845.0</c:v>
                </c:pt>
                <c:pt idx="374">
                  <c:v>41844.0</c:v>
                </c:pt>
                <c:pt idx="375">
                  <c:v>41843.0</c:v>
                </c:pt>
                <c:pt idx="376">
                  <c:v>41842.0</c:v>
                </c:pt>
                <c:pt idx="377">
                  <c:v>41841.0</c:v>
                </c:pt>
                <c:pt idx="378">
                  <c:v>41838.0</c:v>
                </c:pt>
                <c:pt idx="379">
                  <c:v>41837.0</c:v>
                </c:pt>
                <c:pt idx="380">
                  <c:v>41836.0</c:v>
                </c:pt>
                <c:pt idx="381">
                  <c:v>41835.0</c:v>
                </c:pt>
                <c:pt idx="382">
                  <c:v>41834.0</c:v>
                </c:pt>
                <c:pt idx="383">
                  <c:v>41831.0</c:v>
                </c:pt>
                <c:pt idx="384">
                  <c:v>41830.0</c:v>
                </c:pt>
                <c:pt idx="385">
                  <c:v>41829.0</c:v>
                </c:pt>
                <c:pt idx="386">
                  <c:v>41828.0</c:v>
                </c:pt>
                <c:pt idx="387">
                  <c:v>41827.0</c:v>
                </c:pt>
                <c:pt idx="388">
                  <c:v>41824.0</c:v>
                </c:pt>
                <c:pt idx="389">
                  <c:v>41823.0</c:v>
                </c:pt>
                <c:pt idx="390">
                  <c:v>41822.0</c:v>
                </c:pt>
                <c:pt idx="391">
                  <c:v>41821.0</c:v>
                </c:pt>
                <c:pt idx="392">
                  <c:v>41820.0</c:v>
                </c:pt>
                <c:pt idx="393">
                  <c:v>41817.0</c:v>
                </c:pt>
                <c:pt idx="394">
                  <c:v>41816.0</c:v>
                </c:pt>
                <c:pt idx="395">
                  <c:v>41815.0</c:v>
                </c:pt>
                <c:pt idx="396">
                  <c:v>41814.0</c:v>
                </c:pt>
                <c:pt idx="397">
                  <c:v>41813.0</c:v>
                </c:pt>
                <c:pt idx="398">
                  <c:v>41810.0</c:v>
                </c:pt>
                <c:pt idx="399">
                  <c:v>41809.0</c:v>
                </c:pt>
                <c:pt idx="400">
                  <c:v>41808.0</c:v>
                </c:pt>
                <c:pt idx="401">
                  <c:v>41807.0</c:v>
                </c:pt>
                <c:pt idx="402">
                  <c:v>41806.0</c:v>
                </c:pt>
                <c:pt idx="403">
                  <c:v>41803.0</c:v>
                </c:pt>
                <c:pt idx="404">
                  <c:v>41802.0</c:v>
                </c:pt>
                <c:pt idx="405">
                  <c:v>41801.0</c:v>
                </c:pt>
                <c:pt idx="406">
                  <c:v>41800.0</c:v>
                </c:pt>
                <c:pt idx="407">
                  <c:v>41799.0</c:v>
                </c:pt>
                <c:pt idx="408">
                  <c:v>41796.0</c:v>
                </c:pt>
                <c:pt idx="409">
                  <c:v>41795.0</c:v>
                </c:pt>
                <c:pt idx="410">
                  <c:v>41794.0</c:v>
                </c:pt>
                <c:pt idx="411">
                  <c:v>41793.0</c:v>
                </c:pt>
                <c:pt idx="412">
                  <c:v>41792.0</c:v>
                </c:pt>
                <c:pt idx="413">
                  <c:v>41789.0</c:v>
                </c:pt>
                <c:pt idx="414">
                  <c:v>41788.0</c:v>
                </c:pt>
                <c:pt idx="415">
                  <c:v>41787.0</c:v>
                </c:pt>
                <c:pt idx="416">
                  <c:v>41786.0</c:v>
                </c:pt>
                <c:pt idx="417">
                  <c:v>41785.0</c:v>
                </c:pt>
                <c:pt idx="418">
                  <c:v>41782.0</c:v>
                </c:pt>
                <c:pt idx="419">
                  <c:v>41781.0</c:v>
                </c:pt>
                <c:pt idx="420">
                  <c:v>41780.0</c:v>
                </c:pt>
                <c:pt idx="421">
                  <c:v>41779.0</c:v>
                </c:pt>
                <c:pt idx="422">
                  <c:v>41778.0</c:v>
                </c:pt>
                <c:pt idx="423">
                  <c:v>41775.0</c:v>
                </c:pt>
                <c:pt idx="424">
                  <c:v>41774.0</c:v>
                </c:pt>
                <c:pt idx="425">
                  <c:v>41773.0</c:v>
                </c:pt>
                <c:pt idx="426">
                  <c:v>41772.0</c:v>
                </c:pt>
                <c:pt idx="427">
                  <c:v>41771.0</c:v>
                </c:pt>
                <c:pt idx="428">
                  <c:v>41768.0</c:v>
                </c:pt>
                <c:pt idx="429">
                  <c:v>41767.0</c:v>
                </c:pt>
                <c:pt idx="430">
                  <c:v>41766.0</c:v>
                </c:pt>
                <c:pt idx="431">
                  <c:v>41765.0</c:v>
                </c:pt>
                <c:pt idx="432">
                  <c:v>41764.0</c:v>
                </c:pt>
                <c:pt idx="433">
                  <c:v>41761.0</c:v>
                </c:pt>
                <c:pt idx="434">
                  <c:v>41760.0</c:v>
                </c:pt>
                <c:pt idx="435">
                  <c:v>41759.0</c:v>
                </c:pt>
                <c:pt idx="436">
                  <c:v>41758.0</c:v>
                </c:pt>
                <c:pt idx="437">
                  <c:v>41757.0</c:v>
                </c:pt>
                <c:pt idx="438">
                  <c:v>41754.0</c:v>
                </c:pt>
                <c:pt idx="439">
                  <c:v>41753.0</c:v>
                </c:pt>
                <c:pt idx="440">
                  <c:v>41752.0</c:v>
                </c:pt>
                <c:pt idx="441">
                  <c:v>41751.0</c:v>
                </c:pt>
                <c:pt idx="442">
                  <c:v>41750.0</c:v>
                </c:pt>
                <c:pt idx="443">
                  <c:v>41747.0</c:v>
                </c:pt>
                <c:pt idx="444">
                  <c:v>41746.0</c:v>
                </c:pt>
                <c:pt idx="445">
                  <c:v>41745.0</c:v>
                </c:pt>
                <c:pt idx="446">
                  <c:v>41744.0</c:v>
                </c:pt>
                <c:pt idx="447">
                  <c:v>41743.0</c:v>
                </c:pt>
                <c:pt idx="448">
                  <c:v>41740.0</c:v>
                </c:pt>
                <c:pt idx="449">
                  <c:v>41739.0</c:v>
                </c:pt>
                <c:pt idx="450">
                  <c:v>41738.0</c:v>
                </c:pt>
                <c:pt idx="451">
                  <c:v>41737.0</c:v>
                </c:pt>
                <c:pt idx="452">
                  <c:v>41736.0</c:v>
                </c:pt>
                <c:pt idx="453">
                  <c:v>41733.0</c:v>
                </c:pt>
                <c:pt idx="454">
                  <c:v>41732.0</c:v>
                </c:pt>
                <c:pt idx="455">
                  <c:v>41731.0</c:v>
                </c:pt>
                <c:pt idx="456">
                  <c:v>41730.0</c:v>
                </c:pt>
                <c:pt idx="457">
                  <c:v>41729.0</c:v>
                </c:pt>
                <c:pt idx="458">
                  <c:v>41726.0</c:v>
                </c:pt>
                <c:pt idx="459">
                  <c:v>41725.0</c:v>
                </c:pt>
                <c:pt idx="460">
                  <c:v>41724.0</c:v>
                </c:pt>
                <c:pt idx="461">
                  <c:v>41723.0</c:v>
                </c:pt>
                <c:pt idx="462">
                  <c:v>41722.0</c:v>
                </c:pt>
                <c:pt idx="463">
                  <c:v>41719.0</c:v>
                </c:pt>
                <c:pt idx="464">
                  <c:v>41718.0</c:v>
                </c:pt>
                <c:pt idx="465">
                  <c:v>41717.0</c:v>
                </c:pt>
                <c:pt idx="466">
                  <c:v>41716.0</c:v>
                </c:pt>
                <c:pt idx="467">
                  <c:v>41715.0</c:v>
                </c:pt>
                <c:pt idx="468">
                  <c:v>41712.0</c:v>
                </c:pt>
                <c:pt idx="469">
                  <c:v>41711.0</c:v>
                </c:pt>
                <c:pt idx="470">
                  <c:v>41710.0</c:v>
                </c:pt>
                <c:pt idx="471">
                  <c:v>41709.0</c:v>
                </c:pt>
                <c:pt idx="472">
                  <c:v>41708.0</c:v>
                </c:pt>
                <c:pt idx="473">
                  <c:v>41705.0</c:v>
                </c:pt>
                <c:pt idx="474">
                  <c:v>41704.0</c:v>
                </c:pt>
                <c:pt idx="475">
                  <c:v>41703.0</c:v>
                </c:pt>
                <c:pt idx="476">
                  <c:v>41702.0</c:v>
                </c:pt>
                <c:pt idx="477">
                  <c:v>41701.0</c:v>
                </c:pt>
                <c:pt idx="478">
                  <c:v>41698.0</c:v>
                </c:pt>
                <c:pt idx="479">
                  <c:v>41697.0</c:v>
                </c:pt>
                <c:pt idx="480">
                  <c:v>41696.0</c:v>
                </c:pt>
                <c:pt idx="481">
                  <c:v>41695.0</c:v>
                </c:pt>
                <c:pt idx="482">
                  <c:v>41694.0</c:v>
                </c:pt>
                <c:pt idx="483">
                  <c:v>41691.0</c:v>
                </c:pt>
                <c:pt idx="484">
                  <c:v>41690.0</c:v>
                </c:pt>
                <c:pt idx="485">
                  <c:v>41689.0</c:v>
                </c:pt>
                <c:pt idx="486">
                  <c:v>41688.0</c:v>
                </c:pt>
                <c:pt idx="487">
                  <c:v>41687.0</c:v>
                </c:pt>
                <c:pt idx="488">
                  <c:v>41684.0</c:v>
                </c:pt>
                <c:pt idx="489">
                  <c:v>41683.0</c:v>
                </c:pt>
                <c:pt idx="490">
                  <c:v>41682.0</c:v>
                </c:pt>
                <c:pt idx="491">
                  <c:v>41681.0</c:v>
                </c:pt>
                <c:pt idx="492">
                  <c:v>41680.0</c:v>
                </c:pt>
                <c:pt idx="493">
                  <c:v>41677.0</c:v>
                </c:pt>
                <c:pt idx="494">
                  <c:v>41676.0</c:v>
                </c:pt>
                <c:pt idx="495">
                  <c:v>41675.0</c:v>
                </c:pt>
                <c:pt idx="496">
                  <c:v>41674.0</c:v>
                </c:pt>
                <c:pt idx="497">
                  <c:v>41673.0</c:v>
                </c:pt>
                <c:pt idx="498">
                  <c:v>41670.0</c:v>
                </c:pt>
                <c:pt idx="499">
                  <c:v>41669.0</c:v>
                </c:pt>
                <c:pt idx="500">
                  <c:v>41668.0</c:v>
                </c:pt>
                <c:pt idx="501">
                  <c:v>41667.0</c:v>
                </c:pt>
                <c:pt idx="502">
                  <c:v>41666.0</c:v>
                </c:pt>
                <c:pt idx="503">
                  <c:v>41663.0</c:v>
                </c:pt>
                <c:pt idx="504">
                  <c:v>41662.0</c:v>
                </c:pt>
                <c:pt idx="505">
                  <c:v>41661.0</c:v>
                </c:pt>
                <c:pt idx="506">
                  <c:v>41660.0</c:v>
                </c:pt>
                <c:pt idx="507">
                  <c:v>41659.0</c:v>
                </c:pt>
                <c:pt idx="508">
                  <c:v>41656.0</c:v>
                </c:pt>
                <c:pt idx="509">
                  <c:v>41655.0</c:v>
                </c:pt>
                <c:pt idx="510">
                  <c:v>41654.0</c:v>
                </c:pt>
                <c:pt idx="511">
                  <c:v>41653.0</c:v>
                </c:pt>
                <c:pt idx="512">
                  <c:v>41652.0</c:v>
                </c:pt>
                <c:pt idx="513">
                  <c:v>41649.0</c:v>
                </c:pt>
                <c:pt idx="514">
                  <c:v>41648.0</c:v>
                </c:pt>
                <c:pt idx="515">
                  <c:v>41647.0</c:v>
                </c:pt>
                <c:pt idx="516">
                  <c:v>41646.0</c:v>
                </c:pt>
                <c:pt idx="517">
                  <c:v>41645.0</c:v>
                </c:pt>
                <c:pt idx="518">
                  <c:v>41642.0</c:v>
                </c:pt>
                <c:pt idx="519">
                  <c:v>41641.0</c:v>
                </c:pt>
                <c:pt idx="520">
                  <c:v>41640.0</c:v>
                </c:pt>
                <c:pt idx="521">
                  <c:v>41639.0</c:v>
                </c:pt>
                <c:pt idx="522">
                  <c:v>41638.0</c:v>
                </c:pt>
                <c:pt idx="523">
                  <c:v>41635.0</c:v>
                </c:pt>
                <c:pt idx="524">
                  <c:v>41634.0</c:v>
                </c:pt>
                <c:pt idx="525">
                  <c:v>41633.0</c:v>
                </c:pt>
                <c:pt idx="526">
                  <c:v>41632.0</c:v>
                </c:pt>
                <c:pt idx="527">
                  <c:v>41631.0</c:v>
                </c:pt>
                <c:pt idx="528">
                  <c:v>41628.0</c:v>
                </c:pt>
                <c:pt idx="529">
                  <c:v>41627.0</c:v>
                </c:pt>
                <c:pt idx="530">
                  <c:v>41626.0</c:v>
                </c:pt>
                <c:pt idx="531">
                  <c:v>41625.0</c:v>
                </c:pt>
                <c:pt idx="532">
                  <c:v>41624.0</c:v>
                </c:pt>
                <c:pt idx="533">
                  <c:v>41621.0</c:v>
                </c:pt>
                <c:pt idx="534">
                  <c:v>41620.0</c:v>
                </c:pt>
                <c:pt idx="535">
                  <c:v>41619.0</c:v>
                </c:pt>
                <c:pt idx="536">
                  <c:v>41618.0</c:v>
                </c:pt>
                <c:pt idx="537">
                  <c:v>41617.0</c:v>
                </c:pt>
                <c:pt idx="538">
                  <c:v>41614.0</c:v>
                </c:pt>
                <c:pt idx="539">
                  <c:v>41613.0</c:v>
                </c:pt>
                <c:pt idx="540">
                  <c:v>41612.0</c:v>
                </c:pt>
                <c:pt idx="541">
                  <c:v>41611.0</c:v>
                </c:pt>
                <c:pt idx="542">
                  <c:v>41610.0</c:v>
                </c:pt>
                <c:pt idx="543">
                  <c:v>41607.0</c:v>
                </c:pt>
                <c:pt idx="544">
                  <c:v>41606.0</c:v>
                </c:pt>
                <c:pt idx="545">
                  <c:v>41605.0</c:v>
                </c:pt>
                <c:pt idx="546">
                  <c:v>41604.0</c:v>
                </c:pt>
                <c:pt idx="547">
                  <c:v>41603.0</c:v>
                </c:pt>
                <c:pt idx="548">
                  <c:v>41600.0</c:v>
                </c:pt>
                <c:pt idx="549">
                  <c:v>41599.0</c:v>
                </c:pt>
                <c:pt idx="550">
                  <c:v>41598.0</c:v>
                </c:pt>
                <c:pt idx="551">
                  <c:v>41597.0</c:v>
                </c:pt>
                <c:pt idx="552">
                  <c:v>41596.0</c:v>
                </c:pt>
                <c:pt idx="553">
                  <c:v>41593.0</c:v>
                </c:pt>
                <c:pt idx="554">
                  <c:v>41592.0</c:v>
                </c:pt>
                <c:pt idx="555">
                  <c:v>41591.0</c:v>
                </c:pt>
                <c:pt idx="556">
                  <c:v>41590.0</c:v>
                </c:pt>
                <c:pt idx="557">
                  <c:v>41589.0</c:v>
                </c:pt>
                <c:pt idx="558">
                  <c:v>41586.0</c:v>
                </c:pt>
                <c:pt idx="559">
                  <c:v>41585.0</c:v>
                </c:pt>
                <c:pt idx="560">
                  <c:v>41584.0</c:v>
                </c:pt>
                <c:pt idx="561">
                  <c:v>41583.0</c:v>
                </c:pt>
                <c:pt idx="562">
                  <c:v>41582.0</c:v>
                </c:pt>
                <c:pt idx="563">
                  <c:v>41579.0</c:v>
                </c:pt>
                <c:pt idx="564">
                  <c:v>41578.0</c:v>
                </c:pt>
                <c:pt idx="565">
                  <c:v>41577.0</c:v>
                </c:pt>
                <c:pt idx="566">
                  <c:v>41576.0</c:v>
                </c:pt>
                <c:pt idx="567">
                  <c:v>41575.0</c:v>
                </c:pt>
                <c:pt idx="568">
                  <c:v>41572.0</c:v>
                </c:pt>
                <c:pt idx="569">
                  <c:v>41571.0</c:v>
                </c:pt>
                <c:pt idx="570">
                  <c:v>41570.0</c:v>
                </c:pt>
                <c:pt idx="571">
                  <c:v>41569.0</c:v>
                </c:pt>
                <c:pt idx="572">
                  <c:v>41568.0</c:v>
                </c:pt>
                <c:pt idx="573">
                  <c:v>41565.0</c:v>
                </c:pt>
                <c:pt idx="574">
                  <c:v>41564.0</c:v>
                </c:pt>
                <c:pt idx="575">
                  <c:v>41563.0</c:v>
                </c:pt>
                <c:pt idx="576">
                  <c:v>41562.0</c:v>
                </c:pt>
                <c:pt idx="577">
                  <c:v>41561.0</c:v>
                </c:pt>
                <c:pt idx="578">
                  <c:v>41558.0</c:v>
                </c:pt>
                <c:pt idx="579">
                  <c:v>41557.0</c:v>
                </c:pt>
                <c:pt idx="580">
                  <c:v>41556.0</c:v>
                </c:pt>
                <c:pt idx="581">
                  <c:v>41555.0</c:v>
                </c:pt>
                <c:pt idx="582">
                  <c:v>41554.0</c:v>
                </c:pt>
                <c:pt idx="583">
                  <c:v>41551.0</c:v>
                </c:pt>
                <c:pt idx="584">
                  <c:v>41550.0</c:v>
                </c:pt>
                <c:pt idx="585">
                  <c:v>41549.0</c:v>
                </c:pt>
                <c:pt idx="586">
                  <c:v>41548.0</c:v>
                </c:pt>
                <c:pt idx="587">
                  <c:v>41547.0</c:v>
                </c:pt>
                <c:pt idx="588">
                  <c:v>41544.0</c:v>
                </c:pt>
                <c:pt idx="589">
                  <c:v>41543.0</c:v>
                </c:pt>
                <c:pt idx="590">
                  <c:v>41542.0</c:v>
                </c:pt>
                <c:pt idx="591">
                  <c:v>41541.0</c:v>
                </c:pt>
                <c:pt idx="592">
                  <c:v>41540.0</c:v>
                </c:pt>
                <c:pt idx="593">
                  <c:v>41537.0</c:v>
                </c:pt>
                <c:pt idx="594">
                  <c:v>41536.0</c:v>
                </c:pt>
                <c:pt idx="595">
                  <c:v>41535.0</c:v>
                </c:pt>
                <c:pt idx="596">
                  <c:v>41534.0</c:v>
                </c:pt>
                <c:pt idx="597">
                  <c:v>41533.0</c:v>
                </c:pt>
                <c:pt idx="598">
                  <c:v>41530.0</c:v>
                </c:pt>
                <c:pt idx="599">
                  <c:v>41529.0</c:v>
                </c:pt>
                <c:pt idx="600">
                  <c:v>41528.0</c:v>
                </c:pt>
                <c:pt idx="601">
                  <c:v>41527.0</c:v>
                </c:pt>
                <c:pt idx="602">
                  <c:v>41526.0</c:v>
                </c:pt>
                <c:pt idx="603">
                  <c:v>41523.0</c:v>
                </c:pt>
                <c:pt idx="604">
                  <c:v>41522.0</c:v>
                </c:pt>
                <c:pt idx="605">
                  <c:v>41521.0</c:v>
                </c:pt>
                <c:pt idx="606">
                  <c:v>41520.0</c:v>
                </c:pt>
                <c:pt idx="607">
                  <c:v>41519.0</c:v>
                </c:pt>
                <c:pt idx="608">
                  <c:v>41516.0</c:v>
                </c:pt>
                <c:pt idx="609">
                  <c:v>41515.0</c:v>
                </c:pt>
                <c:pt idx="610">
                  <c:v>41514.0</c:v>
                </c:pt>
                <c:pt idx="611">
                  <c:v>41513.0</c:v>
                </c:pt>
                <c:pt idx="612">
                  <c:v>41512.0</c:v>
                </c:pt>
                <c:pt idx="613">
                  <c:v>41509.0</c:v>
                </c:pt>
                <c:pt idx="614">
                  <c:v>41508.0</c:v>
                </c:pt>
                <c:pt idx="615">
                  <c:v>41507.0</c:v>
                </c:pt>
                <c:pt idx="616">
                  <c:v>41506.0</c:v>
                </c:pt>
                <c:pt idx="617">
                  <c:v>41505.0</c:v>
                </c:pt>
                <c:pt idx="618">
                  <c:v>41502.0</c:v>
                </c:pt>
                <c:pt idx="619">
                  <c:v>41501.0</c:v>
                </c:pt>
                <c:pt idx="620">
                  <c:v>41500.0</c:v>
                </c:pt>
                <c:pt idx="621">
                  <c:v>41499.0</c:v>
                </c:pt>
                <c:pt idx="622">
                  <c:v>41498.0</c:v>
                </c:pt>
                <c:pt idx="623">
                  <c:v>41495.0</c:v>
                </c:pt>
                <c:pt idx="624">
                  <c:v>41494.0</c:v>
                </c:pt>
                <c:pt idx="625">
                  <c:v>41493.0</c:v>
                </c:pt>
                <c:pt idx="626">
                  <c:v>41492.0</c:v>
                </c:pt>
                <c:pt idx="627">
                  <c:v>41491.0</c:v>
                </c:pt>
                <c:pt idx="628">
                  <c:v>41488.0</c:v>
                </c:pt>
                <c:pt idx="629">
                  <c:v>41487.0</c:v>
                </c:pt>
                <c:pt idx="630">
                  <c:v>41486.0</c:v>
                </c:pt>
                <c:pt idx="631">
                  <c:v>41485.0</c:v>
                </c:pt>
                <c:pt idx="632">
                  <c:v>41484.0</c:v>
                </c:pt>
                <c:pt idx="633">
                  <c:v>41481.0</c:v>
                </c:pt>
                <c:pt idx="634">
                  <c:v>41480.0</c:v>
                </c:pt>
                <c:pt idx="635">
                  <c:v>41479.0</c:v>
                </c:pt>
                <c:pt idx="636">
                  <c:v>41478.0</c:v>
                </c:pt>
                <c:pt idx="637">
                  <c:v>41477.0</c:v>
                </c:pt>
                <c:pt idx="638">
                  <c:v>41474.0</c:v>
                </c:pt>
                <c:pt idx="639">
                  <c:v>41473.0</c:v>
                </c:pt>
                <c:pt idx="640">
                  <c:v>41472.0</c:v>
                </c:pt>
                <c:pt idx="641">
                  <c:v>41471.0</c:v>
                </c:pt>
                <c:pt idx="642">
                  <c:v>41470.0</c:v>
                </c:pt>
                <c:pt idx="643">
                  <c:v>41467.0</c:v>
                </c:pt>
                <c:pt idx="644">
                  <c:v>41466.0</c:v>
                </c:pt>
                <c:pt idx="645">
                  <c:v>41465.0</c:v>
                </c:pt>
                <c:pt idx="646">
                  <c:v>41464.0</c:v>
                </c:pt>
                <c:pt idx="647">
                  <c:v>41463.0</c:v>
                </c:pt>
                <c:pt idx="648">
                  <c:v>41460.0</c:v>
                </c:pt>
                <c:pt idx="649">
                  <c:v>41459.0</c:v>
                </c:pt>
                <c:pt idx="650">
                  <c:v>41458.0</c:v>
                </c:pt>
                <c:pt idx="651">
                  <c:v>41457.0</c:v>
                </c:pt>
                <c:pt idx="652">
                  <c:v>41456.0</c:v>
                </c:pt>
                <c:pt idx="653">
                  <c:v>41453.0</c:v>
                </c:pt>
                <c:pt idx="654">
                  <c:v>41452.0</c:v>
                </c:pt>
                <c:pt idx="655">
                  <c:v>41451.0</c:v>
                </c:pt>
                <c:pt idx="656">
                  <c:v>41450.0</c:v>
                </c:pt>
                <c:pt idx="657">
                  <c:v>41449.0</c:v>
                </c:pt>
                <c:pt idx="658">
                  <c:v>41446.0</c:v>
                </c:pt>
                <c:pt idx="659">
                  <c:v>41445.0</c:v>
                </c:pt>
                <c:pt idx="660">
                  <c:v>41444.0</c:v>
                </c:pt>
                <c:pt idx="661">
                  <c:v>41443.0</c:v>
                </c:pt>
                <c:pt idx="662">
                  <c:v>41442.0</c:v>
                </c:pt>
                <c:pt idx="663">
                  <c:v>41439.0</c:v>
                </c:pt>
                <c:pt idx="664">
                  <c:v>41438.0</c:v>
                </c:pt>
                <c:pt idx="665">
                  <c:v>41437.0</c:v>
                </c:pt>
                <c:pt idx="666">
                  <c:v>41436.0</c:v>
                </c:pt>
                <c:pt idx="667">
                  <c:v>41435.0</c:v>
                </c:pt>
                <c:pt idx="668">
                  <c:v>41432.0</c:v>
                </c:pt>
                <c:pt idx="669">
                  <c:v>41431.0</c:v>
                </c:pt>
                <c:pt idx="670">
                  <c:v>41430.0</c:v>
                </c:pt>
                <c:pt idx="671">
                  <c:v>41429.0</c:v>
                </c:pt>
                <c:pt idx="672">
                  <c:v>41428.0</c:v>
                </c:pt>
                <c:pt idx="673">
                  <c:v>41425.0</c:v>
                </c:pt>
                <c:pt idx="674">
                  <c:v>41424.0</c:v>
                </c:pt>
                <c:pt idx="675">
                  <c:v>41423.0</c:v>
                </c:pt>
                <c:pt idx="676">
                  <c:v>41422.0</c:v>
                </c:pt>
                <c:pt idx="677">
                  <c:v>41421.0</c:v>
                </c:pt>
                <c:pt idx="678">
                  <c:v>41418.0</c:v>
                </c:pt>
                <c:pt idx="679">
                  <c:v>41417.0</c:v>
                </c:pt>
                <c:pt idx="680">
                  <c:v>41416.0</c:v>
                </c:pt>
                <c:pt idx="681">
                  <c:v>41415.0</c:v>
                </c:pt>
                <c:pt idx="682">
                  <c:v>41414.0</c:v>
                </c:pt>
                <c:pt idx="683">
                  <c:v>41411.0</c:v>
                </c:pt>
                <c:pt idx="684">
                  <c:v>41410.0</c:v>
                </c:pt>
                <c:pt idx="685">
                  <c:v>41409.0</c:v>
                </c:pt>
                <c:pt idx="686">
                  <c:v>41408.0</c:v>
                </c:pt>
                <c:pt idx="687">
                  <c:v>41407.0</c:v>
                </c:pt>
                <c:pt idx="688">
                  <c:v>41404.0</c:v>
                </c:pt>
                <c:pt idx="689">
                  <c:v>41403.0</c:v>
                </c:pt>
                <c:pt idx="690">
                  <c:v>41402.0</c:v>
                </c:pt>
                <c:pt idx="691">
                  <c:v>41401.0</c:v>
                </c:pt>
                <c:pt idx="692">
                  <c:v>41400.0</c:v>
                </c:pt>
                <c:pt idx="693">
                  <c:v>41397.0</c:v>
                </c:pt>
                <c:pt idx="694">
                  <c:v>41396.0</c:v>
                </c:pt>
                <c:pt idx="695">
                  <c:v>41395.0</c:v>
                </c:pt>
                <c:pt idx="696">
                  <c:v>41394.0</c:v>
                </c:pt>
                <c:pt idx="697">
                  <c:v>41393.0</c:v>
                </c:pt>
                <c:pt idx="698">
                  <c:v>41390.0</c:v>
                </c:pt>
                <c:pt idx="699">
                  <c:v>41389.0</c:v>
                </c:pt>
                <c:pt idx="700">
                  <c:v>41388.0</c:v>
                </c:pt>
                <c:pt idx="701">
                  <c:v>41387.0</c:v>
                </c:pt>
                <c:pt idx="702">
                  <c:v>41386.0</c:v>
                </c:pt>
                <c:pt idx="703">
                  <c:v>41383.0</c:v>
                </c:pt>
                <c:pt idx="704">
                  <c:v>41382.0</c:v>
                </c:pt>
                <c:pt idx="705">
                  <c:v>41381.0</c:v>
                </c:pt>
                <c:pt idx="706">
                  <c:v>41380.0</c:v>
                </c:pt>
                <c:pt idx="707">
                  <c:v>41379.0</c:v>
                </c:pt>
                <c:pt idx="708">
                  <c:v>41376.0</c:v>
                </c:pt>
                <c:pt idx="709">
                  <c:v>41375.0</c:v>
                </c:pt>
                <c:pt idx="710">
                  <c:v>41374.0</c:v>
                </c:pt>
                <c:pt idx="711">
                  <c:v>41373.0</c:v>
                </c:pt>
                <c:pt idx="712">
                  <c:v>41372.0</c:v>
                </c:pt>
                <c:pt idx="713">
                  <c:v>41369.0</c:v>
                </c:pt>
                <c:pt idx="714">
                  <c:v>41368.0</c:v>
                </c:pt>
                <c:pt idx="715">
                  <c:v>41367.0</c:v>
                </c:pt>
                <c:pt idx="716">
                  <c:v>41366.0</c:v>
                </c:pt>
                <c:pt idx="717">
                  <c:v>41365.0</c:v>
                </c:pt>
                <c:pt idx="718">
                  <c:v>41362.0</c:v>
                </c:pt>
                <c:pt idx="719">
                  <c:v>41361.0</c:v>
                </c:pt>
                <c:pt idx="720">
                  <c:v>41360.0</c:v>
                </c:pt>
                <c:pt idx="721">
                  <c:v>41359.0</c:v>
                </c:pt>
                <c:pt idx="722">
                  <c:v>41358.0</c:v>
                </c:pt>
                <c:pt idx="723">
                  <c:v>41355.0</c:v>
                </c:pt>
                <c:pt idx="724">
                  <c:v>41354.0</c:v>
                </c:pt>
                <c:pt idx="725">
                  <c:v>41353.0</c:v>
                </c:pt>
                <c:pt idx="726">
                  <c:v>41352.0</c:v>
                </c:pt>
                <c:pt idx="727">
                  <c:v>41351.0</c:v>
                </c:pt>
                <c:pt idx="728">
                  <c:v>41348.0</c:v>
                </c:pt>
                <c:pt idx="729">
                  <c:v>41347.0</c:v>
                </c:pt>
                <c:pt idx="730">
                  <c:v>41346.0</c:v>
                </c:pt>
                <c:pt idx="731">
                  <c:v>41345.0</c:v>
                </c:pt>
                <c:pt idx="732">
                  <c:v>41344.0</c:v>
                </c:pt>
                <c:pt idx="733">
                  <c:v>41341.0</c:v>
                </c:pt>
                <c:pt idx="734">
                  <c:v>41340.0</c:v>
                </c:pt>
                <c:pt idx="735">
                  <c:v>41339.0</c:v>
                </c:pt>
                <c:pt idx="736">
                  <c:v>41338.0</c:v>
                </c:pt>
                <c:pt idx="737">
                  <c:v>41337.0</c:v>
                </c:pt>
                <c:pt idx="738">
                  <c:v>41334.0</c:v>
                </c:pt>
                <c:pt idx="739">
                  <c:v>41333.0</c:v>
                </c:pt>
                <c:pt idx="740">
                  <c:v>41332.0</c:v>
                </c:pt>
                <c:pt idx="741">
                  <c:v>41331.0</c:v>
                </c:pt>
                <c:pt idx="742">
                  <c:v>41330.0</c:v>
                </c:pt>
                <c:pt idx="743">
                  <c:v>41327.0</c:v>
                </c:pt>
                <c:pt idx="744">
                  <c:v>41326.0</c:v>
                </c:pt>
                <c:pt idx="745">
                  <c:v>41325.0</c:v>
                </c:pt>
                <c:pt idx="746">
                  <c:v>41324.0</c:v>
                </c:pt>
                <c:pt idx="747">
                  <c:v>41323.0</c:v>
                </c:pt>
                <c:pt idx="748">
                  <c:v>41320.0</c:v>
                </c:pt>
                <c:pt idx="749">
                  <c:v>41319.0</c:v>
                </c:pt>
                <c:pt idx="750">
                  <c:v>41318.0</c:v>
                </c:pt>
                <c:pt idx="751">
                  <c:v>41317.0</c:v>
                </c:pt>
                <c:pt idx="752">
                  <c:v>41316.0</c:v>
                </c:pt>
                <c:pt idx="753">
                  <c:v>41313.0</c:v>
                </c:pt>
                <c:pt idx="754">
                  <c:v>41312.0</c:v>
                </c:pt>
                <c:pt idx="755">
                  <c:v>41311.0</c:v>
                </c:pt>
                <c:pt idx="756">
                  <c:v>41310.0</c:v>
                </c:pt>
                <c:pt idx="757">
                  <c:v>41309.0</c:v>
                </c:pt>
                <c:pt idx="758">
                  <c:v>41306.0</c:v>
                </c:pt>
                <c:pt idx="759">
                  <c:v>41305.0</c:v>
                </c:pt>
                <c:pt idx="760">
                  <c:v>41304.0</c:v>
                </c:pt>
                <c:pt idx="761">
                  <c:v>41303.0</c:v>
                </c:pt>
                <c:pt idx="762">
                  <c:v>41302.0</c:v>
                </c:pt>
                <c:pt idx="763">
                  <c:v>41299.0</c:v>
                </c:pt>
                <c:pt idx="764">
                  <c:v>41298.0</c:v>
                </c:pt>
                <c:pt idx="765">
                  <c:v>41297.0</c:v>
                </c:pt>
                <c:pt idx="766">
                  <c:v>41296.0</c:v>
                </c:pt>
                <c:pt idx="767">
                  <c:v>41295.0</c:v>
                </c:pt>
                <c:pt idx="768">
                  <c:v>41292.0</c:v>
                </c:pt>
                <c:pt idx="769">
                  <c:v>41291.0</c:v>
                </c:pt>
                <c:pt idx="770">
                  <c:v>41290.0</c:v>
                </c:pt>
                <c:pt idx="771">
                  <c:v>41289.0</c:v>
                </c:pt>
                <c:pt idx="772">
                  <c:v>41288.0</c:v>
                </c:pt>
                <c:pt idx="773">
                  <c:v>41285.0</c:v>
                </c:pt>
                <c:pt idx="774">
                  <c:v>41284.0</c:v>
                </c:pt>
                <c:pt idx="775">
                  <c:v>41283.0</c:v>
                </c:pt>
                <c:pt idx="776">
                  <c:v>41282.0</c:v>
                </c:pt>
                <c:pt idx="777">
                  <c:v>41281.0</c:v>
                </c:pt>
                <c:pt idx="778">
                  <c:v>41278.0</c:v>
                </c:pt>
                <c:pt idx="779">
                  <c:v>41277.0</c:v>
                </c:pt>
                <c:pt idx="780">
                  <c:v>41276.0</c:v>
                </c:pt>
                <c:pt idx="781">
                  <c:v>41275.0</c:v>
                </c:pt>
                <c:pt idx="782">
                  <c:v>41274.0</c:v>
                </c:pt>
                <c:pt idx="783">
                  <c:v>41271.0</c:v>
                </c:pt>
                <c:pt idx="784">
                  <c:v>41270.0</c:v>
                </c:pt>
                <c:pt idx="785">
                  <c:v>41269.0</c:v>
                </c:pt>
                <c:pt idx="786">
                  <c:v>41268.0</c:v>
                </c:pt>
                <c:pt idx="787">
                  <c:v>41267.0</c:v>
                </c:pt>
                <c:pt idx="788">
                  <c:v>41264.0</c:v>
                </c:pt>
                <c:pt idx="789">
                  <c:v>41263.0</c:v>
                </c:pt>
                <c:pt idx="790">
                  <c:v>41262.0</c:v>
                </c:pt>
                <c:pt idx="791">
                  <c:v>41261.0</c:v>
                </c:pt>
                <c:pt idx="792">
                  <c:v>41260.0</c:v>
                </c:pt>
                <c:pt idx="793">
                  <c:v>41257.0</c:v>
                </c:pt>
                <c:pt idx="794">
                  <c:v>41256.0</c:v>
                </c:pt>
                <c:pt idx="795">
                  <c:v>41255.0</c:v>
                </c:pt>
                <c:pt idx="796">
                  <c:v>41254.0</c:v>
                </c:pt>
                <c:pt idx="797">
                  <c:v>41253.0</c:v>
                </c:pt>
                <c:pt idx="798">
                  <c:v>41250.0</c:v>
                </c:pt>
                <c:pt idx="799">
                  <c:v>41249.0</c:v>
                </c:pt>
                <c:pt idx="800">
                  <c:v>41248.0</c:v>
                </c:pt>
                <c:pt idx="801">
                  <c:v>41247.0</c:v>
                </c:pt>
                <c:pt idx="802">
                  <c:v>41246.0</c:v>
                </c:pt>
                <c:pt idx="803">
                  <c:v>41243.0</c:v>
                </c:pt>
                <c:pt idx="804">
                  <c:v>41242.0</c:v>
                </c:pt>
                <c:pt idx="805">
                  <c:v>41241.0</c:v>
                </c:pt>
                <c:pt idx="806">
                  <c:v>41240.0</c:v>
                </c:pt>
                <c:pt idx="807">
                  <c:v>41239.0</c:v>
                </c:pt>
                <c:pt idx="808">
                  <c:v>41236.0</c:v>
                </c:pt>
                <c:pt idx="809">
                  <c:v>41235.0</c:v>
                </c:pt>
                <c:pt idx="810">
                  <c:v>41234.0</c:v>
                </c:pt>
                <c:pt idx="811">
                  <c:v>41233.0</c:v>
                </c:pt>
                <c:pt idx="812">
                  <c:v>41232.0</c:v>
                </c:pt>
                <c:pt idx="813">
                  <c:v>41229.0</c:v>
                </c:pt>
                <c:pt idx="814">
                  <c:v>41228.0</c:v>
                </c:pt>
                <c:pt idx="815">
                  <c:v>41227.0</c:v>
                </c:pt>
                <c:pt idx="816">
                  <c:v>41226.0</c:v>
                </c:pt>
                <c:pt idx="817">
                  <c:v>41225.0</c:v>
                </c:pt>
                <c:pt idx="818">
                  <c:v>41222.0</c:v>
                </c:pt>
                <c:pt idx="819">
                  <c:v>41221.0</c:v>
                </c:pt>
                <c:pt idx="820">
                  <c:v>41220.0</c:v>
                </c:pt>
                <c:pt idx="821">
                  <c:v>41219.0</c:v>
                </c:pt>
                <c:pt idx="822">
                  <c:v>41218.0</c:v>
                </c:pt>
                <c:pt idx="823">
                  <c:v>41215.0</c:v>
                </c:pt>
                <c:pt idx="824">
                  <c:v>41214.0</c:v>
                </c:pt>
                <c:pt idx="825">
                  <c:v>41213.0</c:v>
                </c:pt>
                <c:pt idx="826">
                  <c:v>41212.0</c:v>
                </c:pt>
                <c:pt idx="827">
                  <c:v>41211.0</c:v>
                </c:pt>
                <c:pt idx="828">
                  <c:v>41208.0</c:v>
                </c:pt>
                <c:pt idx="829">
                  <c:v>41207.0</c:v>
                </c:pt>
                <c:pt idx="830">
                  <c:v>41206.0</c:v>
                </c:pt>
                <c:pt idx="831">
                  <c:v>41205.0</c:v>
                </c:pt>
                <c:pt idx="832">
                  <c:v>41204.0</c:v>
                </c:pt>
                <c:pt idx="833">
                  <c:v>41201.0</c:v>
                </c:pt>
                <c:pt idx="834">
                  <c:v>41200.0</c:v>
                </c:pt>
                <c:pt idx="835">
                  <c:v>41199.0</c:v>
                </c:pt>
                <c:pt idx="836">
                  <c:v>41198.0</c:v>
                </c:pt>
                <c:pt idx="837">
                  <c:v>41197.0</c:v>
                </c:pt>
                <c:pt idx="838">
                  <c:v>41194.0</c:v>
                </c:pt>
                <c:pt idx="839">
                  <c:v>41193.0</c:v>
                </c:pt>
                <c:pt idx="840">
                  <c:v>41192.0</c:v>
                </c:pt>
                <c:pt idx="841">
                  <c:v>41191.0</c:v>
                </c:pt>
                <c:pt idx="842">
                  <c:v>41190.0</c:v>
                </c:pt>
                <c:pt idx="843">
                  <c:v>41187.0</c:v>
                </c:pt>
                <c:pt idx="844">
                  <c:v>41186.0</c:v>
                </c:pt>
                <c:pt idx="845">
                  <c:v>41185.0</c:v>
                </c:pt>
                <c:pt idx="846">
                  <c:v>41184.0</c:v>
                </c:pt>
                <c:pt idx="847">
                  <c:v>41183.0</c:v>
                </c:pt>
                <c:pt idx="848">
                  <c:v>41180.0</c:v>
                </c:pt>
                <c:pt idx="849">
                  <c:v>41179.0</c:v>
                </c:pt>
                <c:pt idx="850">
                  <c:v>41178.0</c:v>
                </c:pt>
                <c:pt idx="851">
                  <c:v>41177.0</c:v>
                </c:pt>
                <c:pt idx="852">
                  <c:v>41176.0</c:v>
                </c:pt>
                <c:pt idx="853">
                  <c:v>41173.0</c:v>
                </c:pt>
                <c:pt idx="854">
                  <c:v>41172.0</c:v>
                </c:pt>
                <c:pt idx="855">
                  <c:v>41171.0</c:v>
                </c:pt>
                <c:pt idx="856">
                  <c:v>41170.0</c:v>
                </c:pt>
                <c:pt idx="857">
                  <c:v>41169.0</c:v>
                </c:pt>
                <c:pt idx="858">
                  <c:v>41166.0</c:v>
                </c:pt>
                <c:pt idx="859">
                  <c:v>41165.0</c:v>
                </c:pt>
                <c:pt idx="860">
                  <c:v>41164.0</c:v>
                </c:pt>
                <c:pt idx="861">
                  <c:v>41163.0</c:v>
                </c:pt>
                <c:pt idx="862">
                  <c:v>41162.0</c:v>
                </c:pt>
                <c:pt idx="863">
                  <c:v>41159.0</c:v>
                </c:pt>
                <c:pt idx="864">
                  <c:v>41158.0</c:v>
                </c:pt>
                <c:pt idx="865">
                  <c:v>41157.0</c:v>
                </c:pt>
                <c:pt idx="866">
                  <c:v>41156.0</c:v>
                </c:pt>
                <c:pt idx="867">
                  <c:v>41155.0</c:v>
                </c:pt>
                <c:pt idx="868">
                  <c:v>41152.0</c:v>
                </c:pt>
                <c:pt idx="869">
                  <c:v>41151.0</c:v>
                </c:pt>
                <c:pt idx="870">
                  <c:v>41150.0</c:v>
                </c:pt>
                <c:pt idx="871">
                  <c:v>41149.0</c:v>
                </c:pt>
                <c:pt idx="872">
                  <c:v>41148.0</c:v>
                </c:pt>
                <c:pt idx="873">
                  <c:v>41145.0</c:v>
                </c:pt>
                <c:pt idx="874">
                  <c:v>41144.0</c:v>
                </c:pt>
                <c:pt idx="875">
                  <c:v>41143.0</c:v>
                </c:pt>
                <c:pt idx="876">
                  <c:v>41142.0</c:v>
                </c:pt>
                <c:pt idx="877">
                  <c:v>41141.0</c:v>
                </c:pt>
                <c:pt idx="878">
                  <c:v>41138.0</c:v>
                </c:pt>
                <c:pt idx="879">
                  <c:v>41137.0</c:v>
                </c:pt>
                <c:pt idx="880">
                  <c:v>41136.0</c:v>
                </c:pt>
                <c:pt idx="881">
                  <c:v>41135.0</c:v>
                </c:pt>
                <c:pt idx="882">
                  <c:v>41134.0</c:v>
                </c:pt>
                <c:pt idx="883">
                  <c:v>41131.0</c:v>
                </c:pt>
                <c:pt idx="884">
                  <c:v>41130.0</c:v>
                </c:pt>
                <c:pt idx="885">
                  <c:v>41129.0</c:v>
                </c:pt>
                <c:pt idx="886">
                  <c:v>41128.0</c:v>
                </c:pt>
                <c:pt idx="887">
                  <c:v>41127.0</c:v>
                </c:pt>
                <c:pt idx="888">
                  <c:v>41124.0</c:v>
                </c:pt>
                <c:pt idx="889">
                  <c:v>41123.0</c:v>
                </c:pt>
                <c:pt idx="890">
                  <c:v>41122.0</c:v>
                </c:pt>
                <c:pt idx="891">
                  <c:v>41121.0</c:v>
                </c:pt>
                <c:pt idx="892">
                  <c:v>41120.0</c:v>
                </c:pt>
                <c:pt idx="893">
                  <c:v>41117.0</c:v>
                </c:pt>
                <c:pt idx="894">
                  <c:v>41116.0</c:v>
                </c:pt>
                <c:pt idx="895">
                  <c:v>41115.0</c:v>
                </c:pt>
                <c:pt idx="896">
                  <c:v>41114.0</c:v>
                </c:pt>
                <c:pt idx="897">
                  <c:v>41113.0</c:v>
                </c:pt>
                <c:pt idx="898">
                  <c:v>41110.0</c:v>
                </c:pt>
                <c:pt idx="899">
                  <c:v>41109.0</c:v>
                </c:pt>
                <c:pt idx="900">
                  <c:v>41108.0</c:v>
                </c:pt>
                <c:pt idx="901">
                  <c:v>41107.0</c:v>
                </c:pt>
                <c:pt idx="902">
                  <c:v>41106.0</c:v>
                </c:pt>
                <c:pt idx="903">
                  <c:v>41103.0</c:v>
                </c:pt>
                <c:pt idx="904">
                  <c:v>41102.0</c:v>
                </c:pt>
                <c:pt idx="905">
                  <c:v>41101.0</c:v>
                </c:pt>
                <c:pt idx="906">
                  <c:v>41100.0</c:v>
                </c:pt>
                <c:pt idx="907">
                  <c:v>41099.0</c:v>
                </c:pt>
                <c:pt idx="908">
                  <c:v>41096.0</c:v>
                </c:pt>
                <c:pt idx="909">
                  <c:v>41095.0</c:v>
                </c:pt>
                <c:pt idx="910">
                  <c:v>41094.0</c:v>
                </c:pt>
                <c:pt idx="911">
                  <c:v>41093.0</c:v>
                </c:pt>
                <c:pt idx="912">
                  <c:v>41092.0</c:v>
                </c:pt>
                <c:pt idx="913">
                  <c:v>41089.0</c:v>
                </c:pt>
                <c:pt idx="914">
                  <c:v>41088.0</c:v>
                </c:pt>
                <c:pt idx="915">
                  <c:v>41087.0</c:v>
                </c:pt>
                <c:pt idx="916">
                  <c:v>41086.0</c:v>
                </c:pt>
                <c:pt idx="917">
                  <c:v>41085.0</c:v>
                </c:pt>
                <c:pt idx="918">
                  <c:v>41082.0</c:v>
                </c:pt>
                <c:pt idx="919">
                  <c:v>41081.0</c:v>
                </c:pt>
                <c:pt idx="920">
                  <c:v>41080.0</c:v>
                </c:pt>
                <c:pt idx="921">
                  <c:v>41079.0</c:v>
                </c:pt>
                <c:pt idx="922">
                  <c:v>41078.0</c:v>
                </c:pt>
                <c:pt idx="923">
                  <c:v>41075.0</c:v>
                </c:pt>
                <c:pt idx="924">
                  <c:v>41074.0</c:v>
                </c:pt>
                <c:pt idx="925">
                  <c:v>41073.0</c:v>
                </c:pt>
                <c:pt idx="926">
                  <c:v>41072.0</c:v>
                </c:pt>
                <c:pt idx="927">
                  <c:v>41071.0</c:v>
                </c:pt>
                <c:pt idx="928">
                  <c:v>41068.0</c:v>
                </c:pt>
                <c:pt idx="929">
                  <c:v>41067.0</c:v>
                </c:pt>
                <c:pt idx="930">
                  <c:v>41066.0</c:v>
                </c:pt>
                <c:pt idx="931">
                  <c:v>41065.0</c:v>
                </c:pt>
                <c:pt idx="932">
                  <c:v>41064.0</c:v>
                </c:pt>
                <c:pt idx="933">
                  <c:v>41061.0</c:v>
                </c:pt>
                <c:pt idx="934">
                  <c:v>41060.0</c:v>
                </c:pt>
                <c:pt idx="935">
                  <c:v>41059.0</c:v>
                </c:pt>
                <c:pt idx="936">
                  <c:v>41058.0</c:v>
                </c:pt>
                <c:pt idx="937">
                  <c:v>41057.0</c:v>
                </c:pt>
                <c:pt idx="938">
                  <c:v>41054.0</c:v>
                </c:pt>
                <c:pt idx="939">
                  <c:v>41053.0</c:v>
                </c:pt>
                <c:pt idx="940">
                  <c:v>41052.0</c:v>
                </c:pt>
                <c:pt idx="941">
                  <c:v>41051.0</c:v>
                </c:pt>
                <c:pt idx="942">
                  <c:v>41050.0</c:v>
                </c:pt>
                <c:pt idx="943">
                  <c:v>41047.0</c:v>
                </c:pt>
                <c:pt idx="944">
                  <c:v>41046.0</c:v>
                </c:pt>
                <c:pt idx="945">
                  <c:v>41045.0</c:v>
                </c:pt>
                <c:pt idx="946">
                  <c:v>41044.0</c:v>
                </c:pt>
                <c:pt idx="947">
                  <c:v>41043.0</c:v>
                </c:pt>
                <c:pt idx="948">
                  <c:v>41040.0</c:v>
                </c:pt>
                <c:pt idx="949">
                  <c:v>41039.0</c:v>
                </c:pt>
                <c:pt idx="950">
                  <c:v>41038.0</c:v>
                </c:pt>
                <c:pt idx="951">
                  <c:v>41037.0</c:v>
                </c:pt>
                <c:pt idx="952">
                  <c:v>41036.0</c:v>
                </c:pt>
                <c:pt idx="953">
                  <c:v>41033.0</c:v>
                </c:pt>
                <c:pt idx="954">
                  <c:v>41032.0</c:v>
                </c:pt>
                <c:pt idx="955">
                  <c:v>41031.0</c:v>
                </c:pt>
                <c:pt idx="956">
                  <c:v>41030.0</c:v>
                </c:pt>
                <c:pt idx="957">
                  <c:v>41029.0</c:v>
                </c:pt>
                <c:pt idx="958">
                  <c:v>41026.0</c:v>
                </c:pt>
                <c:pt idx="959">
                  <c:v>41025.0</c:v>
                </c:pt>
                <c:pt idx="960">
                  <c:v>41024.0</c:v>
                </c:pt>
                <c:pt idx="961">
                  <c:v>41023.0</c:v>
                </c:pt>
                <c:pt idx="962">
                  <c:v>41022.0</c:v>
                </c:pt>
                <c:pt idx="963">
                  <c:v>41019.0</c:v>
                </c:pt>
                <c:pt idx="964">
                  <c:v>41018.0</c:v>
                </c:pt>
                <c:pt idx="965">
                  <c:v>41017.0</c:v>
                </c:pt>
                <c:pt idx="966">
                  <c:v>41016.0</c:v>
                </c:pt>
                <c:pt idx="967">
                  <c:v>41015.0</c:v>
                </c:pt>
                <c:pt idx="968">
                  <c:v>41012.0</c:v>
                </c:pt>
                <c:pt idx="969">
                  <c:v>41011.0</c:v>
                </c:pt>
                <c:pt idx="970">
                  <c:v>41010.0</c:v>
                </c:pt>
                <c:pt idx="971">
                  <c:v>41009.0</c:v>
                </c:pt>
                <c:pt idx="972">
                  <c:v>41008.0</c:v>
                </c:pt>
                <c:pt idx="973">
                  <c:v>41005.0</c:v>
                </c:pt>
                <c:pt idx="974">
                  <c:v>41004.0</c:v>
                </c:pt>
                <c:pt idx="975">
                  <c:v>41003.0</c:v>
                </c:pt>
                <c:pt idx="976">
                  <c:v>41002.0</c:v>
                </c:pt>
                <c:pt idx="977">
                  <c:v>41001.0</c:v>
                </c:pt>
                <c:pt idx="978">
                  <c:v>40998.0</c:v>
                </c:pt>
                <c:pt idx="979">
                  <c:v>40997.0</c:v>
                </c:pt>
                <c:pt idx="980">
                  <c:v>40996.0</c:v>
                </c:pt>
                <c:pt idx="981">
                  <c:v>40995.0</c:v>
                </c:pt>
                <c:pt idx="982">
                  <c:v>40994.0</c:v>
                </c:pt>
                <c:pt idx="983">
                  <c:v>40991.0</c:v>
                </c:pt>
                <c:pt idx="984">
                  <c:v>40990.0</c:v>
                </c:pt>
                <c:pt idx="985">
                  <c:v>40989.0</c:v>
                </c:pt>
                <c:pt idx="986">
                  <c:v>40988.0</c:v>
                </c:pt>
                <c:pt idx="987">
                  <c:v>40987.0</c:v>
                </c:pt>
                <c:pt idx="988">
                  <c:v>40984.0</c:v>
                </c:pt>
                <c:pt idx="989">
                  <c:v>40983.0</c:v>
                </c:pt>
                <c:pt idx="990">
                  <c:v>40982.0</c:v>
                </c:pt>
                <c:pt idx="991">
                  <c:v>40981.0</c:v>
                </c:pt>
                <c:pt idx="992">
                  <c:v>40980.0</c:v>
                </c:pt>
                <c:pt idx="993">
                  <c:v>40977.0</c:v>
                </c:pt>
                <c:pt idx="994">
                  <c:v>40976.0</c:v>
                </c:pt>
                <c:pt idx="995">
                  <c:v>40975.0</c:v>
                </c:pt>
                <c:pt idx="996">
                  <c:v>40974.0</c:v>
                </c:pt>
                <c:pt idx="997">
                  <c:v>40973.0</c:v>
                </c:pt>
                <c:pt idx="998">
                  <c:v>40970.0</c:v>
                </c:pt>
                <c:pt idx="999">
                  <c:v>40969.0</c:v>
                </c:pt>
                <c:pt idx="1000">
                  <c:v>40968.0</c:v>
                </c:pt>
                <c:pt idx="1001">
                  <c:v>40967.0</c:v>
                </c:pt>
                <c:pt idx="1002">
                  <c:v>40966.0</c:v>
                </c:pt>
                <c:pt idx="1003">
                  <c:v>40963.0</c:v>
                </c:pt>
                <c:pt idx="1004">
                  <c:v>40962.0</c:v>
                </c:pt>
                <c:pt idx="1005">
                  <c:v>40961.0</c:v>
                </c:pt>
                <c:pt idx="1006">
                  <c:v>40960.0</c:v>
                </c:pt>
                <c:pt idx="1007">
                  <c:v>40959.0</c:v>
                </c:pt>
                <c:pt idx="1008">
                  <c:v>40956.0</c:v>
                </c:pt>
                <c:pt idx="1009">
                  <c:v>40955.0</c:v>
                </c:pt>
                <c:pt idx="1010">
                  <c:v>40954.0</c:v>
                </c:pt>
                <c:pt idx="1011">
                  <c:v>40953.0</c:v>
                </c:pt>
                <c:pt idx="1012">
                  <c:v>40952.0</c:v>
                </c:pt>
                <c:pt idx="1013">
                  <c:v>40949.0</c:v>
                </c:pt>
                <c:pt idx="1014">
                  <c:v>40948.0</c:v>
                </c:pt>
                <c:pt idx="1015">
                  <c:v>40947.0</c:v>
                </c:pt>
                <c:pt idx="1016">
                  <c:v>40946.0</c:v>
                </c:pt>
                <c:pt idx="1017">
                  <c:v>40945.0</c:v>
                </c:pt>
                <c:pt idx="1018">
                  <c:v>40942.0</c:v>
                </c:pt>
                <c:pt idx="1019">
                  <c:v>40941.0</c:v>
                </c:pt>
                <c:pt idx="1020">
                  <c:v>40940.0</c:v>
                </c:pt>
                <c:pt idx="1021">
                  <c:v>40939.0</c:v>
                </c:pt>
                <c:pt idx="1022">
                  <c:v>40938.0</c:v>
                </c:pt>
                <c:pt idx="1023">
                  <c:v>40935.0</c:v>
                </c:pt>
                <c:pt idx="1024">
                  <c:v>40934.0</c:v>
                </c:pt>
                <c:pt idx="1025">
                  <c:v>40933.0</c:v>
                </c:pt>
                <c:pt idx="1026">
                  <c:v>40932.0</c:v>
                </c:pt>
                <c:pt idx="1027">
                  <c:v>40931.0</c:v>
                </c:pt>
                <c:pt idx="1028">
                  <c:v>40928.0</c:v>
                </c:pt>
                <c:pt idx="1029">
                  <c:v>40927.0</c:v>
                </c:pt>
                <c:pt idx="1030">
                  <c:v>40926.0</c:v>
                </c:pt>
                <c:pt idx="1031">
                  <c:v>40925.0</c:v>
                </c:pt>
                <c:pt idx="1032">
                  <c:v>40924.0</c:v>
                </c:pt>
                <c:pt idx="1033">
                  <c:v>40921.0</c:v>
                </c:pt>
                <c:pt idx="1034">
                  <c:v>40920.0</c:v>
                </c:pt>
                <c:pt idx="1035">
                  <c:v>40919.0</c:v>
                </c:pt>
                <c:pt idx="1036">
                  <c:v>40918.0</c:v>
                </c:pt>
                <c:pt idx="1037">
                  <c:v>40917.0</c:v>
                </c:pt>
                <c:pt idx="1038">
                  <c:v>40914.0</c:v>
                </c:pt>
                <c:pt idx="1039">
                  <c:v>40913.0</c:v>
                </c:pt>
                <c:pt idx="1040">
                  <c:v>40912.0</c:v>
                </c:pt>
                <c:pt idx="1041">
                  <c:v>40911.0</c:v>
                </c:pt>
                <c:pt idx="1042">
                  <c:v>40910.0</c:v>
                </c:pt>
                <c:pt idx="1043">
                  <c:v>40907.0</c:v>
                </c:pt>
                <c:pt idx="1044">
                  <c:v>40906.0</c:v>
                </c:pt>
                <c:pt idx="1045">
                  <c:v>40905.0</c:v>
                </c:pt>
                <c:pt idx="1046">
                  <c:v>40904.0</c:v>
                </c:pt>
                <c:pt idx="1047">
                  <c:v>40903.0</c:v>
                </c:pt>
                <c:pt idx="1048">
                  <c:v>40900.0</c:v>
                </c:pt>
                <c:pt idx="1049">
                  <c:v>40899.0</c:v>
                </c:pt>
                <c:pt idx="1050">
                  <c:v>40898.0</c:v>
                </c:pt>
                <c:pt idx="1051">
                  <c:v>40897.0</c:v>
                </c:pt>
                <c:pt idx="1052">
                  <c:v>40896.0</c:v>
                </c:pt>
                <c:pt idx="1053">
                  <c:v>40893.0</c:v>
                </c:pt>
                <c:pt idx="1054">
                  <c:v>40892.0</c:v>
                </c:pt>
                <c:pt idx="1055">
                  <c:v>40891.0</c:v>
                </c:pt>
                <c:pt idx="1056">
                  <c:v>40890.0</c:v>
                </c:pt>
                <c:pt idx="1057">
                  <c:v>40889.0</c:v>
                </c:pt>
                <c:pt idx="1058">
                  <c:v>40886.0</c:v>
                </c:pt>
                <c:pt idx="1059">
                  <c:v>40885.0</c:v>
                </c:pt>
                <c:pt idx="1060">
                  <c:v>40884.0</c:v>
                </c:pt>
                <c:pt idx="1061">
                  <c:v>40883.0</c:v>
                </c:pt>
                <c:pt idx="1062">
                  <c:v>40882.0</c:v>
                </c:pt>
                <c:pt idx="1063">
                  <c:v>40879.0</c:v>
                </c:pt>
                <c:pt idx="1064">
                  <c:v>40878.0</c:v>
                </c:pt>
                <c:pt idx="1065">
                  <c:v>40877.0</c:v>
                </c:pt>
                <c:pt idx="1066">
                  <c:v>40876.0</c:v>
                </c:pt>
                <c:pt idx="1067">
                  <c:v>40875.0</c:v>
                </c:pt>
                <c:pt idx="1068">
                  <c:v>40872.0</c:v>
                </c:pt>
                <c:pt idx="1069">
                  <c:v>40871.0</c:v>
                </c:pt>
                <c:pt idx="1070">
                  <c:v>40870.0</c:v>
                </c:pt>
                <c:pt idx="1071">
                  <c:v>40869.0</c:v>
                </c:pt>
                <c:pt idx="1072">
                  <c:v>40868.0</c:v>
                </c:pt>
                <c:pt idx="1073">
                  <c:v>40865.0</c:v>
                </c:pt>
                <c:pt idx="1074">
                  <c:v>40864.0</c:v>
                </c:pt>
                <c:pt idx="1075">
                  <c:v>40863.0</c:v>
                </c:pt>
                <c:pt idx="1076">
                  <c:v>40862.0</c:v>
                </c:pt>
                <c:pt idx="1077">
                  <c:v>40861.0</c:v>
                </c:pt>
                <c:pt idx="1078">
                  <c:v>40858.0</c:v>
                </c:pt>
                <c:pt idx="1079">
                  <c:v>40857.0</c:v>
                </c:pt>
                <c:pt idx="1080">
                  <c:v>40856.0</c:v>
                </c:pt>
                <c:pt idx="1081">
                  <c:v>40855.0</c:v>
                </c:pt>
                <c:pt idx="1082">
                  <c:v>40854.0</c:v>
                </c:pt>
                <c:pt idx="1083">
                  <c:v>40851.0</c:v>
                </c:pt>
                <c:pt idx="1084">
                  <c:v>40850.0</c:v>
                </c:pt>
                <c:pt idx="1085">
                  <c:v>40849.0</c:v>
                </c:pt>
                <c:pt idx="1086">
                  <c:v>40848.0</c:v>
                </c:pt>
                <c:pt idx="1087">
                  <c:v>40847.0</c:v>
                </c:pt>
                <c:pt idx="1088">
                  <c:v>40844.0</c:v>
                </c:pt>
                <c:pt idx="1089">
                  <c:v>40843.0</c:v>
                </c:pt>
                <c:pt idx="1090">
                  <c:v>40842.0</c:v>
                </c:pt>
                <c:pt idx="1091">
                  <c:v>40841.0</c:v>
                </c:pt>
                <c:pt idx="1092">
                  <c:v>40840.0</c:v>
                </c:pt>
                <c:pt idx="1093">
                  <c:v>40837.0</c:v>
                </c:pt>
                <c:pt idx="1094">
                  <c:v>40836.0</c:v>
                </c:pt>
                <c:pt idx="1095">
                  <c:v>40835.0</c:v>
                </c:pt>
                <c:pt idx="1096">
                  <c:v>40834.0</c:v>
                </c:pt>
                <c:pt idx="1097">
                  <c:v>40833.0</c:v>
                </c:pt>
                <c:pt idx="1098">
                  <c:v>40830.0</c:v>
                </c:pt>
                <c:pt idx="1099">
                  <c:v>40829.0</c:v>
                </c:pt>
                <c:pt idx="1100">
                  <c:v>40828.0</c:v>
                </c:pt>
                <c:pt idx="1101">
                  <c:v>40827.0</c:v>
                </c:pt>
                <c:pt idx="1102">
                  <c:v>40826.0</c:v>
                </c:pt>
                <c:pt idx="1103">
                  <c:v>40823.0</c:v>
                </c:pt>
                <c:pt idx="1104">
                  <c:v>40822.0</c:v>
                </c:pt>
                <c:pt idx="1105">
                  <c:v>40821.0</c:v>
                </c:pt>
                <c:pt idx="1106">
                  <c:v>40820.0</c:v>
                </c:pt>
                <c:pt idx="1107">
                  <c:v>40819.0</c:v>
                </c:pt>
                <c:pt idx="1108">
                  <c:v>40816.0</c:v>
                </c:pt>
                <c:pt idx="1109">
                  <c:v>40815.0</c:v>
                </c:pt>
                <c:pt idx="1110">
                  <c:v>40814.0</c:v>
                </c:pt>
                <c:pt idx="1111">
                  <c:v>40813.0</c:v>
                </c:pt>
                <c:pt idx="1112">
                  <c:v>40812.0</c:v>
                </c:pt>
                <c:pt idx="1113">
                  <c:v>40809.0</c:v>
                </c:pt>
                <c:pt idx="1114">
                  <c:v>40808.0</c:v>
                </c:pt>
                <c:pt idx="1115">
                  <c:v>40807.0</c:v>
                </c:pt>
                <c:pt idx="1116">
                  <c:v>40806.0</c:v>
                </c:pt>
                <c:pt idx="1117">
                  <c:v>40805.0</c:v>
                </c:pt>
                <c:pt idx="1118">
                  <c:v>40802.0</c:v>
                </c:pt>
                <c:pt idx="1119">
                  <c:v>40801.0</c:v>
                </c:pt>
                <c:pt idx="1120">
                  <c:v>40800.0</c:v>
                </c:pt>
                <c:pt idx="1121">
                  <c:v>40799.0</c:v>
                </c:pt>
                <c:pt idx="1122">
                  <c:v>40798.0</c:v>
                </c:pt>
                <c:pt idx="1123">
                  <c:v>40795.0</c:v>
                </c:pt>
                <c:pt idx="1124">
                  <c:v>40794.0</c:v>
                </c:pt>
                <c:pt idx="1125">
                  <c:v>40793.0</c:v>
                </c:pt>
                <c:pt idx="1126">
                  <c:v>40792.0</c:v>
                </c:pt>
                <c:pt idx="1127">
                  <c:v>40791.0</c:v>
                </c:pt>
                <c:pt idx="1128">
                  <c:v>40788.0</c:v>
                </c:pt>
                <c:pt idx="1129">
                  <c:v>40787.0</c:v>
                </c:pt>
                <c:pt idx="1130">
                  <c:v>40786.0</c:v>
                </c:pt>
                <c:pt idx="1131">
                  <c:v>40785.0</c:v>
                </c:pt>
                <c:pt idx="1132">
                  <c:v>40784.0</c:v>
                </c:pt>
                <c:pt idx="1133">
                  <c:v>40781.0</c:v>
                </c:pt>
                <c:pt idx="1134">
                  <c:v>40780.0</c:v>
                </c:pt>
                <c:pt idx="1135">
                  <c:v>40779.0</c:v>
                </c:pt>
                <c:pt idx="1136">
                  <c:v>40778.0</c:v>
                </c:pt>
                <c:pt idx="1137">
                  <c:v>40777.0</c:v>
                </c:pt>
                <c:pt idx="1138">
                  <c:v>40774.0</c:v>
                </c:pt>
                <c:pt idx="1139">
                  <c:v>40773.0</c:v>
                </c:pt>
                <c:pt idx="1140">
                  <c:v>40772.0</c:v>
                </c:pt>
                <c:pt idx="1141">
                  <c:v>40771.0</c:v>
                </c:pt>
                <c:pt idx="1142">
                  <c:v>40770.0</c:v>
                </c:pt>
                <c:pt idx="1143">
                  <c:v>40767.0</c:v>
                </c:pt>
                <c:pt idx="1144">
                  <c:v>40766.0</c:v>
                </c:pt>
                <c:pt idx="1145">
                  <c:v>40765.0</c:v>
                </c:pt>
                <c:pt idx="1146">
                  <c:v>40764.0</c:v>
                </c:pt>
                <c:pt idx="1147">
                  <c:v>40763.0</c:v>
                </c:pt>
                <c:pt idx="1148">
                  <c:v>40760.0</c:v>
                </c:pt>
                <c:pt idx="1149">
                  <c:v>40759.0</c:v>
                </c:pt>
                <c:pt idx="1150">
                  <c:v>40758.0</c:v>
                </c:pt>
                <c:pt idx="1151">
                  <c:v>40757.0</c:v>
                </c:pt>
                <c:pt idx="1152">
                  <c:v>40756.0</c:v>
                </c:pt>
                <c:pt idx="1153">
                  <c:v>40753.0</c:v>
                </c:pt>
                <c:pt idx="1154">
                  <c:v>40752.0</c:v>
                </c:pt>
                <c:pt idx="1155">
                  <c:v>40751.0</c:v>
                </c:pt>
                <c:pt idx="1156">
                  <c:v>40750.0</c:v>
                </c:pt>
                <c:pt idx="1157">
                  <c:v>40749.0</c:v>
                </c:pt>
                <c:pt idx="1158">
                  <c:v>40746.0</c:v>
                </c:pt>
                <c:pt idx="1159">
                  <c:v>40745.0</c:v>
                </c:pt>
                <c:pt idx="1160">
                  <c:v>40744.0</c:v>
                </c:pt>
                <c:pt idx="1161">
                  <c:v>40743.0</c:v>
                </c:pt>
                <c:pt idx="1162">
                  <c:v>40742.0</c:v>
                </c:pt>
                <c:pt idx="1163">
                  <c:v>40739.0</c:v>
                </c:pt>
                <c:pt idx="1164">
                  <c:v>40738.0</c:v>
                </c:pt>
                <c:pt idx="1165">
                  <c:v>40737.0</c:v>
                </c:pt>
                <c:pt idx="1166">
                  <c:v>40736.0</c:v>
                </c:pt>
                <c:pt idx="1167">
                  <c:v>40735.0</c:v>
                </c:pt>
                <c:pt idx="1168">
                  <c:v>40732.0</c:v>
                </c:pt>
                <c:pt idx="1169">
                  <c:v>40731.0</c:v>
                </c:pt>
                <c:pt idx="1170">
                  <c:v>40730.0</c:v>
                </c:pt>
                <c:pt idx="1171">
                  <c:v>40729.0</c:v>
                </c:pt>
                <c:pt idx="1172">
                  <c:v>40728.0</c:v>
                </c:pt>
                <c:pt idx="1173">
                  <c:v>40725.0</c:v>
                </c:pt>
                <c:pt idx="1174">
                  <c:v>40724.0</c:v>
                </c:pt>
                <c:pt idx="1175">
                  <c:v>40723.0</c:v>
                </c:pt>
                <c:pt idx="1176">
                  <c:v>40722.0</c:v>
                </c:pt>
                <c:pt idx="1177">
                  <c:v>40721.0</c:v>
                </c:pt>
                <c:pt idx="1178">
                  <c:v>40718.0</c:v>
                </c:pt>
                <c:pt idx="1179">
                  <c:v>40717.0</c:v>
                </c:pt>
                <c:pt idx="1180">
                  <c:v>40716.0</c:v>
                </c:pt>
                <c:pt idx="1181">
                  <c:v>40715.0</c:v>
                </c:pt>
                <c:pt idx="1182">
                  <c:v>40714.0</c:v>
                </c:pt>
                <c:pt idx="1183">
                  <c:v>40711.0</c:v>
                </c:pt>
                <c:pt idx="1184">
                  <c:v>40710.0</c:v>
                </c:pt>
                <c:pt idx="1185">
                  <c:v>40709.0</c:v>
                </c:pt>
                <c:pt idx="1186">
                  <c:v>40708.0</c:v>
                </c:pt>
                <c:pt idx="1187">
                  <c:v>40707.0</c:v>
                </c:pt>
                <c:pt idx="1188">
                  <c:v>40704.0</c:v>
                </c:pt>
                <c:pt idx="1189">
                  <c:v>40703.0</c:v>
                </c:pt>
                <c:pt idx="1190">
                  <c:v>40702.0</c:v>
                </c:pt>
                <c:pt idx="1191">
                  <c:v>40701.0</c:v>
                </c:pt>
                <c:pt idx="1192">
                  <c:v>40700.0</c:v>
                </c:pt>
                <c:pt idx="1193">
                  <c:v>40697.0</c:v>
                </c:pt>
                <c:pt idx="1194">
                  <c:v>40696.0</c:v>
                </c:pt>
                <c:pt idx="1195">
                  <c:v>40695.0</c:v>
                </c:pt>
                <c:pt idx="1196">
                  <c:v>40694.0</c:v>
                </c:pt>
                <c:pt idx="1197">
                  <c:v>40693.0</c:v>
                </c:pt>
                <c:pt idx="1198">
                  <c:v>40690.0</c:v>
                </c:pt>
                <c:pt idx="1199">
                  <c:v>40689.0</c:v>
                </c:pt>
                <c:pt idx="1200">
                  <c:v>40688.0</c:v>
                </c:pt>
                <c:pt idx="1201">
                  <c:v>40687.0</c:v>
                </c:pt>
                <c:pt idx="1202">
                  <c:v>40686.0</c:v>
                </c:pt>
                <c:pt idx="1203">
                  <c:v>40683.0</c:v>
                </c:pt>
                <c:pt idx="1204">
                  <c:v>40682.0</c:v>
                </c:pt>
                <c:pt idx="1205">
                  <c:v>40681.0</c:v>
                </c:pt>
                <c:pt idx="1206">
                  <c:v>40680.0</c:v>
                </c:pt>
                <c:pt idx="1207">
                  <c:v>40679.0</c:v>
                </c:pt>
                <c:pt idx="1208">
                  <c:v>40676.0</c:v>
                </c:pt>
                <c:pt idx="1209">
                  <c:v>40675.0</c:v>
                </c:pt>
                <c:pt idx="1210">
                  <c:v>40674.0</c:v>
                </c:pt>
                <c:pt idx="1211">
                  <c:v>40673.0</c:v>
                </c:pt>
                <c:pt idx="1212">
                  <c:v>40672.0</c:v>
                </c:pt>
                <c:pt idx="1213">
                  <c:v>40669.0</c:v>
                </c:pt>
                <c:pt idx="1214">
                  <c:v>40668.0</c:v>
                </c:pt>
                <c:pt idx="1215">
                  <c:v>40667.0</c:v>
                </c:pt>
                <c:pt idx="1216">
                  <c:v>40666.0</c:v>
                </c:pt>
                <c:pt idx="1217">
                  <c:v>40665.0</c:v>
                </c:pt>
                <c:pt idx="1218">
                  <c:v>40662.0</c:v>
                </c:pt>
                <c:pt idx="1219">
                  <c:v>40661.0</c:v>
                </c:pt>
                <c:pt idx="1220">
                  <c:v>40660.0</c:v>
                </c:pt>
                <c:pt idx="1221">
                  <c:v>40659.0</c:v>
                </c:pt>
                <c:pt idx="1222">
                  <c:v>40658.0</c:v>
                </c:pt>
                <c:pt idx="1223">
                  <c:v>40655.0</c:v>
                </c:pt>
                <c:pt idx="1224">
                  <c:v>40654.0</c:v>
                </c:pt>
                <c:pt idx="1225">
                  <c:v>40653.0</c:v>
                </c:pt>
                <c:pt idx="1226">
                  <c:v>40652.0</c:v>
                </c:pt>
                <c:pt idx="1227">
                  <c:v>40651.0</c:v>
                </c:pt>
                <c:pt idx="1228">
                  <c:v>40648.0</c:v>
                </c:pt>
                <c:pt idx="1229">
                  <c:v>40647.0</c:v>
                </c:pt>
                <c:pt idx="1230">
                  <c:v>40646.0</c:v>
                </c:pt>
                <c:pt idx="1231">
                  <c:v>40645.0</c:v>
                </c:pt>
                <c:pt idx="1232">
                  <c:v>40644.0</c:v>
                </c:pt>
                <c:pt idx="1233">
                  <c:v>40641.0</c:v>
                </c:pt>
                <c:pt idx="1234">
                  <c:v>40640.0</c:v>
                </c:pt>
                <c:pt idx="1235">
                  <c:v>40639.0</c:v>
                </c:pt>
                <c:pt idx="1236">
                  <c:v>40638.0</c:v>
                </c:pt>
                <c:pt idx="1237">
                  <c:v>40637.0</c:v>
                </c:pt>
                <c:pt idx="1238">
                  <c:v>40634.0</c:v>
                </c:pt>
                <c:pt idx="1239">
                  <c:v>40633.0</c:v>
                </c:pt>
                <c:pt idx="1240">
                  <c:v>40632.0</c:v>
                </c:pt>
                <c:pt idx="1241">
                  <c:v>40631.0</c:v>
                </c:pt>
                <c:pt idx="1242">
                  <c:v>40630.0</c:v>
                </c:pt>
                <c:pt idx="1243">
                  <c:v>40627.0</c:v>
                </c:pt>
                <c:pt idx="1244">
                  <c:v>40626.0</c:v>
                </c:pt>
                <c:pt idx="1245">
                  <c:v>40625.0</c:v>
                </c:pt>
                <c:pt idx="1246">
                  <c:v>40624.0</c:v>
                </c:pt>
                <c:pt idx="1247">
                  <c:v>40623.0</c:v>
                </c:pt>
                <c:pt idx="1248">
                  <c:v>40620.0</c:v>
                </c:pt>
                <c:pt idx="1249">
                  <c:v>40619.0</c:v>
                </c:pt>
                <c:pt idx="1250">
                  <c:v>40618.0</c:v>
                </c:pt>
                <c:pt idx="1251">
                  <c:v>40617.0</c:v>
                </c:pt>
                <c:pt idx="1252">
                  <c:v>40616.0</c:v>
                </c:pt>
                <c:pt idx="1253">
                  <c:v>40613.0</c:v>
                </c:pt>
                <c:pt idx="1254">
                  <c:v>40612.0</c:v>
                </c:pt>
                <c:pt idx="1255">
                  <c:v>40611.0</c:v>
                </c:pt>
                <c:pt idx="1256">
                  <c:v>40610.0</c:v>
                </c:pt>
                <c:pt idx="1257">
                  <c:v>40609.0</c:v>
                </c:pt>
                <c:pt idx="1258">
                  <c:v>40606.0</c:v>
                </c:pt>
                <c:pt idx="1259">
                  <c:v>40605.0</c:v>
                </c:pt>
                <c:pt idx="1260">
                  <c:v>40604.0</c:v>
                </c:pt>
                <c:pt idx="1261">
                  <c:v>40603.0</c:v>
                </c:pt>
                <c:pt idx="1262">
                  <c:v>40602.0</c:v>
                </c:pt>
                <c:pt idx="1263">
                  <c:v>40599.0</c:v>
                </c:pt>
                <c:pt idx="1264">
                  <c:v>40598.0</c:v>
                </c:pt>
                <c:pt idx="1265">
                  <c:v>40597.0</c:v>
                </c:pt>
                <c:pt idx="1266">
                  <c:v>40596.0</c:v>
                </c:pt>
                <c:pt idx="1267">
                  <c:v>40595.0</c:v>
                </c:pt>
                <c:pt idx="1268">
                  <c:v>40592.0</c:v>
                </c:pt>
                <c:pt idx="1269">
                  <c:v>40591.0</c:v>
                </c:pt>
                <c:pt idx="1270">
                  <c:v>40590.0</c:v>
                </c:pt>
                <c:pt idx="1271">
                  <c:v>40589.0</c:v>
                </c:pt>
                <c:pt idx="1272">
                  <c:v>40588.0</c:v>
                </c:pt>
                <c:pt idx="1273">
                  <c:v>40585.0</c:v>
                </c:pt>
                <c:pt idx="1274">
                  <c:v>40584.0</c:v>
                </c:pt>
                <c:pt idx="1275">
                  <c:v>40583.0</c:v>
                </c:pt>
                <c:pt idx="1276">
                  <c:v>40582.0</c:v>
                </c:pt>
                <c:pt idx="1277">
                  <c:v>40581.0</c:v>
                </c:pt>
                <c:pt idx="1278">
                  <c:v>40578.0</c:v>
                </c:pt>
                <c:pt idx="1279">
                  <c:v>40577.0</c:v>
                </c:pt>
                <c:pt idx="1280">
                  <c:v>40576.0</c:v>
                </c:pt>
                <c:pt idx="1281">
                  <c:v>40575.0</c:v>
                </c:pt>
                <c:pt idx="1282">
                  <c:v>40574.0</c:v>
                </c:pt>
                <c:pt idx="1283">
                  <c:v>40571.0</c:v>
                </c:pt>
                <c:pt idx="1284">
                  <c:v>40570.0</c:v>
                </c:pt>
                <c:pt idx="1285">
                  <c:v>40569.0</c:v>
                </c:pt>
                <c:pt idx="1286">
                  <c:v>40568.0</c:v>
                </c:pt>
                <c:pt idx="1287">
                  <c:v>40567.0</c:v>
                </c:pt>
                <c:pt idx="1288">
                  <c:v>40564.0</c:v>
                </c:pt>
                <c:pt idx="1289">
                  <c:v>40563.0</c:v>
                </c:pt>
                <c:pt idx="1290">
                  <c:v>40562.0</c:v>
                </c:pt>
                <c:pt idx="1291">
                  <c:v>40561.0</c:v>
                </c:pt>
                <c:pt idx="1292">
                  <c:v>40560.0</c:v>
                </c:pt>
                <c:pt idx="1293">
                  <c:v>40557.0</c:v>
                </c:pt>
                <c:pt idx="1294">
                  <c:v>40556.0</c:v>
                </c:pt>
                <c:pt idx="1295">
                  <c:v>40555.0</c:v>
                </c:pt>
                <c:pt idx="1296">
                  <c:v>40554.0</c:v>
                </c:pt>
                <c:pt idx="1297">
                  <c:v>40553.0</c:v>
                </c:pt>
                <c:pt idx="1298">
                  <c:v>40550.0</c:v>
                </c:pt>
                <c:pt idx="1299">
                  <c:v>40549.0</c:v>
                </c:pt>
                <c:pt idx="1300">
                  <c:v>40548.0</c:v>
                </c:pt>
                <c:pt idx="1301">
                  <c:v>40547.0</c:v>
                </c:pt>
                <c:pt idx="1302">
                  <c:v>40546.0</c:v>
                </c:pt>
                <c:pt idx="1303">
                  <c:v>40543.0</c:v>
                </c:pt>
                <c:pt idx="1304">
                  <c:v>40542.0</c:v>
                </c:pt>
                <c:pt idx="1305">
                  <c:v>40541.0</c:v>
                </c:pt>
                <c:pt idx="1306">
                  <c:v>40540.0</c:v>
                </c:pt>
                <c:pt idx="1307">
                  <c:v>40539.0</c:v>
                </c:pt>
                <c:pt idx="1308">
                  <c:v>40536.0</c:v>
                </c:pt>
                <c:pt idx="1309">
                  <c:v>40535.0</c:v>
                </c:pt>
                <c:pt idx="1310">
                  <c:v>40534.0</c:v>
                </c:pt>
                <c:pt idx="1311">
                  <c:v>40533.0</c:v>
                </c:pt>
                <c:pt idx="1312">
                  <c:v>40532.0</c:v>
                </c:pt>
                <c:pt idx="1313">
                  <c:v>40529.0</c:v>
                </c:pt>
                <c:pt idx="1314">
                  <c:v>40528.0</c:v>
                </c:pt>
                <c:pt idx="1315">
                  <c:v>40527.0</c:v>
                </c:pt>
                <c:pt idx="1316">
                  <c:v>40526.0</c:v>
                </c:pt>
                <c:pt idx="1317">
                  <c:v>40525.0</c:v>
                </c:pt>
                <c:pt idx="1318">
                  <c:v>40522.0</c:v>
                </c:pt>
                <c:pt idx="1319">
                  <c:v>40521.0</c:v>
                </c:pt>
                <c:pt idx="1320">
                  <c:v>40520.0</c:v>
                </c:pt>
                <c:pt idx="1321">
                  <c:v>40519.0</c:v>
                </c:pt>
                <c:pt idx="1322">
                  <c:v>40518.0</c:v>
                </c:pt>
                <c:pt idx="1323">
                  <c:v>40515.0</c:v>
                </c:pt>
                <c:pt idx="1324">
                  <c:v>40514.0</c:v>
                </c:pt>
                <c:pt idx="1325">
                  <c:v>40513.0</c:v>
                </c:pt>
                <c:pt idx="1326">
                  <c:v>40512.0</c:v>
                </c:pt>
                <c:pt idx="1327">
                  <c:v>40511.0</c:v>
                </c:pt>
                <c:pt idx="1328">
                  <c:v>40508.0</c:v>
                </c:pt>
                <c:pt idx="1329">
                  <c:v>40507.0</c:v>
                </c:pt>
                <c:pt idx="1330">
                  <c:v>40506.0</c:v>
                </c:pt>
                <c:pt idx="1331">
                  <c:v>40505.0</c:v>
                </c:pt>
                <c:pt idx="1332">
                  <c:v>40504.0</c:v>
                </c:pt>
                <c:pt idx="1333">
                  <c:v>40501.0</c:v>
                </c:pt>
                <c:pt idx="1334">
                  <c:v>40500.0</c:v>
                </c:pt>
                <c:pt idx="1335">
                  <c:v>40499.0</c:v>
                </c:pt>
                <c:pt idx="1336">
                  <c:v>40498.0</c:v>
                </c:pt>
                <c:pt idx="1337">
                  <c:v>40497.0</c:v>
                </c:pt>
                <c:pt idx="1338">
                  <c:v>40494.0</c:v>
                </c:pt>
                <c:pt idx="1339">
                  <c:v>40493.0</c:v>
                </c:pt>
                <c:pt idx="1340">
                  <c:v>40492.0</c:v>
                </c:pt>
                <c:pt idx="1341">
                  <c:v>40491.0</c:v>
                </c:pt>
                <c:pt idx="1342">
                  <c:v>40490.0</c:v>
                </c:pt>
                <c:pt idx="1343">
                  <c:v>40487.0</c:v>
                </c:pt>
                <c:pt idx="1344">
                  <c:v>40486.0</c:v>
                </c:pt>
                <c:pt idx="1345">
                  <c:v>40485.0</c:v>
                </c:pt>
                <c:pt idx="1346">
                  <c:v>40484.0</c:v>
                </c:pt>
                <c:pt idx="1347">
                  <c:v>40483.0</c:v>
                </c:pt>
                <c:pt idx="1348">
                  <c:v>40480.0</c:v>
                </c:pt>
                <c:pt idx="1349">
                  <c:v>40479.0</c:v>
                </c:pt>
                <c:pt idx="1350">
                  <c:v>40478.0</c:v>
                </c:pt>
                <c:pt idx="1351">
                  <c:v>40477.0</c:v>
                </c:pt>
                <c:pt idx="1352">
                  <c:v>40476.0</c:v>
                </c:pt>
                <c:pt idx="1353">
                  <c:v>40473.0</c:v>
                </c:pt>
                <c:pt idx="1354">
                  <c:v>40472.0</c:v>
                </c:pt>
                <c:pt idx="1355">
                  <c:v>40471.0</c:v>
                </c:pt>
                <c:pt idx="1356">
                  <c:v>40470.0</c:v>
                </c:pt>
                <c:pt idx="1357">
                  <c:v>40469.0</c:v>
                </c:pt>
                <c:pt idx="1358">
                  <c:v>40466.0</c:v>
                </c:pt>
                <c:pt idx="1359">
                  <c:v>40465.0</c:v>
                </c:pt>
                <c:pt idx="1360">
                  <c:v>40464.0</c:v>
                </c:pt>
                <c:pt idx="1361">
                  <c:v>40463.0</c:v>
                </c:pt>
                <c:pt idx="1362">
                  <c:v>40462.0</c:v>
                </c:pt>
                <c:pt idx="1363">
                  <c:v>40459.0</c:v>
                </c:pt>
                <c:pt idx="1364">
                  <c:v>40458.0</c:v>
                </c:pt>
                <c:pt idx="1365">
                  <c:v>40457.0</c:v>
                </c:pt>
                <c:pt idx="1366">
                  <c:v>40456.0</c:v>
                </c:pt>
                <c:pt idx="1367">
                  <c:v>40455.0</c:v>
                </c:pt>
                <c:pt idx="1368">
                  <c:v>40452.0</c:v>
                </c:pt>
                <c:pt idx="1369">
                  <c:v>40451.0</c:v>
                </c:pt>
                <c:pt idx="1370">
                  <c:v>40450.0</c:v>
                </c:pt>
                <c:pt idx="1371">
                  <c:v>40449.0</c:v>
                </c:pt>
                <c:pt idx="1372">
                  <c:v>40448.0</c:v>
                </c:pt>
                <c:pt idx="1373">
                  <c:v>40445.0</c:v>
                </c:pt>
                <c:pt idx="1374">
                  <c:v>40444.0</c:v>
                </c:pt>
                <c:pt idx="1375">
                  <c:v>40443.0</c:v>
                </c:pt>
                <c:pt idx="1376">
                  <c:v>40442.0</c:v>
                </c:pt>
                <c:pt idx="1377">
                  <c:v>40441.0</c:v>
                </c:pt>
                <c:pt idx="1378">
                  <c:v>40438.0</c:v>
                </c:pt>
                <c:pt idx="1379">
                  <c:v>40437.0</c:v>
                </c:pt>
                <c:pt idx="1380">
                  <c:v>40436.0</c:v>
                </c:pt>
                <c:pt idx="1381">
                  <c:v>40435.0</c:v>
                </c:pt>
                <c:pt idx="1382">
                  <c:v>40434.0</c:v>
                </c:pt>
                <c:pt idx="1383">
                  <c:v>40431.0</c:v>
                </c:pt>
                <c:pt idx="1384">
                  <c:v>40430.0</c:v>
                </c:pt>
                <c:pt idx="1385">
                  <c:v>40429.0</c:v>
                </c:pt>
                <c:pt idx="1386">
                  <c:v>40428.0</c:v>
                </c:pt>
                <c:pt idx="1387">
                  <c:v>40427.0</c:v>
                </c:pt>
                <c:pt idx="1388">
                  <c:v>40424.0</c:v>
                </c:pt>
                <c:pt idx="1389">
                  <c:v>40423.0</c:v>
                </c:pt>
                <c:pt idx="1390">
                  <c:v>40422.0</c:v>
                </c:pt>
                <c:pt idx="1391">
                  <c:v>40421.0</c:v>
                </c:pt>
                <c:pt idx="1392">
                  <c:v>40420.0</c:v>
                </c:pt>
                <c:pt idx="1393">
                  <c:v>40417.0</c:v>
                </c:pt>
                <c:pt idx="1394">
                  <c:v>40416.0</c:v>
                </c:pt>
                <c:pt idx="1395">
                  <c:v>40415.0</c:v>
                </c:pt>
                <c:pt idx="1396">
                  <c:v>40414.0</c:v>
                </c:pt>
                <c:pt idx="1397">
                  <c:v>40413.0</c:v>
                </c:pt>
                <c:pt idx="1398">
                  <c:v>40410.0</c:v>
                </c:pt>
                <c:pt idx="1399">
                  <c:v>40409.0</c:v>
                </c:pt>
                <c:pt idx="1400">
                  <c:v>40408.0</c:v>
                </c:pt>
                <c:pt idx="1401">
                  <c:v>40407.0</c:v>
                </c:pt>
                <c:pt idx="1402">
                  <c:v>40406.0</c:v>
                </c:pt>
                <c:pt idx="1403">
                  <c:v>40403.0</c:v>
                </c:pt>
                <c:pt idx="1404">
                  <c:v>40402.0</c:v>
                </c:pt>
                <c:pt idx="1405">
                  <c:v>40401.0</c:v>
                </c:pt>
                <c:pt idx="1406">
                  <c:v>40400.0</c:v>
                </c:pt>
                <c:pt idx="1407">
                  <c:v>40399.0</c:v>
                </c:pt>
                <c:pt idx="1408">
                  <c:v>40396.0</c:v>
                </c:pt>
                <c:pt idx="1409">
                  <c:v>40395.0</c:v>
                </c:pt>
                <c:pt idx="1410">
                  <c:v>40394.0</c:v>
                </c:pt>
                <c:pt idx="1411">
                  <c:v>40393.0</c:v>
                </c:pt>
                <c:pt idx="1412">
                  <c:v>40392.0</c:v>
                </c:pt>
                <c:pt idx="1413">
                  <c:v>40389.0</c:v>
                </c:pt>
                <c:pt idx="1414">
                  <c:v>40388.0</c:v>
                </c:pt>
                <c:pt idx="1415">
                  <c:v>40387.0</c:v>
                </c:pt>
                <c:pt idx="1416">
                  <c:v>40386.0</c:v>
                </c:pt>
                <c:pt idx="1417">
                  <c:v>40385.0</c:v>
                </c:pt>
                <c:pt idx="1418">
                  <c:v>40382.0</c:v>
                </c:pt>
                <c:pt idx="1419">
                  <c:v>40381.0</c:v>
                </c:pt>
              </c:numCache>
            </c:numRef>
          </c:xVal>
          <c:yVal>
            <c:numRef>
              <c:f>Sheet1!$B$930:$B$2349</c:f>
              <c:numCache>
                <c:formatCode>General</c:formatCode>
                <c:ptCount val="1420"/>
                <c:pt idx="0">
                  <c:v>1.402</c:v>
                </c:pt>
                <c:pt idx="1">
                  <c:v>1.404</c:v>
                </c:pt>
                <c:pt idx="2">
                  <c:v>1.358</c:v>
                </c:pt>
                <c:pt idx="3">
                  <c:v>1.349</c:v>
                </c:pt>
                <c:pt idx="4">
                  <c:v>1.343</c:v>
                </c:pt>
                <c:pt idx="5">
                  <c:v>1.345</c:v>
                </c:pt>
                <c:pt idx="6">
                  <c:v>1.3459</c:v>
                </c:pt>
                <c:pt idx="7">
                  <c:v>1.315</c:v>
                </c:pt>
                <c:pt idx="8">
                  <c:v>1.309</c:v>
                </c:pt>
                <c:pt idx="9">
                  <c:v>1.317</c:v>
                </c:pt>
                <c:pt idx="10">
                  <c:v>1.317</c:v>
                </c:pt>
                <c:pt idx="11">
                  <c:v>1.265</c:v>
                </c:pt>
                <c:pt idx="12">
                  <c:v>1.2523</c:v>
                </c:pt>
                <c:pt idx="13">
                  <c:v>1.195</c:v>
                </c:pt>
                <c:pt idx="14">
                  <c:v>1.278</c:v>
                </c:pt>
                <c:pt idx="15">
                  <c:v>1.244</c:v>
                </c:pt>
                <c:pt idx="16">
                  <c:v>1.263</c:v>
                </c:pt>
                <c:pt idx="17">
                  <c:v>1.266</c:v>
                </c:pt>
                <c:pt idx="18">
                  <c:v>1.275</c:v>
                </c:pt>
                <c:pt idx="19">
                  <c:v>1.268</c:v>
                </c:pt>
                <c:pt idx="20">
                  <c:v>1.22</c:v>
                </c:pt>
                <c:pt idx="21">
                  <c:v>1.18</c:v>
                </c:pt>
                <c:pt idx="22">
                  <c:v>1.21</c:v>
                </c:pt>
                <c:pt idx="23">
                  <c:v>1.213</c:v>
                </c:pt>
                <c:pt idx="24">
                  <c:v>1.226</c:v>
                </c:pt>
                <c:pt idx="25">
                  <c:v>1.224</c:v>
                </c:pt>
                <c:pt idx="26">
                  <c:v>1.221</c:v>
                </c:pt>
                <c:pt idx="27">
                  <c:v>1.226</c:v>
                </c:pt>
                <c:pt idx="28">
                  <c:v>1.189</c:v>
                </c:pt>
                <c:pt idx="29">
                  <c:v>1.192</c:v>
                </c:pt>
                <c:pt idx="30">
                  <c:v>1.205</c:v>
                </c:pt>
                <c:pt idx="31">
                  <c:v>1.202</c:v>
                </c:pt>
                <c:pt idx="32">
                  <c:v>1.194</c:v>
                </c:pt>
                <c:pt idx="33">
                  <c:v>1.196</c:v>
                </c:pt>
                <c:pt idx="34">
                  <c:v>1.242</c:v>
                </c:pt>
                <c:pt idx="35">
                  <c:v>1.238</c:v>
                </c:pt>
                <c:pt idx="36">
                  <c:v>1.231</c:v>
                </c:pt>
                <c:pt idx="37">
                  <c:v>1.267</c:v>
                </c:pt>
                <c:pt idx="38">
                  <c:v>1.258</c:v>
                </c:pt>
                <c:pt idx="39">
                  <c:v>1.166</c:v>
                </c:pt>
                <c:pt idx="40">
                  <c:v>1.153</c:v>
                </c:pt>
                <c:pt idx="41">
                  <c:v>1.11</c:v>
                </c:pt>
                <c:pt idx="42">
                  <c:v>1.106</c:v>
                </c:pt>
                <c:pt idx="43">
                  <c:v>1.0932</c:v>
                </c:pt>
                <c:pt idx="44">
                  <c:v>1.1008</c:v>
                </c:pt>
                <c:pt idx="45">
                  <c:v>1.0559</c:v>
                </c:pt>
                <c:pt idx="46">
                  <c:v>0.9642</c:v>
                </c:pt>
                <c:pt idx="47">
                  <c:v>0.9912</c:v>
                </c:pt>
                <c:pt idx="48">
                  <c:v>1.0065</c:v>
                </c:pt>
                <c:pt idx="49">
                  <c:v>0.9635</c:v>
                </c:pt>
                <c:pt idx="50">
                  <c:v>0.9716</c:v>
                </c:pt>
                <c:pt idx="51">
                  <c:v>0.972</c:v>
                </c:pt>
                <c:pt idx="52">
                  <c:v>0.9451</c:v>
                </c:pt>
                <c:pt idx="53">
                  <c:v>0.9692</c:v>
                </c:pt>
                <c:pt idx="54">
                  <c:v>0.9459</c:v>
                </c:pt>
                <c:pt idx="55">
                  <c:v>0.8877</c:v>
                </c:pt>
                <c:pt idx="56">
                  <c:v>0.959</c:v>
                </c:pt>
                <c:pt idx="57">
                  <c:v>1.004</c:v>
                </c:pt>
                <c:pt idx="58">
                  <c:v>1.0191</c:v>
                </c:pt>
                <c:pt idx="59">
                  <c:v>1.0</c:v>
                </c:pt>
                <c:pt idx="60">
                  <c:v>0.978</c:v>
                </c:pt>
                <c:pt idx="61">
                  <c:v>0.947</c:v>
                </c:pt>
                <c:pt idx="62">
                  <c:v>0.959</c:v>
                </c:pt>
                <c:pt idx="63">
                  <c:v>0.944</c:v>
                </c:pt>
                <c:pt idx="64">
                  <c:v>1.0142</c:v>
                </c:pt>
                <c:pt idx="65">
                  <c:v>0.9728</c:v>
                </c:pt>
                <c:pt idx="66">
                  <c:v>0.9849</c:v>
                </c:pt>
                <c:pt idx="67">
                  <c:v>1.0146</c:v>
                </c:pt>
                <c:pt idx="68">
                  <c:v>1.045</c:v>
                </c:pt>
                <c:pt idx="69">
                  <c:v>1.054</c:v>
                </c:pt>
                <c:pt idx="70">
                  <c:v>1.067</c:v>
                </c:pt>
                <c:pt idx="71">
                  <c:v>1.0483</c:v>
                </c:pt>
                <c:pt idx="72">
                  <c:v>1.09</c:v>
                </c:pt>
                <c:pt idx="73">
                  <c:v>1.06</c:v>
                </c:pt>
                <c:pt idx="74">
                  <c:v>1.069</c:v>
                </c:pt>
                <c:pt idx="75">
                  <c:v>1.186</c:v>
                </c:pt>
                <c:pt idx="76">
                  <c:v>1.183</c:v>
                </c:pt>
                <c:pt idx="77">
                  <c:v>1.121</c:v>
                </c:pt>
                <c:pt idx="78">
                  <c:v>1.118</c:v>
                </c:pt>
                <c:pt idx="79">
                  <c:v>1.132</c:v>
                </c:pt>
                <c:pt idx="80">
                  <c:v>1.124</c:v>
                </c:pt>
                <c:pt idx="81">
                  <c:v>1.128</c:v>
                </c:pt>
                <c:pt idx="82">
                  <c:v>1.095</c:v>
                </c:pt>
                <c:pt idx="83">
                  <c:v>1.106</c:v>
                </c:pt>
                <c:pt idx="84">
                  <c:v>1.113</c:v>
                </c:pt>
                <c:pt idx="85">
                  <c:v>1.129</c:v>
                </c:pt>
                <c:pt idx="86">
                  <c:v>1.112</c:v>
                </c:pt>
                <c:pt idx="87">
                  <c:v>1.176</c:v>
                </c:pt>
                <c:pt idx="88">
                  <c:v>1.153</c:v>
                </c:pt>
                <c:pt idx="89">
                  <c:v>1.115</c:v>
                </c:pt>
                <c:pt idx="90">
                  <c:v>1.088</c:v>
                </c:pt>
                <c:pt idx="91">
                  <c:v>1.076</c:v>
                </c:pt>
                <c:pt idx="92">
                  <c:v>1.052</c:v>
                </c:pt>
                <c:pt idx="93">
                  <c:v>1.12</c:v>
                </c:pt>
                <c:pt idx="94">
                  <c:v>1.159</c:v>
                </c:pt>
                <c:pt idx="95">
                  <c:v>1.169</c:v>
                </c:pt>
                <c:pt idx="96">
                  <c:v>1.239</c:v>
                </c:pt>
                <c:pt idx="97">
                  <c:v>1.231</c:v>
                </c:pt>
                <c:pt idx="98">
                  <c:v>1.256</c:v>
                </c:pt>
                <c:pt idx="99">
                  <c:v>1.244</c:v>
                </c:pt>
                <c:pt idx="100">
                  <c:v>1.19</c:v>
                </c:pt>
                <c:pt idx="101">
                  <c:v>1.213</c:v>
                </c:pt>
                <c:pt idx="102">
                  <c:v>1.28</c:v>
                </c:pt>
                <c:pt idx="103">
                  <c:v>1.265</c:v>
                </c:pt>
                <c:pt idx="104">
                  <c:v>1.267</c:v>
                </c:pt>
                <c:pt idx="105">
                  <c:v>1.278</c:v>
                </c:pt>
                <c:pt idx="106">
                  <c:v>1.267</c:v>
                </c:pt>
                <c:pt idx="107">
                  <c:v>1.186</c:v>
                </c:pt>
                <c:pt idx="108">
                  <c:v>1.189</c:v>
                </c:pt>
                <c:pt idx="109">
                  <c:v>1.265</c:v>
                </c:pt>
                <c:pt idx="110">
                  <c:v>1.236</c:v>
                </c:pt>
                <c:pt idx="111">
                  <c:v>1.218</c:v>
                </c:pt>
                <c:pt idx="112">
                  <c:v>1.196</c:v>
                </c:pt>
                <c:pt idx="113">
                  <c:v>1.244</c:v>
                </c:pt>
                <c:pt idx="114">
                  <c:v>1.267</c:v>
                </c:pt>
                <c:pt idx="115">
                  <c:v>1.283</c:v>
                </c:pt>
                <c:pt idx="116">
                  <c:v>1.255</c:v>
                </c:pt>
                <c:pt idx="117">
                  <c:v>1.288</c:v>
                </c:pt>
                <c:pt idx="118">
                  <c:v>1.26</c:v>
                </c:pt>
                <c:pt idx="119">
                  <c:v>1.227</c:v>
                </c:pt>
                <c:pt idx="120">
                  <c:v>1.209</c:v>
                </c:pt>
                <c:pt idx="121">
                  <c:v>1.219</c:v>
                </c:pt>
                <c:pt idx="122">
                  <c:v>1.273</c:v>
                </c:pt>
                <c:pt idx="123">
                  <c:v>1.221</c:v>
                </c:pt>
                <c:pt idx="124">
                  <c:v>1.177</c:v>
                </c:pt>
                <c:pt idx="125">
                  <c:v>1.106</c:v>
                </c:pt>
                <c:pt idx="126">
                  <c:v>1.16</c:v>
                </c:pt>
                <c:pt idx="127">
                  <c:v>1.178</c:v>
                </c:pt>
                <c:pt idx="128">
                  <c:v>1.208</c:v>
                </c:pt>
                <c:pt idx="129">
                  <c:v>1.23</c:v>
                </c:pt>
                <c:pt idx="130">
                  <c:v>1.288</c:v>
                </c:pt>
                <c:pt idx="131">
                  <c:v>1.244</c:v>
                </c:pt>
                <c:pt idx="132">
                  <c:v>1.216</c:v>
                </c:pt>
                <c:pt idx="133">
                  <c:v>1.299</c:v>
                </c:pt>
                <c:pt idx="134">
                  <c:v>1.26</c:v>
                </c:pt>
                <c:pt idx="135">
                  <c:v>1.244</c:v>
                </c:pt>
                <c:pt idx="136">
                  <c:v>1.258</c:v>
                </c:pt>
                <c:pt idx="137">
                  <c:v>1.239</c:v>
                </c:pt>
                <c:pt idx="138">
                  <c:v>1.192</c:v>
                </c:pt>
                <c:pt idx="139">
                  <c:v>1.227</c:v>
                </c:pt>
                <c:pt idx="140">
                  <c:v>1.243</c:v>
                </c:pt>
                <c:pt idx="141">
                  <c:v>1.283</c:v>
                </c:pt>
                <c:pt idx="142">
                  <c:v>1.312</c:v>
                </c:pt>
                <c:pt idx="143">
                  <c:v>1.341</c:v>
                </c:pt>
                <c:pt idx="144">
                  <c:v>1.321</c:v>
                </c:pt>
                <c:pt idx="145">
                  <c:v>1.344</c:v>
                </c:pt>
                <c:pt idx="146">
                  <c:v>1.327</c:v>
                </c:pt>
                <c:pt idx="147">
                  <c:v>1.294</c:v>
                </c:pt>
                <c:pt idx="148">
                  <c:v>1.316</c:v>
                </c:pt>
                <c:pt idx="149">
                  <c:v>1.238</c:v>
                </c:pt>
                <c:pt idx="150">
                  <c:v>1.267</c:v>
                </c:pt>
                <c:pt idx="151">
                  <c:v>1.219</c:v>
                </c:pt>
                <c:pt idx="152">
                  <c:v>1.197</c:v>
                </c:pt>
                <c:pt idx="153">
                  <c:v>1.155</c:v>
                </c:pt>
                <c:pt idx="154">
                  <c:v>1.172</c:v>
                </c:pt>
                <c:pt idx="155">
                  <c:v>1.194</c:v>
                </c:pt>
                <c:pt idx="156">
                  <c:v>1.187</c:v>
                </c:pt>
                <c:pt idx="157">
                  <c:v>1.197</c:v>
                </c:pt>
                <c:pt idx="158">
                  <c:v>1.203</c:v>
                </c:pt>
                <c:pt idx="159">
                  <c:v>1.148</c:v>
                </c:pt>
                <c:pt idx="160">
                  <c:v>1.166</c:v>
                </c:pt>
                <c:pt idx="161">
                  <c:v>1.212</c:v>
                </c:pt>
                <c:pt idx="162">
                  <c:v>1.173</c:v>
                </c:pt>
                <c:pt idx="163">
                  <c:v>1.117</c:v>
                </c:pt>
                <c:pt idx="164">
                  <c:v>1.134</c:v>
                </c:pt>
                <c:pt idx="165">
                  <c:v>1.186</c:v>
                </c:pt>
                <c:pt idx="166">
                  <c:v>1.212</c:v>
                </c:pt>
                <c:pt idx="167">
                  <c:v>1.226</c:v>
                </c:pt>
                <c:pt idx="168">
                  <c:v>1.168</c:v>
                </c:pt>
                <c:pt idx="169">
                  <c:v>1.235</c:v>
                </c:pt>
                <c:pt idx="170">
                  <c:v>1.23</c:v>
                </c:pt>
                <c:pt idx="171">
                  <c:v>1.208</c:v>
                </c:pt>
                <c:pt idx="172">
                  <c:v>1.171</c:v>
                </c:pt>
                <c:pt idx="173">
                  <c:v>1.176</c:v>
                </c:pt>
                <c:pt idx="174">
                  <c:v>1.13</c:v>
                </c:pt>
                <c:pt idx="175">
                  <c:v>1.097</c:v>
                </c:pt>
                <c:pt idx="176">
                  <c:v>1.083</c:v>
                </c:pt>
                <c:pt idx="177">
                  <c:v>1.063</c:v>
                </c:pt>
                <c:pt idx="178">
                  <c:v>1.051</c:v>
                </c:pt>
                <c:pt idx="179">
                  <c:v>1.079</c:v>
                </c:pt>
                <c:pt idx="180">
                  <c:v>1.101</c:v>
                </c:pt>
                <c:pt idx="181">
                  <c:v>1.063</c:v>
                </c:pt>
                <c:pt idx="182">
                  <c:v>1.057</c:v>
                </c:pt>
                <c:pt idx="183">
                  <c:v>1.044</c:v>
                </c:pt>
                <c:pt idx="184">
                  <c:v>1.023</c:v>
                </c:pt>
                <c:pt idx="185">
                  <c:v>1.049</c:v>
                </c:pt>
                <c:pt idx="186">
                  <c:v>1.052</c:v>
                </c:pt>
                <c:pt idx="187">
                  <c:v>1.074</c:v>
                </c:pt>
                <c:pt idx="188">
                  <c:v>1.113</c:v>
                </c:pt>
                <c:pt idx="189">
                  <c:v>1.103</c:v>
                </c:pt>
                <c:pt idx="190">
                  <c:v>1.07</c:v>
                </c:pt>
                <c:pt idx="191">
                  <c:v>1.051</c:v>
                </c:pt>
                <c:pt idx="192">
                  <c:v>1.033</c:v>
                </c:pt>
                <c:pt idx="193">
                  <c:v>1.013</c:v>
                </c:pt>
                <c:pt idx="194">
                  <c:v>1.079</c:v>
                </c:pt>
                <c:pt idx="195">
                  <c:v>1.078</c:v>
                </c:pt>
                <c:pt idx="196">
                  <c:v>1.093</c:v>
                </c:pt>
                <c:pt idx="197">
                  <c:v>1.129</c:v>
                </c:pt>
                <c:pt idx="198">
                  <c:v>1.129</c:v>
                </c:pt>
                <c:pt idx="199">
                  <c:v>1.151</c:v>
                </c:pt>
                <c:pt idx="200">
                  <c:v>1.129</c:v>
                </c:pt>
                <c:pt idx="201">
                  <c:v>1.098</c:v>
                </c:pt>
                <c:pt idx="202">
                  <c:v>1.124</c:v>
                </c:pt>
                <c:pt idx="203">
                  <c:v>1.129</c:v>
                </c:pt>
                <c:pt idx="204">
                  <c:v>1.173</c:v>
                </c:pt>
                <c:pt idx="205">
                  <c:v>1.25</c:v>
                </c:pt>
                <c:pt idx="206">
                  <c:v>1.265</c:v>
                </c:pt>
                <c:pt idx="207">
                  <c:v>1.249</c:v>
                </c:pt>
                <c:pt idx="208">
                  <c:v>1.275</c:v>
                </c:pt>
                <c:pt idx="209">
                  <c:v>1.284</c:v>
                </c:pt>
                <c:pt idx="210">
                  <c:v>1.292</c:v>
                </c:pt>
                <c:pt idx="211">
                  <c:v>1.289</c:v>
                </c:pt>
                <c:pt idx="212">
                  <c:v>1.304</c:v>
                </c:pt>
                <c:pt idx="213">
                  <c:v>1.348</c:v>
                </c:pt>
                <c:pt idx="214">
                  <c:v>1.242</c:v>
                </c:pt>
                <c:pt idx="215">
                  <c:v>1.254</c:v>
                </c:pt>
                <c:pt idx="216">
                  <c:v>1.268</c:v>
                </c:pt>
                <c:pt idx="217">
                  <c:v>1.25</c:v>
                </c:pt>
                <c:pt idx="218">
                  <c:v>1.201</c:v>
                </c:pt>
                <c:pt idx="219">
                  <c:v>1.229</c:v>
                </c:pt>
                <c:pt idx="220">
                  <c:v>1.163</c:v>
                </c:pt>
                <c:pt idx="221">
                  <c:v>1.167</c:v>
                </c:pt>
                <c:pt idx="222">
                  <c:v>1.231</c:v>
                </c:pt>
                <c:pt idx="223">
                  <c:v>1.268</c:v>
                </c:pt>
                <c:pt idx="224">
                  <c:v>1.234</c:v>
                </c:pt>
                <c:pt idx="225">
                  <c:v>1.219</c:v>
                </c:pt>
                <c:pt idx="226">
                  <c:v>1.275</c:v>
                </c:pt>
                <c:pt idx="227">
                  <c:v>1.24</c:v>
                </c:pt>
                <c:pt idx="228">
                  <c:v>1.235</c:v>
                </c:pt>
                <c:pt idx="229">
                  <c:v>1.211</c:v>
                </c:pt>
                <c:pt idx="230">
                  <c:v>1.243</c:v>
                </c:pt>
                <c:pt idx="231">
                  <c:v>1.248</c:v>
                </c:pt>
                <c:pt idx="232">
                  <c:v>1.235</c:v>
                </c:pt>
                <c:pt idx="233">
                  <c:v>1.218</c:v>
                </c:pt>
                <c:pt idx="234">
                  <c:v>1.046</c:v>
                </c:pt>
                <c:pt idx="235">
                  <c:v>1.002</c:v>
                </c:pt>
                <c:pt idx="236">
                  <c:v>1.044</c:v>
                </c:pt>
                <c:pt idx="237">
                  <c:v>0.957</c:v>
                </c:pt>
                <c:pt idx="238">
                  <c:v>0.946</c:v>
                </c:pt>
                <c:pt idx="239">
                  <c:v>1.024</c:v>
                </c:pt>
                <c:pt idx="240">
                  <c:v>0.997</c:v>
                </c:pt>
                <c:pt idx="241">
                  <c:v>1.057</c:v>
                </c:pt>
                <c:pt idx="242">
                  <c:v>1.057</c:v>
                </c:pt>
                <c:pt idx="243">
                  <c:v>1.042</c:v>
                </c:pt>
                <c:pt idx="244">
                  <c:v>1.08</c:v>
                </c:pt>
                <c:pt idx="245">
                  <c:v>1.051</c:v>
                </c:pt>
                <c:pt idx="246">
                  <c:v>1.033</c:v>
                </c:pt>
                <c:pt idx="247">
                  <c:v>1.012</c:v>
                </c:pt>
                <c:pt idx="248">
                  <c:v>1.01</c:v>
                </c:pt>
                <c:pt idx="249">
                  <c:v>0.918</c:v>
                </c:pt>
                <c:pt idx="250">
                  <c:v>1.01</c:v>
                </c:pt>
                <c:pt idx="251">
                  <c:v>1.065</c:v>
                </c:pt>
                <c:pt idx="252">
                  <c:v>1.076</c:v>
                </c:pt>
                <c:pt idx="253">
                  <c:v>1.127</c:v>
                </c:pt>
                <c:pt idx="254">
                  <c:v>1.17</c:v>
                </c:pt>
                <c:pt idx="255">
                  <c:v>1.171</c:v>
                </c:pt>
                <c:pt idx="256">
                  <c:v>1.173</c:v>
                </c:pt>
                <c:pt idx="257">
                  <c:v>1.24</c:v>
                </c:pt>
                <c:pt idx="258">
                  <c:v>1.261</c:v>
                </c:pt>
                <c:pt idx="259">
                  <c:v>1.271</c:v>
                </c:pt>
                <c:pt idx="260">
                  <c:v>1.282</c:v>
                </c:pt>
                <c:pt idx="261">
                  <c:v>1.275</c:v>
                </c:pt>
                <c:pt idx="262">
                  <c:v>1.303</c:v>
                </c:pt>
                <c:pt idx="263">
                  <c:v>1.314</c:v>
                </c:pt>
                <c:pt idx="264">
                  <c:v>1.333</c:v>
                </c:pt>
                <c:pt idx="265">
                  <c:v>1.333</c:v>
                </c:pt>
                <c:pt idx="266">
                  <c:v>1.337</c:v>
                </c:pt>
                <c:pt idx="267">
                  <c:v>1.271</c:v>
                </c:pt>
                <c:pt idx="268">
                  <c:v>1.268</c:v>
                </c:pt>
                <c:pt idx="269">
                  <c:v>1.252</c:v>
                </c:pt>
                <c:pt idx="270">
                  <c:v>1.213</c:v>
                </c:pt>
                <c:pt idx="271">
                  <c:v>1.152</c:v>
                </c:pt>
                <c:pt idx="272">
                  <c:v>1.193</c:v>
                </c:pt>
                <c:pt idx="273">
                  <c:v>1.146</c:v>
                </c:pt>
                <c:pt idx="274">
                  <c:v>1.223</c:v>
                </c:pt>
                <c:pt idx="275">
                  <c:v>1.195</c:v>
                </c:pt>
                <c:pt idx="276">
                  <c:v>1.225</c:v>
                </c:pt>
                <c:pt idx="277">
                  <c:v>1.265</c:v>
                </c:pt>
                <c:pt idx="278">
                  <c:v>1.247</c:v>
                </c:pt>
                <c:pt idx="279">
                  <c:v>1.138</c:v>
                </c:pt>
                <c:pt idx="280">
                  <c:v>1.156</c:v>
                </c:pt>
                <c:pt idx="281">
                  <c:v>1.135</c:v>
                </c:pt>
                <c:pt idx="282">
                  <c:v>1.088</c:v>
                </c:pt>
                <c:pt idx="283">
                  <c:v>1.049</c:v>
                </c:pt>
                <c:pt idx="284">
                  <c:v>1.126</c:v>
                </c:pt>
                <c:pt idx="285">
                  <c:v>1.091</c:v>
                </c:pt>
                <c:pt idx="286">
                  <c:v>1.094</c:v>
                </c:pt>
                <c:pt idx="287">
                  <c:v>1.11</c:v>
                </c:pt>
                <c:pt idx="288">
                  <c:v>1.114</c:v>
                </c:pt>
                <c:pt idx="289">
                  <c:v>1.12</c:v>
                </c:pt>
                <c:pt idx="290">
                  <c:v>1.135</c:v>
                </c:pt>
                <c:pt idx="291">
                  <c:v>1.116</c:v>
                </c:pt>
                <c:pt idx="292">
                  <c:v>1.128</c:v>
                </c:pt>
                <c:pt idx="293">
                  <c:v>1.132</c:v>
                </c:pt>
                <c:pt idx="294">
                  <c:v>1.138</c:v>
                </c:pt>
                <c:pt idx="295">
                  <c:v>1.157</c:v>
                </c:pt>
                <c:pt idx="296">
                  <c:v>1.156</c:v>
                </c:pt>
                <c:pt idx="297">
                  <c:v>1.155</c:v>
                </c:pt>
                <c:pt idx="298">
                  <c:v>1.116</c:v>
                </c:pt>
                <c:pt idx="299">
                  <c:v>1.173</c:v>
                </c:pt>
                <c:pt idx="300">
                  <c:v>1.143</c:v>
                </c:pt>
                <c:pt idx="301">
                  <c:v>1.129</c:v>
                </c:pt>
                <c:pt idx="302">
                  <c:v>1.129</c:v>
                </c:pt>
                <c:pt idx="303">
                  <c:v>1.13</c:v>
                </c:pt>
                <c:pt idx="304">
                  <c:v>1.082</c:v>
                </c:pt>
                <c:pt idx="305">
                  <c:v>1.117</c:v>
                </c:pt>
                <c:pt idx="306">
                  <c:v>1.033</c:v>
                </c:pt>
                <c:pt idx="307">
                  <c:v>1.029</c:v>
                </c:pt>
                <c:pt idx="308">
                  <c:v>1.03</c:v>
                </c:pt>
                <c:pt idx="309">
                  <c:v>1.033</c:v>
                </c:pt>
                <c:pt idx="310">
                  <c:v>0.973</c:v>
                </c:pt>
                <c:pt idx="311">
                  <c:v>0.998</c:v>
                </c:pt>
                <c:pt idx="312">
                  <c:v>0.978</c:v>
                </c:pt>
                <c:pt idx="313">
                  <c:v>1.011</c:v>
                </c:pt>
                <c:pt idx="314">
                  <c:v>0.975</c:v>
                </c:pt>
                <c:pt idx="315">
                  <c:v>0.946</c:v>
                </c:pt>
                <c:pt idx="316">
                  <c:v>1.022</c:v>
                </c:pt>
                <c:pt idx="317">
                  <c:v>1.088</c:v>
                </c:pt>
                <c:pt idx="318">
                  <c:v>1.102</c:v>
                </c:pt>
                <c:pt idx="319">
                  <c:v>1.128</c:v>
                </c:pt>
                <c:pt idx="320">
                  <c:v>1.125</c:v>
                </c:pt>
                <c:pt idx="321">
                  <c:v>1.196</c:v>
                </c:pt>
                <c:pt idx="322">
                  <c:v>1.26</c:v>
                </c:pt>
                <c:pt idx="323">
                  <c:v>1.289</c:v>
                </c:pt>
                <c:pt idx="324">
                  <c:v>1.236</c:v>
                </c:pt>
                <c:pt idx="325">
                  <c:v>1.237</c:v>
                </c:pt>
                <c:pt idx="326">
                  <c:v>1.279</c:v>
                </c:pt>
                <c:pt idx="327">
                  <c:v>1.269</c:v>
                </c:pt>
                <c:pt idx="328">
                  <c:v>1.284</c:v>
                </c:pt>
                <c:pt idx="329">
                  <c:v>1.233</c:v>
                </c:pt>
                <c:pt idx="330">
                  <c:v>1.262</c:v>
                </c:pt>
                <c:pt idx="331">
                  <c:v>1.235</c:v>
                </c:pt>
                <c:pt idx="332">
                  <c:v>1.245</c:v>
                </c:pt>
                <c:pt idx="333">
                  <c:v>1.274</c:v>
                </c:pt>
                <c:pt idx="334">
                  <c:v>1.277</c:v>
                </c:pt>
                <c:pt idx="335">
                  <c:v>1.272</c:v>
                </c:pt>
                <c:pt idx="336">
                  <c:v>1.222</c:v>
                </c:pt>
                <c:pt idx="337">
                  <c:v>1.239</c:v>
                </c:pt>
                <c:pt idx="338">
                  <c:v>1.271</c:v>
                </c:pt>
                <c:pt idx="339">
                  <c:v>1.241</c:v>
                </c:pt>
                <c:pt idx="340">
                  <c:v>1.239</c:v>
                </c:pt>
                <c:pt idx="341">
                  <c:v>1.222</c:v>
                </c:pt>
                <c:pt idx="342">
                  <c:v>1.183</c:v>
                </c:pt>
                <c:pt idx="343">
                  <c:v>1.146</c:v>
                </c:pt>
                <c:pt idx="344">
                  <c:v>1.175</c:v>
                </c:pt>
                <c:pt idx="345">
                  <c:v>1.163</c:v>
                </c:pt>
                <c:pt idx="346">
                  <c:v>1.131</c:v>
                </c:pt>
                <c:pt idx="347">
                  <c:v>1.129</c:v>
                </c:pt>
                <c:pt idx="348">
                  <c:v>1.145</c:v>
                </c:pt>
                <c:pt idx="349">
                  <c:v>1.143</c:v>
                </c:pt>
                <c:pt idx="350">
                  <c:v>1.142</c:v>
                </c:pt>
                <c:pt idx="351">
                  <c:v>1.152</c:v>
                </c:pt>
                <c:pt idx="352">
                  <c:v>1.148</c:v>
                </c:pt>
                <c:pt idx="353">
                  <c:v>1.14</c:v>
                </c:pt>
                <c:pt idx="354">
                  <c:v>1.125</c:v>
                </c:pt>
                <c:pt idx="355">
                  <c:v>1.108</c:v>
                </c:pt>
                <c:pt idx="356">
                  <c:v>1.075</c:v>
                </c:pt>
                <c:pt idx="357">
                  <c:v>1.07</c:v>
                </c:pt>
                <c:pt idx="358">
                  <c:v>1.029</c:v>
                </c:pt>
                <c:pt idx="359">
                  <c:v>1.052</c:v>
                </c:pt>
                <c:pt idx="360">
                  <c:v>1.047</c:v>
                </c:pt>
                <c:pt idx="361">
                  <c:v>1.083</c:v>
                </c:pt>
                <c:pt idx="362">
                  <c:v>1.1</c:v>
                </c:pt>
                <c:pt idx="363">
                  <c:v>1.109</c:v>
                </c:pt>
                <c:pt idx="364">
                  <c:v>1.086</c:v>
                </c:pt>
                <c:pt idx="365">
                  <c:v>1.099</c:v>
                </c:pt>
                <c:pt idx="366">
                  <c:v>1.119</c:v>
                </c:pt>
                <c:pt idx="367">
                  <c:v>1.091</c:v>
                </c:pt>
                <c:pt idx="368">
                  <c:v>1.124</c:v>
                </c:pt>
                <c:pt idx="369">
                  <c:v>1.175</c:v>
                </c:pt>
                <c:pt idx="370">
                  <c:v>1.185</c:v>
                </c:pt>
                <c:pt idx="371">
                  <c:v>1.141</c:v>
                </c:pt>
                <c:pt idx="372">
                  <c:v>1.144</c:v>
                </c:pt>
                <c:pt idx="373">
                  <c:v>1.119</c:v>
                </c:pt>
                <c:pt idx="374">
                  <c:v>1.118</c:v>
                </c:pt>
                <c:pt idx="375">
                  <c:v>1.086</c:v>
                </c:pt>
                <c:pt idx="376">
                  <c:v>1.092</c:v>
                </c:pt>
                <c:pt idx="377">
                  <c:v>1.118</c:v>
                </c:pt>
                <c:pt idx="378">
                  <c:v>1.09</c:v>
                </c:pt>
                <c:pt idx="379">
                  <c:v>1.064</c:v>
                </c:pt>
                <c:pt idx="380">
                  <c:v>1.087</c:v>
                </c:pt>
                <c:pt idx="381">
                  <c:v>1.073</c:v>
                </c:pt>
                <c:pt idx="382">
                  <c:v>1.045</c:v>
                </c:pt>
                <c:pt idx="383">
                  <c:v>1.022</c:v>
                </c:pt>
                <c:pt idx="384">
                  <c:v>1.03</c:v>
                </c:pt>
                <c:pt idx="385">
                  <c:v>1.035</c:v>
                </c:pt>
                <c:pt idx="386">
                  <c:v>1.059</c:v>
                </c:pt>
                <c:pt idx="387">
                  <c:v>1.086</c:v>
                </c:pt>
                <c:pt idx="388">
                  <c:v>1.099</c:v>
                </c:pt>
                <c:pt idx="389">
                  <c:v>1.068</c:v>
                </c:pt>
                <c:pt idx="390">
                  <c:v>1.033</c:v>
                </c:pt>
                <c:pt idx="391">
                  <c:v>0.997</c:v>
                </c:pt>
                <c:pt idx="392">
                  <c:v>0.977</c:v>
                </c:pt>
                <c:pt idx="393">
                  <c:v>0.998</c:v>
                </c:pt>
                <c:pt idx="394">
                  <c:v>0.997</c:v>
                </c:pt>
                <c:pt idx="395">
                  <c:v>1.022</c:v>
                </c:pt>
                <c:pt idx="396">
                  <c:v>1.03</c:v>
                </c:pt>
                <c:pt idx="397">
                  <c:v>1.044</c:v>
                </c:pt>
                <c:pt idx="398">
                  <c:v>1.036</c:v>
                </c:pt>
                <c:pt idx="399">
                  <c:v>1.02</c:v>
                </c:pt>
                <c:pt idx="400">
                  <c:v>1.015</c:v>
                </c:pt>
                <c:pt idx="401">
                  <c:v>1.066</c:v>
                </c:pt>
                <c:pt idx="402">
                  <c:v>1.033</c:v>
                </c:pt>
                <c:pt idx="403">
                  <c:v>1.015</c:v>
                </c:pt>
                <c:pt idx="404">
                  <c:v>1.006</c:v>
                </c:pt>
                <c:pt idx="405">
                  <c:v>1.002</c:v>
                </c:pt>
                <c:pt idx="406">
                  <c:v>1.015</c:v>
                </c:pt>
                <c:pt idx="407">
                  <c:v>0.996</c:v>
                </c:pt>
                <c:pt idx="408">
                  <c:v>0.968</c:v>
                </c:pt>
                <c:pt idx="409">
                  <c:v>0.921</c:v>
                </c:pt>
                <c:pt idx="410">
                  <c:v>0.935</c:v>
                </c:pt>
                <c:pt idx="411">
                  <c:v>0.951</c:v>
                </c:pt>
                <c:pt idx="412">
                  <c:v>0.919</c:v>
                </c:pt>
                <c:pt idx="413">
                  <c:v>0.892</c:v>
                </c:pt>
                <c:pt idx="414">
                  <c:v>0.888</c:v>
                </c:pt>
                <c:pt idx="415">
                  <c:v>0.843</c:v>
                </c:pt>
                <c:pt idx="416">
                  <c:v>0.877</c:v>
                </c:pt>
                <c:pt idx="417">
                  <c:v>0.884</c:v>
                </c:pt>
                <c:pt idx="418">
                  <c:v>0.874</c:v>
                </c:pt>
                <c:pt idx="419">
                  <c:v>0.881</c:v>
                </c:pt>
                <c:pt idx="420">
                  <c:v>0.863</c:v>
                </c:pt>
                <c:pt idx="421">
                  <c:v>0.868</c:v>
                </c:pt>
                <c:pt idx="422">
                  <c:v>0.883</c:v>
                </c:pt>
                <c:pt idx="423">
                  <c:v>0.9</c:v>
                </c:pt>
                <c:pt idx="424">
                  <c:v>0.88</c:v>
                </c:pt>
                <c:pt idx="425">
                  <c:v>0.893</c:v>
                </c:pt>
                <c:pt idx="426">
                  <c:v>0.938</c:v>
                </c:pt>
                <c:pt idx="427">
                  <c:v>0.962</c:v>
                </c:pt>
                <c:pt idx="428">
                  <c:v>0.948</c:v>
                </c:pt>
                <c:pt idx="429">
                  <c:v>0.936</c:v>
                </c:pt>
                <c:pt idx="430">
                  <c:v>0.969</c:v>
                </c:pt>
                <c:pt idx="431">
                  <c:v>0.994</c:v>
                </c:pt>
                <c:pt idx="432">
                  <c:v>0.989</c:v>
                </c:pt>
                <c:pt idx="433">
                  <c:v>0.993</c:v>
                </c:pt>
                <c:pt idx="434">
                  <c:v>0.957</c:v>
                </c:pt>
                <c:pt idx="435">
                  <c:v>0.962</c:v>
                </c:pt>
                <c:pt idx="436">
                  <c:v>0.985</c:v>
                </c:pt>
                <c:pt idx="437">
                  <c:v>0.998</c:v>
                </c:pt>
                <c:pt idx="438">
                  <c:v>0.976</c:v>
                </c:pt>
                <c:pt idx="439">
                  <c:v>0.985</c:v>
                </c:pt>
                <c:pt idx="440">
                  <c:v>0.988</c:v>
                </c:pt>
                <c:pt idx="441">
                  <c:v>0.994</c:v>
                </c:pt>
                <c:pt idx="442">
                  <c:v>0.983</c:v>
                </c:pt>
                <c:pt idx="443">
                  <c:v>0.995</c:v>
                </c:pt>
                <c:pt idx="444">
                  <c:v>0.995</c:v>
                </c:pt>
                <c:pt idx="445">
                  <c:v>0.952</c:v>
                </c:pt>
                <c:pt idx="446">
                  <c:v>0.937</c:v>
                </c:pt>
                <c:pt idx="447">
                  <c:v>0.902</c:v>
                </c:pt>
                <c:pt idx="448">
                  <c:v>0.88</c:v>
                </c:pt>
                <c:pt idx="449">
                  <c:v>0.893</c:v>
                </c:pt>
                <c:pt idx="450">
                  <c:v>0.902</c:v>
                </c:pt>
                <c:pt idx="451">
                  <c:v>0.951</c:v>
                </c:pt>
                <c:pt idx="452">
                  <c:v>0.959</c:v>
                </c:pt>
                <c:pt idx="453">
                  <c:v>0.965</c:v>
                </c:pt>
                <c:pt idx="454">
                  <c:v>1.03</c:v>
                </c:pt>
                <c:pt idx="455">
                  <c:v>1.021</c:v>
                </c:pt>
                <c:pt idx="456">
                  <c:v>0.992</c:v>
                </c:pt>
                <c:pt idx="457">
                  <c:v>0.975</c:v>
                </c:pt>
                <c:pt idx="458">
                  <c:v>1.015</c:v>
                </c:pt>
                <c:pt idx="459">
                  <c:v>0.986</c:v>
                </c:pt>
                <c:pt idx="460">
                  <c:v>0.982</c:v>
                </c:pt>
                <c:pt idx="461">
                  <c:v>0.995</c:v>
                </c:pt>
                <c:pt idx="462">
                  <c:v>1.007</c:v>
                </c:pt>
                <c:pt idx="463">
                  <c:v>0.982</c:v>
                </c:pt>
                <c:pt idx="464">
                  <c:v>0.967</c:v>
                </c:pt>
                <c:pt idx="465">
                  <c:v>0.966</c:v>
                </c:pt>
                <c:pt idx="466">
                  <c:v>0.839</c:v>
                </c:pt>
                <c:pt idx="467">
                  <c:v>0.855</c:v>
                </c:pt>
                <c:pt idx="468">
                  <c:v>0.834</c:v>
                </c:pt>
                <c:pt idx="469">
                  <c:v>0.828</c:v>
                </c:pt>
                <c:pt idx="470">
                  <c:v>0.866</c:v>
                </c:pt>
                <c:pt idx="471">
                  <c:v>0.889</c:v>
                </c:pt>
                <c:pt idx="472">
                  <c:v>0.877</c:v>
                </c:pt>
                <c:pt idx="473">
                  <c:v>0.893</c:v>
                </c:pt>
                <c:pt idx="474">
                  <c:v>0.839</c:v>
                </c:pt>
                <c:pt idx="475">
                  <c:v>0.809</c:v>
                </c:pt>
                <c:pt idx="476">
                  <c:v>0.815</c:v>
                </c:pt>
                <c:pt idx="477">
                  <c:v>0.77</c:v>
                </c:pt>
                <c:pt idx="478">
                  <c:v>0.79</c:v>
                </c:pt>
                <c:pt idx="479">
                  <c:v>0.774</c:v>
                </c:pt>
                <c:pt idx="480">
                  <c:v>0.769</c:v>
                </c:pt>
                <c:pt idx="481">
                  <c:v>0.788</c:v>
                </c:pt>
                <c:pt idx="482">
                  <c:v>0.808</c:v>
                </c:pt>
                <c:pt idx="483">
                  <c:v>0.811</c:v>
                </c:pt>
                <c:pt idx="484">
                  <c:v>0.806</c:v>
                </c:pt>
                <c:pt idx="485">
                  <c:v>0.79</c:v>
                </c:pt>
                <c:pt idx="486">
                  <c:v>0.769</c:v>
                </c:pt>
                <c:pt idx="487">
                  <c:v>0.8</c:v>
                </c:pt>
                <c:pt idx="488">
                  <c:v>0.798</c:v>
                </c:pt>
                <c:pt idx="489">
                  <c:v>0.799</c:v>
                </c:pt>
                <c:pt idx="490">
                  <c:v>0.815</c:v>
                </c:pt>
                <c:pt idx="491">
                  <c:v>0.791</c:v>
                </c:pt>
                <c:pt idx="492">
                  <c:v>0.751</c:v>
                </c:pt>
                <c:pt idx="493">
                  <c:v>0.75</c:v>
                </c:pt>
                <c:pt idx="494">
                  <c:v>0.789</c:v>
                </c:pt>
                <c:pt idx="495">
                  <c:v>0.774</c:v>
                </c:pt>
                <c:pt idx="496">
                  <c:v>0.773</c:v>
                </c:pt>
                <c:pt idx="497">
                  <c:v>0.749</c:v>
                </c:pt>
                <c:pt idx="498">
                  <c:v>0.799</c:v>
                </c:pt>
                <c:pt idx="499">
                  <c:v>0.818</c:v>
                </c:pt>
                <c:pt idx="500">
                  <c:v>0.827</c:v>
                </c:pt>
                <c:pt idx="501">
                  <c:v>0.835</c:v>
                </c:pt>
                <c:pt idx="502">
                  <c:v>0.858</c:v>
                </c:pt>
                <c:pt idx="503">
                  <c:v>0.834</c:v>
                </c:pt>
                <c:pt idx="504">
                  <c:v>0.863</c:v>
                </c:pt>
                <c:pt idx="505">
                  <c:v>0.936</c:v>
                </c:pt>
                <c:pt idx="506">
                  <c:v>0.896</c:v>
                </c:pt>
                <c:pt idx="507">
                  <c:v>0.884</c:v>
                </c:pt>
                <c:pt idx="508">
                  <c:v>0.875</c:v>
                </c:pt>
                <c:pt idx="509">
                  <c:v>0.88</c:v>
                </c:pt>
                <c:pt idx="510">
                  <c:v>0.887</c:v>
                </c:pt>
                <c:pt idx="511">
                  <c:v>0.867</c:v>
                </c:pt>
                <c:pt idx="512">
                  <c:v>0.823</c:v>
                </c:pt>
                <c:pt idx="513">
                  <c:v>0.853</c:v>
                </c:pt>
                <c:pt idx="514">
                  <c:v>0.946</c:v>
                </c:pt>
                <c:pt idx="515">
                  <c:v>0.931</c:v>
                </c:pt>
                <c:pt idx="516">
                  <c:v>0.853</c:v>
                </c:pt>
                <c:pt idx="517">
                  <c:v>0.869</c:v>
                </c:pt>
                <c:pt idx="518">
                  <c:v>0.891</c:v>
                </c:pt>
                <c:pt idx="519">
                  <c:v>0.844</c:v>
                </c:pt>
                <c:pt idx="520">
                  <c:v>0.856</c:v>
                </c:pt>
                <c:pt idx="521">
                  <c:v>0.863</c:v>
                </c:pt>
                <c:pt idx="522">
                  <c:v>0.845</c:v>
                </c:pt>
                <c:pt idx="523">
                  <c:v>0.853</c:v>
                </c:pt>
                <c:pt idx="524">
                  <c:v>0.873</c:v>
                </c:pt>
                <c:pt idx="525">
                  <c:v>0.849</c:v>
                </c:pt>
                <c:pt idx="526">
                  <c:v>0.849</c:v>
                </c:pt>
                <c:pt idx="527">
                  <c:v>0.831</c:v>
                </c:pt>
                <c:pt idx="528">
                  <c:v>0.798</c:v>
                </c:pt>
                <c:pt idx="529">
                  <c:v>0.764</c:v>
                </c:pt>
                <c:pt idx="530">
                  <c:v>0.698</c:v>
                </c:pt>
                <c:pt idx="531">
                  <c:v>0.689</c:v>
                </c:pt>
                <c:pt idx="532">
                  <c:v>0.737</c:v>
                </c:pt>
                <c:pt idx="533">
                  <c:v>0.75</c:v>
                </c:pt>
                <c:pt idx="534">
                  <c:v>0.745</c:v>
                </c:pt>
                <c:pt idx="535">
                  <c:v>0.716</c:v>
                </c:pt>
                <c:pt idx="536">
                  <c:v>0.682</c:v>
                </c:pt>
                <c:pt idx="537">
                  <c:v>0.704</c:v>
                </c:pt>
                <c:pt idx="538">
                  <c:v>0.704</c:v>
                </c:pt>
                <c:pt idx="539">
                  <c:v>0.683</c:v>
                </c:pt>
                <c:pt idx="540">
                  <c:v>0.665</c:v>
                </c:pt>
                <c:pt idx="541">
                  <c:v>0.654</c:v>
                </c:pt>
                <c:pt idx="542">
                  <c:v>0.655</c:v>
                </c:pt>
                <c:pt idx="543">
                  <c:v>0.645</c:v>
                </c:pt>
                <c:pt idx="544">
                  <c:v>0.632</c:v>
                </c:pt>
                <c:pt idx="545">
                  <c:v>0.626</c:v>
                </c:pt>
                <c:pt idx="546">
                  <c:v>0.618</c:v>
                </c:pt>
                <c:pt idx="547">
                  <c:v>0.631</c:v>
                </c:pt>
                <c:pt idx="548">
                  <c:v>0.623</c:v>
                </c:pt>
                <c:pt idx="549">
                  <c:v>0.615</c:v>
                </c:pt>
                <c:pt idx="550">
                  <c:v>0.621</c:v>
                </c:pt>
                <c:pt idx="551">
                  <c:v>0.645</c:v>
                </c:pt>
                <c:pt idx="552">
                  <c:v>0.621</c:v>
                </c:pt>
                <c:pt idx="553">
                  <c:v>0.639</c:v>
                </c:pt>
                <c:pt idx="554">
                  <c:v>0.64</c:v>
                </c:pt>
                <c:pt idx="555">
                  <c:v>0.676</c:v>
                </c:pt>
                <c:pt idx="556">
                  <c:v>0.718</c:v>
                </c:pt>
                <c:pt idx="557">
                  <c:v>0.705</c:v>
                </c:pt>
                <c:pt idx="558">
                  <c:v>0.695</c:v>
                </c:pt>
                <c:pt idx="559">
                  <c:v>0.642</c:v>
                </c:pt>
                <c:pt idx="560">
                  <c:v>0.654</c:v>
                </c:pt>
                <c:pt idx="561">
                  <c:v>0.688</c:v>
                </c:pt>
                <c:pt idx="562">
                  <c:v>0.688</c:v>
                </c:pt>
                <c:pt idx="563">
                  <c:v>0.705</c:v>
                </c:pt>
                <c:pt idx="564">
                  <c:v>0.675</c:v>
                </c:pt>
                <c:pt idx="565">
                  <c:v>0.684</c:v>
                </c:pt>
                <c:pt idx="566">
                  <c:v>0.671</c:v>
                </c:pt>
                <c:pt idx="567">
                  <c:v>0.684</c:v>
                </c:pt>
                <c:pt idx="568">
                  <c:v>0.694</c:v>
                </c:pt>
                <c:pt idx="569">
                  <c:v>0.706</c:v>
                </c:pt>
                <c:pt idx="570">
                  <c:v>0.706</c:v>
                </c:pt>
                <c:pt idx="571">
                  <c:v>0.694</c:v>
                </c:pt>
                <c:pt idx="572">
                  <c:v>0.734</c:v>
                </c:pt>
                <c:pt idx="573">
                  <c:v>0.726</c:v>
                </c:pt>
                <c:pt idx="574">
                  <c:v>0.719</c:v>
                </c:pt>
                <c:pt idx="575">
                  <c:v>0.748</c:v>
                </c:pt>
                <c:pt idx="576">
                  <c:v>0.771</c:v>
                </c:pt>
                <c:pt idx="577">
                  <c:v>0.773</c:v>
                </c:pt>
                <c:pt idx="578">
                  <c:v>0.773</c:v>
                </c:pt>
                <c:pt idx="579">
                  <c:v>0.774</c:v>
                </c:pt>
                <c:pt idx="580">
                  <c:v>0.782</c:v>
                </c:pt>
                <c:pt idx="581">
                  <c:v>0.814</c:v>
                </c:pt>
                <c:pt idx="582">
                  <c:v>0.772</c:v>
                </c:pt>
                <c:pt idx="583">
                  <c:v>0.771</c:v>
                </c:pt>
                <c:pt idx="584">
                  <c:v>0.737</c:v>
                </c:pt>
                <c:pt idx="585">
                  <c:v>0.744</c:v>
                </c:pt>
                <c:pt idx="586">
                  <c:v>0.776</c:v>
                </c:pt>
                <c:pt idx="587">
                  <c:v>0.755</c:v>
                </c:pt>
                <c:pt idx="588">
                  <c:v>0.772</c:v>
                </c:pt>
                <c:pt idx="589">
                  <c:v>0.786</c:v>
                </c:pt>
                <c:pt idx="590">
                  <c:v>0.772</c:v>
                </c:pt>
                <c:pt idx="591">
                  <c:v>0.799</c:v>
                </c:pt>
                <c:pt idx="592">
                  <c:v>0.81</c:v>
                </c:pt>
                <c:pt idx="593">
                  <c:v>0.825</c:v>
                </c:pt>
                <c:pt idx="594">
                  <c:v>0.834</c:v>
                </c:pt>
                <c:pt idx="595">
                  <c:v>0.798</c:v>
                </c:pt>
                <c:pt idx="596">
                  <c:v>0.908</c:v>
                </c:pt>
                <c:pt idx="597">
                  <c:v>0.931</c:v>
                </c:pt>
                <c:pt idx="598">
                  <c:v>0.999</c:v>
                </c:pt>
                <c:pt idx="599">
                  <c:v>1.003</c:v>
                </c:pt>
                <c:pt idx="600">
                  <c:v>0.998</c:v>
                </c:pt>
                <c:pt idx="601">
                  <c:v>1.036</c:v>
                </c:pt>
                <c:pt idx="602">
                  <c:v>1.006</c:v>
                </c:pt>
                <c:pt idx="603">
                  <c:v>1.043</c:v>
                </c:pt>
                <c:pt idx="604">
                  <c:v>1.122</c:v>
                </c:pt>
                <c:pt idx="605">
                  <c:v>1.036</c:v>
                </c:pt>
                <c:pt idx="606">
                  <c:v>0.98</c:v>
                </c:pt>
                <c:pt idx="607">
                  <c:v>0.957</c:v>
                </c:pt>
                <c:pt idx="608">
                  <c:v>0.957</c:v>
                </c:pt>
                <c:pt idx="609">
                  <c:v>0.948</c:v>
                </c:pt>
                <c:pt idx="610">
                  <c:v>0.94</c:v>
                </c:pt>
                <c:pt idx="611">
                  <c:v>0.882</c:v>
                </c:pt>
                <c:pt idx="612">
                  <c:v>0.928</c:v>
                </c:pt>
                <c:pt idx="613">
                  <c:v>0.953</c:v>
                </c:pt>
                <c:pt idx="614">
                  <c:v>0.991</c:v>
                </c:pt>
                <c:pt idx="615">
                  <c:v>0.938</c:v>
                </c:pt>
                <c:pt idx="616">
                  <c:v>0.875</c:v>
                </c:pt>
                <c:pt idx="617">
                  <c:v>0.919</c:v>
                </c:pt>
                <c:pt idx="618">
                  <c:v>0.893</c:v>
                </c:pt>
                <c:pt idx="619">
                  <c:v>0.871</c:v>
                </c:pt>
                <c:pt idx="620">
                  <c:v>0.832</c:v>
                </c:pt>
                <c:pt idx="621">
                  <c:v>0.833</c:v>
                </c:pt>
                <c:pt idx="622">
                  <c:v>0.781</c:v>
                </c:pt>
                <c:pt idx="623">
                  <c:v>0.765</c:v>
                </c:pt>
                <c:pt idx="624">
                  <c:v>0.774</c:v>
                </c:pt>
                <c:pt idx="625">
                  <c:v>0.768</c:v>
                </c:pt>
                <c:pt idx="626">
                  <c:v>0.777</c:v>
                </c:pt>
                <c:pt idx="627">
                  <c:v>0.771</c:v>
                </c:pt>
                <c:pt idx="628">
                  <c:v>0.751</c:v>
                </c:pt>
                <c:pt idx="629">
                  <c:v>0.819</c:v>
                </c:pt>
                <c:pt idx="630">
                  <c:v>0.764</c:v>
                </c:pt>
                <c:pt idx="631">
                  <c:v>0.763</c:v>
                </c:pt>
                <c:pt idx="632">
                  <c:v>0.762</c:v>
                </c:pt>
                <c:pt idx="633">
                  <c:v>0.756</c:v>
                </c:pt>
                <c:pt idx="634">
                  <c:v>0.762</c:v>
                </c:pt>
                <c:pt idx="635">
                  <c:v>0.795</c:v>
                </c:pt>
                <c:pt idx="636">
                  <c:v>0.753</c:v>
                </c:pt>
                <c:pt idx="637">
                  <c:v>0.742</c:v>
                </c:pt>
                <c:pt idx="638">
                  <c:v>0.741</c:v>
                </c:pt>
                <c:pt idx="639">
                  <c:v>0.753</c:v>
                </c:pt>
                <c:pt idx="640">
                  <c:v>0.747</c:v>
                </c:pt>
                <c:pt idx="641">
                  <c:v>0.786</c:v>
                </c:pt>
                <c:pt idx="642">
                  <c:v>0.802</c:v>
                </c:pt>
                <c:pt idx="643">
                  <c:v>0.829</c:v>
                </c:pt>
                <c:pt idx="644">
                  <c:v>0.795</c:v>
                </c:pt>
                <c:pt idx="645">
                  <c:v>0.82</c:v>
                </c:pt>
                <c:pt idx="646">
                  <c:v>0.856</c:v>
                </c:pt>
                <c:pt idx="647">
                  <c:v>0.87</c:v>
                </c:pt>
                <c:pt idx="648">
                  <c:v>0.943</c:v>
                </c:pt>
                <c:pt idx="649">
                  <c:v>0.845</c:v>
                </c:pt>
                <c:pt idx="650">
                  <c:v>0.839</c:v>
                </c:pt>
                <c:pt idx="651">
                  <c:v>0.809</c:v>
                </c:pt>
                <c:pt idx="652">
                  <c:v>0.809</c:v>
                </c:pt>
                <c:pt idx="653">
                  <c:v>0.807</c:v>
                </c:pt>
                <c:pt idx="654">
                  <c:v>0.798</c:v>
                </c:pt>
                <c:pt idx="655">
                  <c:v>0.84</c:v>
                </c:pt>
                <c:pt idx="656">
                  <c:v>0.898</c:v>
                </c:pt>
                <c:pt idx="657">
                  <c:v>0.888</c:v>
                </c:pt>
                <c:pt idx="658">
                  <c:v>0.89</c:v>
                </c:pt>
                <c:pt idx="659">
                  <c:v>0.802</c:v>
                </c:pt>
                <c:pt idx="660">
                  <c:v>0.753</c:v>
                </c:pt>
                <c:pt idx="661">
                  <c:v>0.637</c:v>
                </c:pt>
                <c:pt idx="662">
                  <c:v>0.639</c:v>
                </c:pt>
                <c:pt idx="663">
                  <c:v>0.64</c:v>
                </c:pt>
                <c:pt idx="664">
                  <c:v>0.654</c:v>
                </c:pt>
                <c:pt idx="665">
                  <c:v>0.737</c:v>
                </c:pt>
                <c:pt idx="666">
                  <c:v>0.73</c:v>
                </c:pt>
                <c:pt idx="667">
                  <c:v>0.73</c:v>
                </c:pt>
                <c:pt idx="668">
                  <c:v>0.711</c:v>
                </c:pt>
                <c:pt idx="669">
                  <c:v>0.66</c:v>
                </c:pt>
                <c:pt idx="670">
                  <c:v>0.648</c:v>
                </c:pt>
                <c:pt idx="671">
                  <c:v>0.669</c:v>
                </c:pt>
                <c:pt idx="672">
                  <c:v>0.652</c:v>
                </c:pt>
                <c:pt idx="673">
                  <c:v>0.657</c:v>
                </c:pt>
                <c:pt idx="674">
                  <c:v>0.646</c:v>
                </c:pt>
                <c:pt idx="675">
                  <c:v>0.641</c:v>
                </c:pt>
                <c:pt idx="676">
                  <c:v>0.642</c:v>
                </c:pt>
                <c:pt idx="677">
                  <c:v>0.556</c:v>
                </c:pt>
                <c:pt idx="678">
                  <c:v>0.559</c:v>
                </c:pt>
                <c:pt idx="679">
                  <c:v>0.553</c:v>
                </c:pt>
                <c:pt idx="680">
                  <c:v>0.545</c:v>
                </c:pt>
                <c:pt idx="681">
                  <c:v>0.514</c:v>
                </c:pt>
                <c:pt idx="682">
                  <c:v>0.519</c:v>
                </c:pt>
                <c:pt idx="683">
                  <c:v>0.519</c:v>
                </c:pt>
                <c:pt idx="684">
                  <c:v>0.499</c:v>
                </c:pt>
                <c:pt idx="685">
                  <c:v>0.516</c:v>
                </c:pt>
                <c:pt idx="686">
                  <c:v>0.533</c:v>
                </c:pt>
                <c:pt idx="687">
                  <c:v>0.511</c:v>
                </c:pt>
                <c:pt idx="688">
                  <c:v>0.503</c:v>
                </c:pt>
                <c:pt idx="689">
                  <c:v>0.462</c:v>
                </c:pt>
                <c:pt idx="690">
                  <c:v>0.473</c:v>
                </c:pt>
                <c:pt idx="691">
                  <c:v>0.474</c:v>
                </c:pt>
                <c:pt idx="692">
                  <c:v>0.458</c:v>
                </c:pt>
                <c:pt idx="693">
                  <c:v>0.462</c:v>
                </c:pt>
                <c:pt idx="694">
                  <c:v>0.428</c:v>
                </c:pt>
                <c:pt idx="695">
                  <c:v>0.436</c:v>
                </c:pt>
                <c:pt idx="696">
                  <c:v>0.449</c:v>
                </c:pt>
                <c:pt idx="697">
                  <c:v>0.437</c:v>
                </c:pt>
                <c:pt idx="698">
                  <c:v>0.453</c:v>
                </c:pt>
                <c:pt idx="699">
                  <c:v>0.464</c:v>
                </c:pt>
                <c:pt idx="700">
                  <c:v>0.461</c:v>
                </c:pt>
                <c:pt idx="701">
                  <c:v>0.471</c:v>
                </c:pt>
                <c:pt idx="702">
                  <c:v>0.46</c:v>
                </c:pt>
                <c:pt idx="703">
                  <c:v>0.475</c:v>
                </c:pt>
                <c:pt idx="704">
                  <c:v>0.467</c:v>
                </c:pt>
                <c:pt idx="705">
                  <c:v>0.465</c:v>
                </c:pt>
                <c:pt idx="706">
                  <c:v>0.459</c:v>
                </c:pt>
                <c:pt idx="707">
                  <c:v>0.46</c:v>
                </c:pt>
                <c:pt idx="708">
                  <c:v>0.471</c:v>
                </c:pt>
                <c:pt idx="709">
                  <c:v>0.472</c:v>
                </c:pt>
                <c:pt idx="710">
                  <c:v>0.489</c:v>
                </c:pt>
                <c:pt idx="711">
                  <c:v>0.474</c:v>
                </c:pt>
                <c:pt idx="712">
                  <c:v>0.485</c:v>
                </c:pt>
                <c:pt idx="713">
                  <c:v>0.479</c:v>
                </c:pt>
                <c:pt idx="714">
                  <c:v>0.484</c:v>
                </c:pt>
                <c:pt idx="715">
                  <c:v>0.499</c:v>
                </c:pt>
                <c:pt idx="716">
                  <c:v>0.522</c:v>
                </c:pt>
                <c:pt idx="717">
                  <c:v>0.519</c:v>
                </c:pt>
                <c:pt idx="718">
                  <c:v>0.514</c:v>
                </c:pt>
                <c:pt idx="719">
                  <c:v>0.514</c:v>
                </c:pt>
                <c:pt idx="720">
                  <c:v>0.514</c:v>
                </c:pt>
                <c:pt idx="721">
                  <c:v>0.527</c:v>
                </c:pt>
                <c:pt idx="722">
                  <c:v>0.536</c:v>
                </c:pt>
                <c:pt idx="723">
                  <c:v>0.549</c:v>
                </c:pt>
                <c:pt idx="724">
                  <c:v>0.523</c:v>
                </c:pt>
                <c:pt idx="725">
                  <c:v>0.538</c:v>
                </c:pt>
                <c:pt idx="726">
                  <c:v>0.526</c:v>
                </c:pt>
                <c:pt idx="727">
                  <c:v>0.519</c:v>
                </c:pt>
                <c:pt idx="728">
                  <c:v>0.523</c:v>
                </c:pt>
                <c:pt idx="729">
                  <c:v>0.541</c:v>
                </c:pt>
                <c:pt idx="730">
                  <c:v>0.536</c:v>
                </c:pt>
                <c:pt idx="731">
                  <c:v>0.537</c:v>
                </c:pt>
                <c:pt idx="732">
                  <c:v>0.545</c:v>
                </c:pt>
                <c:pt idx="733">
                  <c:v>0.545</c:v>
                </c:pt>
                <c:pt idx="734">
                  <c:v>0.521</c:v>
                </c:pt>
                <c:pt idx="735">
                  <c:v>0.503</c:v>
                </c:pt>
                <c:pt idx="736">
                  <c:v>0.491</c:v>
                </c:pt>
                <c:pt idx="737">
                  <c:v>0.478</c:v>
                </c:pt>
                <c:pt idx="738">
                  <c:v>0.476</c:v>
                </c:pt>
                <c:pt idx="739">
                  <c:v>0.486</c:v>
                </c:pt>
                <c:pt idx="740">
                  <c:v>0.506</c:v>
                </c:pt>
                <c:pt idx="741">
                  <c:v>0.489</c:v>
                </c:pt>
                <c:pt idx="742">
                  <c:v>0.501</c:v>
                </c:pt>
                <c:pt idx="743">
                  <c:v>0.516</c:v>
                </c:pt>
                <c:pt idx="744">
                  <c:v>0.536</c:v>
                </c:pt>
                <c:pt idx="745">
                  <c:v>0.548</c:v>
                </c:pt>
                <c:pt idx="746">
                  <c:v>0.565</c:v>
                </c:pt>
                <c:pt idx="747">
                  <c:v>0.561</c:v>
                </c:pt>
                <c:pt idx="748">
                  <c:v>0.56</c:v>
                </c:pt>
                <c:pt idx="749">
                  <c:v>0.549</c:v>
                </c:pt>
                <c:pt idx="750">
                  <c:v>0.572</c:v>
                </c:pt>
                <c:pt idx="751">
                  <c:v>0.544</c:v>
                </c:pt>
                <c:pt idx="752">
                  <c:v>0.533</c:v>
                </c:pt>
                <c:pt idx="753">
                  <c:v>0.532</c:v>
                </c:pt>
                <c:pt idx="754">
                  <c:v>0.525</c:v>
                </c:pt>
                <c:pt idx="755">
                  <c:v>0.536</c:v>
                </c:pt>
                <c:pt idx="756">
                  <c:v>0.568</c:v>
                </c:pt>
                <c:pt idx="757">
                  <c:v>0.53</c:v>
                </c:pt>
                <c:pt idx="758">
                  <c:v>0.562</c:v>
                </c:pt>
                <c:pt idx="759">
                  <c:v>0.554</c:v>
                </c:pt>
                <c:pt idx="760">
                  <c:v>0.561</c:v>
                </c:pt>
                <c:pt idx="761">
                  <c:v>0.575</c:v>
                </c:pt>
                <c:pt idx="762">
                  <c:v>0.569</c:v>
                </c:pt>
                <c:pt idx="763">
                  <c:v>0.555</c:v>
                </c:pt>
                <c:pt idx="764">
                  <c:v>0.505</c:v>
                </c:pt>
                <c:pt idx="765">
                  <c:v>0.482</c:v>
                </c:pt>
                <c:pt idx="766">
                  <c:v>0.49</c:v>
                </c:pt>
                <c:pt idx="767">
                  <c:v>0.507</c:v>
                </c:pt>
                <c:pt idx="768">
                  <c:v>0.507</c:v>
                </c:pt>
                <c:pt idx="769">
                  <c:v>0.517</c:v>
                </c:pt>
                <c:pt idx="770">
                  <c:v>0.475</c:v>
                </c:pt>
                <c:pt idx="771">
                  <c:v>0.47</c:v>
                </c:pt>
                <c:pt idx="772">
                  <c:v>0.485</c:v>
                </c:pt>
                <c:pt idx="773">
                  <c:v>0.498</c:v>
                </c:pt>
                <c:pt idx="774">
                  <c:v>0.503</c:v>
                </c:pt>
                <c:pt idx="775">
                  <c:v>0.486</c:v>
                </c:pt>
                <c:pt idx="776">
                  <c:v>0.492</c:v>
                </c:pt>
                <c:pt idx="777">
                  <c:v>0.502</c:v>
                </c:pt>
                <c:pt idx="778">
                  <c:v>0.507</c:v>
                </c:pt>
                <c:pt idx="779">
                  <c:v>0.514</c:v>
                </c:pt>
                <c:pt idx="780">
                  <c:v>0.484</c:v>
                </c:pt>
                <c:pt idx="781">
                  <c:v>0.475</c:v>
                </c:pt>
                <c:pt idx="782">
                  <c:v>0.475</c:v>
                </c:pt>
                <c:pt idx="783">
                  <c:v>0.469</c:v>
                </c:pt>
                <c:pt idx="784">
                  <c:v>0.493</c:v>
                </c:pt>
                <c:pt idx="785">
                  <c:v>0.498</c:v>
                </c:pt>
                <c:pt idx="786">
                  <c:v>0.51</c:v>
                </c:pt>
                <c:pt idx="787">
                  <c:v>0.504</c:v>
                </c:pt>
                <c:pt idx="788">
                  <c:v>0.492</c:v>
                </c:pt>
                <c:pt idx="789">
                  <c:v>0.487</c:v>
                </c:pt>
                <c:pt idx="790">
                  <c:v>0.484</c:v>
                </c:pt>
                <c:pt idx="791">
                  <c:v>0.498</c:v>
                </c:pt>
                <c:pt idx="792">
                  <c:v>0.477</c:v>
                </c:pt>
                <c:pt idx="793">
                  <c:v>0.434</c:v>
                </c:pt>
                <c:pt idx="794">
                  <c:v>0.453</c:v>
                </c:pt>
                <c:pt idx="795">
                  <c:v>0.432</c:v>
                </c:pt>
                <c:pt idx="796">
                  <c:v>0.421</c:v>
                </c:pt>
                <c:pt idx="797">
                  <c:v>0.42</c:v>
                </c:pt>
                <c:pt idx="798">
                  <c:v>0.421</c:v>
                </c:pt>
                <c:pt idx="799">
                  <c:v>0.42</c:v>
                </c:pt>
                <c:pt idx="800">
                  <c:v>0.425</c:v>
                </c:pt>
                <c:pt idx="801">
                  <c:v>0.431</c:v>
                </c:pt>
                <c:pt idx="802">
                  <c:v>0.435</c:v>
                </c:pt>
                <c:pt idx="803">
                  <c:v>0.427</c:v>
                </c:pt>
                <c:pt idx="804">
                  <c:v>0.444</c:v>
                </c:pt>
                <c:pt idx="805">
                  <c:v>0.449</c:v>
                </c:pt>
                <c:pt idx="806">
                  <c:v>0.449</c:v>
                </c:pt>
                <c:pt idx="807">
                  <c:v>0.479</c:v>
                </c:pt>
                <c:pt idx="808">
                  <c:v>0.481</c:v>
                </c:pt>
                <c:pt idx="809">
                  <c:v>0.4719</c:v>
                </c:pt>
                <c:pt idx="810">
                  <c:v>0.471</c:v>
                </c:pt>
                <c:pt idx="811">
                  <c:v>0.455</c:v>
                </c:pt>
                <c:pt idx="812">
                  <c:v>0.442</c:v>
                </c:pt>
                <c:pt idx="813">
                  <c:v>0.44</c:v>
                </c:pt>
                <c:pt idx="814">
                  <c:v>0.433</c:v>
                </c:pt>
                <c:pt idx="815">
                  <c:v>0.437</c:v>
                </c:pt>
                <c:pt idx="816">
                  <c:v>0.44</c:v>
                </c:pt>
                <c:pt idx="817">
                  <c:v>0.4488</c:v>
                </c:pt>
                <c:pt idx="818">
                  <c:v>0.434</c:v>
                </c:pt>
                <c:pt idx="819">
                  <c:v>0.442</c:v>
                </c:pt>
                <c:pt idx="820">
                  <c:v>0.446</c:v>
                </c:pt>
                <c:pt idx="821">
                  <c:v>0.499</c:v>
                </c:pt>
                <c:pt idx="822">
                  <c:v>0.455</c:v>
                </c:pt>
                <c:pt idx="823">
                  <c:v>0.46</c:v>
                </c:pt>
                <c:pt idx="824">
                  <c:v>0.462</c:v>
                </c:pt>
                <c:pt idx="825">
                  <c:v>0.458</c:v>
                </c:pt>
                <c:pt idx="826">
                  <c:v>0.471</c:v>
                </c:pt>
                <c:pt idx="827">
                  <c:v>0.471</c:v>
                </c:pt>
                <c:pt idx="828">
                  <c:v>0.496</c:v>
                </c:pt>
                <c:pt idx="829">
                  <c:v>0.528</c:v>
                </c:pt>
                <c:pt idx="830">
                  <c:v>0.471</c:v>
                </c:pt>
                <c:pt idx="831">
                  <c:v>0.495</c:v>
                </c:pt>
                <c:pt idx="832">
                  <c:v>0.513</c:v>
                </c:pt>
                <c:pt idx="833">
                  <c:v>0.492</c:v>
                </c:pt>
                <c:pt idx="834">
                  <c:v>0.503</c:v>
                </c:pt>
                <c:pt idx="835">
                  <c:v>0.493</c:v>
                </c:pt>
                <c:pt idx="836">
                  <c:v>0.452</c:v>
                </c:pt>
                <c:pt idx="837">
                  <c:v>0.443</c:v>
                </c:pt>
                <c:pt idx="838">
                  <c:v>0.455</c:v>
                </c:pt>
                <c:pt idx="839">
                  <c:v>0.4568</c:v>
                </c:pt>
                <c:pt idx="840">
                  <c:v>0.4567</c:v>
                </c:pt>
                <c:pt idx="841">
                  <c:v>0.45</c:v>
                </c:pt>
                <c:pt idx="842">
                  <c:v>0.4686</c:v>
                </c:pt>
                <c:pt idx="843">
                  <c:v>0.468</c:v>
                </c:pt>
                <c:pt idx="844">
                  <c:v>0.439</c:v>
                </c:pt>
                <c:pt idx="845">
                  <c:v>0.422</c:v>
                </c:pt>
                <c:pt idx="846">
                  <c:v>0.434</c:v>
                </c:pt>
                <c:pt idx="847">
                  <c:v>0.425</c:v>
                </c:pt>
                <c:pt idx="848">
                  <c:v>0.427</c:v>
                </c:pt>
                <c:pt idx="849">
                  <c:v>0.45</c:v>
                </c:pt>
                <c:pt idx="850">
                  <c:v>0.469</c:v>
                </c:pt>
                <c:pt idx="851">
                  <c:v>0.464</c:v>
                </c:pt>
                <c:pt idx="852">
                  <c:v>0.452</c:v>
                </c:pt>
                <c:pt idx="853">
                  <c:v>0.452</c:v>
                </c:pt>
                <c:pt idx="854">
                  <c:v>0.464</c:v>
                </c:pt>
                <c:pt idx="855">
                  <c:v>0.46</c:v>
                </c:pt>
                <c:pt idx="856">
                  <c:v>0.459</c:v>
                </c:pt>
                <c:pt idx="857">
                  <c:v>0.462</c:v>
                </c:pt>
                <c:pt idx="858">
                  <c:v>0.454</c:v>
                </c:pt>
                <c:pt idx="859">
                  <c:v>0.438</c:v>
                </c:pt>
                <c:pt idx="860">
                  <c:v>0.47</c:v>
                </c:pt>
                <c:pt idx="861">
                  <c:v>0.456</c:v>
                </c:pt>
                <c:pt idx="862">
                  <c:v>0.4575</c:v>
                </c:pt>
                <c:pt idx="863">
                  <c:v>0.467</c:v>
                </c:pt>
                <c:pt idx="864">
                  <c:v>0.494</c:v>
                </c:pt>
                <c:pt idx="865">
                  <c:v>0.462</c:v>
                </c:pt>
                <c:pt idx="866">
                  <c:v>0.453</c:v>
                </c:pt>
                <c:pt idx="867">
                  <c:v>0.455</c:v>
                </c:pt>
                <c:pt idx="868">
                  <c:v>0.455</c:v>
                </c:pt>
                <c:pt idx="869">
                  <c:v>0.494</c:v>
                </c:pt>
                <c:pt idx="870">
                  <c:v>0.504</c:v>
                </c:pt>
                <c:pt idx="871">
                  <c:v>0.494</c:v>
                </c:pt>
                <c:pt idx="872">
                  <c:v>0.515</c:v>
                </c:pt>
                <c:pt idx="873">
                  <c:v>0.533</c:v>
                </c:pt>
                <c:pt idx="874">
                  <c:v>0.506</c:v>
                </c:pt>
                <c:pt idx="875">
                  <c:v>0.531</c:v>
                </c:pt>
                <c:pt idx="876">
                  <c:v>0.586</c:v>
                </c:pt>
                <c:pt idx="877">
                  <c:v>0.593</c:v>
                </c:pt>
                <c:pt idx="878">
                  <c:v>0.6</c:v>
                </c:pt>
                <c:pt idx="879">
                  <c:v>0.609</c:v>
                </c:pt>
                <c:pt idx="880">
                  <c:v>0.599</c:v>
                </c:pt>
                <c:pt idx="881">
                  <c:v>0.569</c:v>
                </c:pt>
                <c:pt idx="882">
                  <c:v>0.545</c:v>
                </c:pt>
                <c:pt idx="883">
                  <c:v>0.543</c:v>
                </c:pt>
                <c:pt idx="884">
                  <c:v>0.565</c:v>
                </c:pt>
                <c:pt idx="885">
                  <c:v>0.553</c:v>
                </c:pt>
                <c:pt idx="886">
                  <c:v>0.537</c:v>
                </c:pt>
                <c:pt idx="887">
                  <c:v>0.501</c:v>
                </c:pt>
                <c:pt idx="888">
                  <c:v>0.52</c:v>
                </c:pt>
                <c:pt idx="889">
                  <c:v>0.504</c:v>
                </c:pt>
                <c:pt idx="890">
                  <c:v>0.498</c:v>
                </c:pt>
                <c:pt idx="891">
                  <c:v>0.466</c:v>
                </c:pt>
                <c:pt idx="892">
                  <c:v>0.478</c:v>
                </c:pt>
                <c:pt idx="893">
                  <c:v>0.508</c:v>
                </c:pt>
                <c:pt idx="894">
                  <c:v>0.4928</c:v>
                </c:pt>
                <c:pt idx="895">
                  <c:v>0.484</c:v>
                </c:pt>
                <c:pt idx="896">
                  <c:v>0.482</c:v>
                </c:pt>
                <c:pt idx="897">
                  <c:v>0.5075</c:v>
                </c:pt>
                <c:pt idx="898">
                  <c:v>0.5</c:v>
                </c:pt>
                <c:pt idx="899">
                  <c:v>0.512</c:v>
                </c:pt>
                <c:pt idx="900">
                  <c:v>0.513</c:v>
                </c:pt>
                <c:pt idx="901">
                  <c:v>0.543</c:v>
                </c:pt>
                <c:pt idx="902">
                  <c:v>0.529</c:v>
                </c:pt>
                <c:pt idx="903">
                  <c:v>0.538</c:v>
                </c:pt>
                <c:pt idx="904">
                  <c:v>0.53</c:v>
                </c:pt>
                <c:pt idx="905">
                  <c:v>0.555</c:v>
                </c:pt>
                <c:pt idx="906">
                  <c:v>0.575</c:v>
                </c:pt>
                <c:pt idx="907">
                  <c:v>0.57</c:v>
                </c:pt>
                <c:pt idx="908">
                  <c:v>0.581</c:v>
                </c:pt>
                <c:pt idx="909">
                  <c:v>0.602</c:v>
                </c:pt>
                <c:pt idx="910">
                  <c:v>0.603</c:v>
                </c:pt>
                <c:pt idx="911">
                  <c:v>0.598</c:v>
                </c:pt>
                <c:pt idx="912">
                  <c:v>0.606</c:v>
                </c:pt>
                <c:pt idx="913">
                  <c:v>0.621</c:v>
                </c:pt>
                <c:pt idx="914">
                  <c:v>0.616</c:v>
                </c:pt>
                <c:pt idx="915">
                  <c:v>0.619</c:v>
                </c:pt>
                <c:pt idx="916">
                  <c:v>0.62</c:v>
                </c:pt>
                <c:pt idx="917">
                  <c:v>0.615</c:v>
                </c:pt>
                <c:pt idx="918">
                  <c:v>0.631</c:v>
                </c:pt>
                <c:pt idx="919">
                  <c:v>0.641</c:v>
                </c:pt>
                <c:pt idx="920">
                  <c:v>0.635</c:v>
                </c:pt>
                <c:pt idx="921">
                  <c:v>0.607</c:v>
                </c:pt>
                <c:pt idx="922">
                  <c:v>0.607</c:v>
                </c:pt>
                <c:pt idx="923">
                  <c:v>0.604</c:v>
                </c:pt>
                <c:pt idx="924">
                  <c:v>0.668</c:v>
                </c:pt>
                <c:pt idx="925">
                  <c:v>0.661</c:v>
                </c:pt>
                <c:pt idx="926">
                  <c:v>0.658</c:v>
                </c:pt>
                <c:pt idx="927">
                  <c:v>0.639</c:v>
                </c:pt>
                <c:pt idx="928">
                  <c:v>0.647</c:v>
                </c:pt>
                <c:pt idx="929">
                  <c:v>0.657</c:v>
                </c:pt>
                <c:pt idx="930">
                  <c:v>0.679</c:v>
                </c:pt>
                <c:pt idx="931">
                  <c:v>0.667</c:v>
                </c:pt>
                <c:pt idx="932">
                  <c:v>0.69</c:v>
                </c:pt>
                <c:pt idx="933">
                  <c:v>0.675</c:v>
                </c:pt>
                <c:pt idx="934">
                  <c:v>0.678</c:v>
                </c:pt>
                <c:pt idx="935">
                  <c:v>0.687</c:v>
                </c:pt>
                <c:pt idx="936">
                  <c:v>0.716</c:v>
                </c:pt>
                <c:pt idx="937">
                  <c:v>0.722</c:v>
                </c:pt>
                <c:pt idx="938">
                  <c:v>0.719</c:v>
                </c:pt>
                <c:pt idx="939">
                  <c:v>0.7371</c:v>
                </c:pt>
                <c:pt idx="940">
                  <c:v>0.719</c:v>
                </c:pt>
                <c:pt idx="941">
                  <c:v>0.721</c:v>
                </c:pt>
                <c:pt idx="942">
                  <c:v>0.724</c:v>
                </c:pt>
                <c:pt idx="943">
                  <c:v>0.753</c:v>
                </c:pt>
                <c:pt idx="944">
                  <c:v>0.739</c:v>
                </c:pt>
                <c:pt idx="945">
                  <c:v>0.727</c:v>
                </c:pt>
                <c:pt idx="946">
                  <c:v>0.747</c:v>
                </c:pt>
                <c:pt idx="947">
                  <c:v>0.7202</c:v>
                </c:pt>
                <c:pt idx="948">
                  <c:v>0.703</c:v>
                </c:pt>
                <c:pt idx="949">
                  <c:v>0.679</c:v>
                </c:pt>
                <c:pt idx="950">
                  <c:v>0.679</c:v>
                </c:pt>
                <c:pt idx="951">
                  <c:v>0.645</c:v>
                </c:pt>
                <c:pt idx="952">
                  <c:v>0.654</c:v>
                </c:pt>
                <c:pt idx="953">
                  <c:v>0.648</c:v>
                </c:pt>
                <c:pt idx="954">
                  <c:v>0.658</c:v>
                </c:pt>
                <c:pt idx="955">
                  <c:v>0.645</c:v>
                </c:pt>
                <c:pt idx="956">
                  <c:v>0.662</c:v>
                </c:pt>
                <c:pt idx="957">
                  <c:v>0.657</c:v>
                </c:pt>
                <c:pt idx="958">
                  <c:v>0.673</c:v>
                </c:pt>
                <c:pt idx="959">
                  <c:v>0.667</c:v>
                </c:pt>
                <c:pt idx="960">
                  <c:v>0.679</c:v>
                </c:pt>
                <c:pt idx="961">
                  <c:v>0.697</c:v>
                </c:pt>
                <c:pt idx="962">
                  <c:v>0.685</c:v>
                </c:pt>
                <c:pt idx="963">
                  <c:v>0.683</c:v>
                </c:pt>
                <c:pt idx="964">
                  <c:v>0.68</c:v>
                </c:pt>
                <c:pt idx="965">
                  <c:v>0.679</c:v>
                </c:pt>
                <c:pt idx="966">
                  <c:v>0.683</c:v>
                </c:pt>
                <c:pt idx="967">
                  <c:v>0.69</c:v>
                </c:pt>
                <c:pt idx="968">
                  <c:v>0.686</c:v>
                </c:pt>
                <c:pt idx="969">
                  <c:v>0.696</c:v>
                </c:pt>
                <c:pt idx="970">
                  <c:v>0.709</c:v>
                </c:pt>
                <c:pt idx="971">
                  <c:v>0.712</c:v>
                </c:pt>
                <c:pt idx="972">
                  <c:v>0.73</c:v>
                </c:pt>
                <c:pt idx="973">
                  <c:v>0.76</c:v>
                </c:pt>
                <c:pt idx="974">
                  <c:v>0.791</c:v>
                </c:pt>
                <c:pt idx="975">
                  <c:v>0.787</c:v>
                </c:pt>
                <c:pt idx="976">
                  <c:v>0.798</c:v>
                </c:pt>
                <c:pt idx="977">
                  <c:v>0.743</c:v>
                </c:pt>
                <c:pt idx="978">
                  <c:v>0.754</c:v>
                </c:pt>
                <c:pt idx="979">
                  <c:v>0.732</c:v>
                </c:pt>
                <c:pt idx="980">
                  <c:v>0.751</c:v>
                </c:pt>
                <c:pt idx="981">
                  <c:v>0.719</c:v>
                </c:pt>
                <c:pt idx="982">
                  <c:v>0.775</c:v>
                </c:pt>
                <c:pt idx="983">
                  <c:v>0.796</c:v>
                </c:pt>
                <c:pt idx="984">
                  <c:v>0.803</c:v>
                </c:pt>
                <c:pt idx="985">
                  <c:v>0.817</c:v>
                </c:pt>
                <c:pt idx="986">
                  <c:v>0.865</c:v>
                </c:pt>
                <c:pt idx="987">
                  <c:v>0.845</c:v>
                </c:pt>
                <c:pt idx="988">
                  <c:v>0.801</c:v>
                </c:pt>
                <c:pt idx="989">
                  <c:v>0.799</c:v>
                </c:pt>
                <c:pt idx="990">
                  <c:v>0.806</c:v>
                </c:pt>
                <c:pt idx="991">
                  <c:v>0.743</c:v>
                </c:pt>
                <c:pt idx="992">
                  <c:v>0.696</c:v>
                </c:pt>
                <c:pt idx="993">
                  <c:v>0.703</c:v>
                </c:pt>
                <c:pt idx="994">
                  <c:v>0.68</c:v>
                </c:pt>
                <c:pt idx="995">
                  <c:v>0.659</c:v>
                </c:pt>
                <c:pt idx="996">
                  <c:v>0.654</c:v>
                </c:pt>
                <c:pt idx="997">
                  <c:v>0.674</c:v>
                </c:pt>
                <c:pt idx="998">
                  <c:v>0.643</c:v>
                </c:pt>
                <c:pt idx="999">
                  <c:v>0.676</c:v>
                </c:pt>
                <c:pt idx="1000">
                  <c:v>0.665</c:v>
                </c:pt>
                <c:pt idx="1001">
                  <c:v>0.673</c:v>
                </c:pt>
                <c:pt idx="1002">
                  <c:v>0.689</c:v>
                </c:pt>
                <c:pt idx="1003">
                  <c:v>0.725</c:v>
                </c:pt>
                <c:pt idx="1004">
                  <c:v>0.71</c:v>
                </c:pt>
                <c:pt idx="1005">
                  <c:v>0.698</c:v>
                </c:pt>
                <c:pt idx="1006">
                  <c:v>0.725</c:v>
                </c:pt>
                <c:pt idx="1007">
                  <c:v>0.71</c:v>
                </c:pt>
                <c:pt idx="1008">
                  <c:v>0.698</c:v>
                </c:pt>
                <c:pt idx="1009">
                  <c:v>0.697</c:v>
                </c:pt>
                <c:pt idx="1010">
                  <c:v>0.643</c:v>
                </c:pt>
                <c:pt idx="1011">
                  <c:v>0.664</c:v>
                </c:pt>
                <c:pt idx="1012">
                  <c:v>0.669</c:v>
                </c:pt>
                <c:pt idx="1013">
                  <c:v>0.65</c:v>
                </c:pt>
                <c:pt idx="1014">
                  <c:v>0.652</c:v>
                </c:pt>
                <c:pt idx="1015">
                  <c:v>0.635</c:v>
                </c:pt>
                <c:pt idx="1016">
                  <c:v>0.65</c:v>
                </c:pt>
                <c:pt idx="1017">
                  <c:v>0.609</c:v>
                </c:pt>
                <c:pt idx="1018">
                  <c:v>0.598</c:v>
                </c:pt>
                <c:pt idx="1019">
                  <c:v>0.562</c:v>
                </c:pt>
                <c:pt idx="1020">
                  <c:v>0.572</c:v>
                </c:pt>
                <c:pt idx="1021">
                  <c:v>0.578</c:v>
                </c:pt>
                <c:pt idx="1022">
                  <c:v>0.606</c:v>
                </c:pt>
                <c:pt idx="1023">
                  <c:v>0.614</c:v>
                </c:pt>
                <c:pt idx="1024">
                  <c:v>0.596</c:v>
                </c:pt>
                <c:pt idx="1025">
                  <c:v>0.643</c:v>
                </c:pt>
                <c:pt idx="1026">
                  <c:v>0.706</c:v>
                </c:pt>
                <c:pt idx="1027">
                  <c:v>0.709</c:v>
                </c:pt>
                <c:pt idx="1028">
                  <c:v>0.694</c:v>
                </c:pt>
                <c:pt idx="1029">
                  <c:v>0.696</c:v>
                </c:pt>
                <c:pt idx="1030">
                  <c:v>0.665</c:v>
                </c:pt>
                <c:pt idx="1031">
                  <c:v>0.664</c:v>
                </c:pt>
                <c:pt idx="1032">
                  <c:v>0.649</c:v>
                </c:pt>
                <c:pt idx="1033">
                  <c:v>0.665</c:v>
                </c:pt>
                <c:pt idx="1034">
                  <c:v>0.687</c:v>
                </c:pt>
                <c:pt idx="1035">
                  <c:v>0.714</c:v>
                </c:pt>
                <c:pt idx="1036">
                  <c:v>0.744</c:v>
                </c:pt>
                <c:pt idx="1037">
                  <c:v>0.75</c:v>
                </c:pt>
                <c:pt idx="1038">
                  <c:v>0.776</c:v>
                </c:pt>
                <c:pt idx="1039">
                  <c:v>0.803</c:v>
                </c:pt>
                <c:pt idx="1040">
                  <c:v>0.826</c:v>
                </c:pt>
                <c:pt idx="1041">
                  <c:v>0.842</c:v>
                </c:pt>
                <c:pt idx="1042">
                  <c:v>0.816</c:v>
                </c:pt>
                <c:pt idx="1043">
                  <c:v>0.818</c:v>
                </c:pt>
                <c:pt idx="1044">
                  <c:v>0.846</c:v>
                </c:pt>
                <c:pt idx="1045">
                  <c:v>0.867</c:v>
                </c:pt>
                <c:pt idx="1046">
                  <c:v>0.902</c:v>
                </c:pt>
                <c:pt idx="1047">
                  <c:v>0.891</c:v>
                </c:pt>
                <c:pt idx="1048">
                  <c:v>0.908</c:v>
                </c:pt>
                <c:pt idx="1049">
                  <c:v>0.86</c:v>
                </c:pt>
                <c:pt idx="1050">
                  <c:v>0.833</c:v>
                </c:pt>
                <c:pt idx="1051">
                  <c:v>0.833</c:v>
                </c:pt>
                <c:pt idx="1052">
                  <c:v>0.827</c:v>
                </c:pt>
                <c:pt idx="1053">
                  <c:v>0.803</c:v>
                </c:pt>
                <c:pt idx="1054">
                  <c:v>0.798</c:v>
                </c:pt>
                <c:pt idx="1055">
                  <c:v>0.81</c:v>
                </c:pt>
                <c:pt idx="1056">
                  <c:v>0.787</c:v>
                </c:pt>
                <c:pt idx="1057">
                  <c:v>0.766</c:v>
                </c:pt>
                <c:pt idx="1058">
                  <c:v>0.754</c:v>
                </c:pt>
                <c:pt idx="1059">
                  <c:v>0.734</c:v>
                </c:pt>
                <c:pt idx="1060">
                  <c:v>0.767</c:v>
                </c:pt>
                <c:pt idx="1061">
                  <c:v>0.809</c:v>
                </c:pt>
                <c:pt idx="1062">
                  <c:v>0.816</c:v>
                </c:pt>
                <c:pt idx="1063">
                  <c:v>0.832</c:v>
                </c:pt>
                <c:pt idx="1064">
                  <c:v>0.806</c:v>
                </c:pt>
                <c:pt idx="1065">
                  <c:v>0.805</c:v>
                </c:pt>
                <c:pt idx="1066">
                  <c:v>0.871</c:v>
                </c:pt>
                <c:pt idx="1067">
                  <c:v>0.891</c:v>
                </c:pt>
                <c:pt idx="1068">
                  <c:v>0.913</c:v>
                </c:pt>
                <c:pt idx="1069">
                  <c:v>0.853</c:v>
                </c:pt>
                <c:pt idx="1070">
                  <c:v>0.899</c:v>
                </c:pt>
                <c:pt idx="1071">
                  <c:v>0.874</c:v>
                </c:pt>
                <c:pt idx="1072">
                  <c:v>0.893</c:v>
                </c:pt>
                <c:pt idx="1073">
                  <c:v>0.875</c:v>
                </c:pt>
                <c:pt idx="1074">
                  <c:v>0.887</c:v>
                </c:pt>
                <c:pt idx="1075">
                  <c:v>0.857</c:v>
                </c:pt>
                <c:pt idx="1076">
                  <c:v>0.808</c:v>
                </c:pt>
                <c:pt idx="1077">
                  <c:v>0.823</c:v>
                </c:pt>
                <c:pt idx="1078">
                  <c:v>0.766</c:v>
                </c:pt>
                <c:pt idx="1079">
                  <c:v>0.792</c:v>
                </c:pt>
                <c:pt idx="1080">
                  <c:v>0.761</c:v>
                </c:pt>
                <c:pt idx="1081">
                  <c:v>0.715</c:v>
                </c:pt>
                <c:pt idx="1082">
                  <c:v>0.71</c:v>
                </c:pt>
                <c:pt idx="1083">
                  <c:v>0.698</c:v>
                </c:pt>
                <c:pt idx="1084">
                  <c:v>0.704</c:v>
                </c:pt>
                <c:pt idx="1085">
                  <c:v>0.679</c:v>
                </c:pt>
                <c:pt idx="1086">
                  <c:v>0.703</c:v>
                </c:pt>
                <c:pt idx="1087">
                  <c:v>0.707</c:v>
                </c:pt>
                <c:pt idx="1088">
                  <c:v>0.785</c:v>
                </c:pt>
                <c:pt idx="1089">
                  <c:v>0.836</c:v>
                </c:pt>
                <c:pt idx="1090">
                  <c:v>0.813</c:v>
                </c:pt>
                <c:pt idx="1091">
                  <c:v>0.765</c:v>
                </c:pt>
                <c:pt idx="1092">
                  <c:v>0.815</c:v>
                </c:pt>
                <c:pt idx="1093">
                  <c:v>0.818</c:v>
                </c:pt>
                <c:pt idx="1094">
                  <c:v>0.811</c:v>
                </c:pt>
                <c:pt idx="1095">
                  <c:v>0.807</c:v>
                </c:pt>
                <c:pt idx="1096">
                  <c:v>0.823</c:v>
                </c:pt>
                <c:pt idx="1097">
                  <c:v>0.825</c:v>
                </c:pt>
                <c:pt idx="1098">
                  <c:v>0.846</c:v>
                </c:pt>
                <c:pt idx="1099">
                  <c:v>0.848</c:v>
                </c:pt>
                <c:pt idx="1100">
                  <c:v>0.861</c:v>
                </c:pt>
                <c:pt idx="1101">
                  <c:v>0.89</c:v>
                </c:pt>
                <c:pt idx="1102">
                  <c:v>0.869</c:v>
                </c:pt>
                <c:pt idx="1103">
                  <c:v>0.859</c:v>
                </c:pt>
                <c:pt idx="1104">
                  <c:v>0.817</c:v>
                </c:pt>
                <c:pt idx="1105">
                  <c:v>0.789</c:v>
                </c:pt>
                <c:pt idx="1106">
                  <c:v>0.763</c:v>
                </c:pt>
                <c:pt idx="1107">
                  <c:v>0.726</c:v>
                </c:pt>
                <c:pt idx="1108">
                  <c:v>0.724</c:v>
                </c:pt>
                <c:pt idx="1109">
                  <c:v>0.725</c:v>
                </c:pt>
                <c:pt idx="1110">
                  <c:v>0.693</c:v>
                </c:pt>
                <c:pt idx="1111">
                  <c:v>0.683</c:v>
                </c:pt>
                <c:pt idx="1112">
                  <c:v>0.658</c:v>
                </c:pt>
                <c:pt idx="1113">
                  <c:v>0.655</c:v>
                </c:pt>
                <c:pt idx="1114">
                  <c:v>0.614</c:v>
                </c:pt>
                <c:pt idx="1115">
                  <c:v>0.622</c:v>
                </c:pt>
                <c:pt idx="1116">
                  <c:v>0.594</c:v>
                </c:pt>
                <c:pt idx="1117">
                  <c:v>0.598</c:v>
                </c:pt>
                <c:pt idx="1118">
                  <c:v>0.64</c:v>
                </c:pt>
                <c:pt idx="1119">
                  <c:v>0.647</c:v>
                </c:pt>
                <c:pt idx="1120">
                  <c:v>0.639</c:v>
                </c:pt>
                <c:pt idx="1121">
                  <c:v>0.659</c:v>
                </c:pt>
                <c:pt idx="1122">
                  <c:v>0.658</c:v>
                </c:pt>
                <c:pt idx="1123">
                  <c:v>0.633</c:v>
                </c:pt>
                <c:pt idx="1124">
                  <c:v>0.619</c:v>
                </c:pt>
                <c:pt idx="1125">
                  <c:v>0.646</c:v>
                </c:pt>
                <c:pt idx="1126">
                  <c:v>0.632</c:v>
                </c:pt>
                <c:pt idx="1127">
                  <c:v>0.6278</c:v>
                </c:pt>
                <c:pt idx="1128">
                  <c:v>0.62</c:v>
                </c:pt>
                <c:pt idx="1129">
                  <c:v>0.612</c:v>
                </c:pt>
                <c:pt idx="1130">
                  <c:v>0.649</c:v>
                </c:pt>
                <c:pt idx="1131">
                  <c:v>0.647</c:v>
                </c:pt>
                <c:pt idx="1132">
                  <c:v>0.656</c:v>
                </c:pt>
                <c:pt idx="1133">
                  <c:v>0.65</c:v>
                </c:pt>
                <c:pt idx="1134">
                  <c:v>0.682</c:v>
                </c:pt>
                <c:pt idx="1135">
                  <c:v>0.694</c:v>
                </c:pt>
                <c:pt idx="1136">
                  <c:v>0.69</c:v>
                </c:pt>
                <c:pt idx="1137">
                  <c:v>0.662</c:v>
                </c:pt>
                <c:pt idx="1138">
                  <c:v>0.616</c:v>
                </c:pt>
                <c:pt idx="1139">
                  <c:v>0.585</c:v>
                </c:pt>
                <c:pt idx="1140">
                  <c:v>0.585</c:v>
                </c:pt>
                <c:pt idx="1141">
                  <c:v>0.582</c:v>
                </c:pt>
                <c:pt idx="1142">
                  <c:v>0.608</c:v>
                </c:pt>
                <c:pt idx="1143">
                  <c:v>0.593</c:v>
                </c:pt>
                <c:pt idx="1144">
                  <c:v>0.593</c:v>
                </c:pt>
                <c:pt idx="1145">
                  <c:v>0.557</c:v>
                </c:pt>
                <c:pt idx="1146">
                  <c:v>0.643</c:v>
                </c:pt>
                <c:pt idx="1147">
                  <c:v>0.756</c:v>
                </c:pt>
                <c:pt idx="1148">
                  <c:v>0.79</c:v>
                </c:pt>
                <c:pt idx="1149">
                  <c:v>0.718</c:v>
                </c:pt>
                <c:pt idx="1150">
                  <c:v>0.815</c:v>
                </c:pt>
                <c:pt idx="1151">
                  <c:v>0.799</c:v>
                </c:pt>
                <c:pt idx="1152">
                  <c:v>0.837</c:v>
                </c:pt>
                <c:pt idx="1153">
                  <c:v>0.8571</c:v>
                </c:pt>
                <c:pt idx="1154">
                  <c:v>0.937</c:v>
                </c:pt>
                <c:pt idx="1155">
                  <c:v>0.958</c:v>
                </c:pt>
                <c:pt idx="1156">
                  <c:v>0.928</c:v>
                </c:pt>
                <c:pt idx="1157">
                  <c:v>0.955</c:v>
                </c:pt>
                <c:pt idx="1158">
                  <c:v>0.957</c:v>
                </c:pt>
                <c:pt idx="1159">
                  <c:v>1.01</c:v>
                </c:pt>
                <c:pt idx="1160">
                  <c:v>0.978</c:v>
                </c:pt>
                <c:pt idx="1161">
                  <c:v>0.972</c:v>
                </c:pt>
                <c:pt idx="1162">
                  <c:v>0.979</c:v>
                </c:pt>
                <c:pt idx="1163">
                  <c:v>0.973</c:v>
                </c:pt>
                <c:pt idx="1164">
                  <c:v>0.981</c:v>
                </c:pt>
                <c:pt idx="1165">
                  <c:v>0.969</c:v>
                </c:pt>
                <c:pt idx="1166">
                  <c:v>0.979</c:v>
                </c:pt>
                <c:pt idx="1167">
                  <c:v>0.986</c:v>
                </c:pt>
                <c:pt idx="1168">
                  <c:v>1.014</c:v>
                </c:pt>
                <c:pt idx="1169">
                  <c:v>1.126</c:v>
                </c:pt>
                <c:pt idx="1170">
                  <c:v>1.08</c:v>
                </c:pt>
                <c:pt idx="1171">
                  <c:v>1.101</c:v>
                </c:pt>
                <c:pt idx="1172">
                  <c:v>1.16</c:v>
                </c:pt>
                <c:pt idx="1173">
                  <c:v>1.1595</c:v>
                </c:pt>
                <c:pt idx="1174">
                  <c:v>1.143</c:v>
                </c:pt>
                <c:pt idx="1175">
                  <c:v>1.095</c:v>
                </c:pt>
                <c:pt idx="1176">
                  <c:v>1.043</c:v>
                </c:pt>
                <c:pt idx="1177">
                  <c:v>0.959</c:v>
                </c:pt>
                <c:pt idx="1178">
                  <c:v>0.952</c:v>
                </c:pt>
                <c:pt idx="1179">
                  <c:v>0.9838</c:v>
                </c:pt>
                <c:pt idx="1180">
                  <c:v>0.992</c:v>
                </c:pt>
                <c:pt idx="1181">
                  <c:v>0.998</c:v>
                </c:pt>
                <c:pt idx="1182">
                  <c:v>1.007</c:v>
                </c:pt>
                <c:pt idx="1183">
                  <c:v>0.998</c:v>
                </c:pt>
                <c:pt idx="1184">
                  <c:v>1.021</c:v>
                </c:pt>
                <c:pt idx="1185">
                  <c:v>0.997</c:v>
                </c:pt>
                <c:pt idx="1186">
                  <c:v>1.051</c:v>
                </c:pt>
                <c:pt idx="1187">
                  <c:v>0.976</c:v>
                </c:pt>
                <c:pt idx="1188">
                  <c:v>0.949</c:v>
                </c:pt>
                <c:pt idx="1189">
                  <c:v>0.967</c:v>
                </c:pt>
                <c:pt idx="1190">
                  <c:v>0.921</c:v>
                </c:pt>
                <c:pt idx="1191">
                  <c:v>1.001</c:v>
                </c:pt>
                <c:pt idx="1192">
                  <c:v>1.025</c:v>
                </c:pt>
                <c:pt idx="1193">
                  <c:v>1.025</c:v>
                </c:pt>
                <c:pt idx="1194">
                  <c:v>1.051</c:v>
                </c:pt>
                <c:pt idx="1195">
                  <c:v>1.008</c:v>
                </c:pt>
                <c:pt idx="1196">
                  <c:v>1.078</c:v>
                </c:pt>
                <c:pt idx="1197">
                  <c:v>1.083</c:v>
                </c:pt>
                <c:pt idx="1198">
                  <c:v>1.082</c:v>
                </c:pt>
                <c:pt idx="1199">
                  <c:v>1.098</c:v>
                </c:pt>
                <c:pt idx="1200">
                  <c:v>1.15</c:v>
                </c:pt>
                <c:pt idx="1201">
                  <c:v>1.156</c:v>
                </c:pt>
                <c:pt idx="1202">
                  <c:v>1.173</c:v>
                </c:pt>
                <c:pt idx="1203">
                  <c:v>1.162</c:v>
                </c:pt>
                <c:pt idx="1204">
                  <c:v>1.185</c:v>
                </c:pt>
                <c:pt idx="1205">
                  <c:v>1.21</c:v>
                </c:pt>
                <c:pt idx="1206">
                  <c:v>1.152</c:v>
                </c:pt>
                <c:pt idx="1207">
                  <c:v>1.162</c:v>
                </c:pt>
                <c:pt idx="1208">
                  <c:v>1.185</c:v>
                </c:pt>
                <c:pt idx="1209">
                  <c:v>1.216</c:v>
                </c:pt>
                <c:pt idx="1210">
                  <c:v>1.244</c:v>
                </c:pt>
                <c:pt idx="1211">
                  <c:v>1.246</c:v>
                </c:pt>
                <c:pt idx="1212">
                  <c:v>1.187</c:v>
                </c:pt>
                <c:pt idx="1213">
                  <c:v>1.193</c:v>
                </c:pt>
                <c:pt idx="1214">
                  <c:v>1.21</c:v>
                </c:pt>
                <c:pt idx="1215">
                  <c:v>1.24</c:v>
                </c:pt>
                <c:pt idx="1216">
                  <c:v>1.252</c:v>
                </c:pt>
                <c:pt idx="1217">
                  <c:v>1.263</c:v>
                </c:pt>
                <c:pt idx="1218">
                  <c:v>1.254</c:v>
                </c:pt>
                <c:pt idx="1219">
                  <c:v>1.275</c:v>
                </c:pt>
                <c:pt idx="1220">
                  <c:v>1.315</c:v>
                </c:pt>
                <c:pt idx="1221">
                  <c:v>1.297</c:v>
                </c:pt>
                <c:pt idx="1222">
                  <c:v>1.346</c:v>
                </c:pt>
                <c:pt idx="1223">
                  <c:v>1.364</c:v>
                </c:pt>
                <c:pt idx="1224">
                  <c:v>1.366</c:v>
                </c:pt>
                <c:pt idx="1225">
                  <c:v>1.376</c:v>
                </c:pt>
                <c:pt idx="1226">
                  <c:v>1.34</c:v>
                </c:pt>
                <c:pt idx="1227">
                  <c:v>1.339</c:v>
                </c:pt>
                <c:pt idx="1228">
                  <c:v>1.399</c:v>
                </c:pt>
                <c:pt idx="1229">
                  <c:v>1.507</c:v>
                </c:pt>
                <c:pt idx="1230">
                  <c:v>1.447</c:v>
                </c:pt>
                <c:pt idx="1231">
                  <c:v>1.474</c:v>
                </c:pt>
                <c:pt idx="1232">
                  <c:v>1.593</c:v>
                </c:pt>
                <c:pt idx="1233">
                  <c:v>1.57</c:v>
                </c:pt>
                <c:pt idx="1234">
                  <c:v>1.547</c:v>
                </c:pt>
                <c:pt idx="1235">
                  <c:v>1.593</c:v>
                </c:pt>
                <c:pt idx="1236">
                  <c:v>1.556</c:v>
                </c:pt>
                <c:pt idx="1237">
                  <c:v>1.501</c:v>
                </c:pt>
                <c:pt idx="1238">
                  <c:v>1.5468</c:v>
                </c:pt>
                <c:pt idx="1239">
                  <c:v>1.563</c:v>
                </c:pt>
                <c:pt idx="1240">
                  <c:v>1.493</c:v>
                </c:pt>
                <c:pt idx="1241">
                  <c:v>1.56</c:v>
                </c:pt>
                <c:pt idx="1242">
                  <c:v>1.488</c:v>
                </c:pt>
                <c:pt idx="1243">
                  <c:v>1.46</c:v>
                </c:pt>
                <c:pt idx="1244">
                  <c:v>1.418</c:v>
                </c:pt>
                <c:pt idx="1245">
                  <c:v>1.361</c:v>
                </c:pt>
                <c:pt idx="1246">
                  <c:v>1.337</c:v>
                </c:pt>
                <c:pt idx="1247">
                  <c:v>1.351</c:v>
                </c:pt>
                <c:pt idx="1248">
                  <c:v>1.27</c:v>
                </c:pt>
                <c:pt idx="1249">
                  <c:v>1.269</c:v>
                </c:pt>
                <c:pt idx="1250">
                  <c:v>1.1722</c:v>
                </c:pt>
                <c:pt idx="1251">
                  <c:v>1.274</c:v>
                </c:pt>
                <c:pt idx="1252">
                  <c:v>1.281</c:v>
                </c:pt>
                <c:pt idx="1253">
                  <c:v>1.341</c:v>
                </c:pt>
                <c:pt idx="1254">
                  <c:v>1.34</c:v>
                </c:pt>
                <c:pt idx="1255">
                  <c:v>1.412</c:v>
                </c:pt>
                <c:pt idx="1256">
                  <c:v>1.461</c:v>
                </c:pt>
                <c:pt idx="1257">
                  <c:v>1.454</c:v>
                </c:pt>
                <c:pt idx="1258">
                  <c:v>1.455</c:v>
                </c:pt>
                <c:pt idx="1259">
                  <c:v>1.533</c:v>
                </c:pt>
                <c:pt idx="1260">
                  <c:v>1.387</c:v>
                </c:pt>
                <c:pt idx="1261">
                  <c:v>1.39</c:v>
                </c:pt>
                <c:pt idx="1262">
                  <c:v>1.415</c:v>
                </c:pt>
                <c:pt idx="1263">
                  <c:v>1.445</c:v>
                </c:pt>
                <c:pt idx="1264">
                  <c:v>1.464</c:v>
                </c:pt>
                <c:pt idx="1265">
                  <c:v>1.476</c:v>
                </c:pt>
                <c:pt idx="1266">
                  <c:v>1.456</c:v>
                </c:pt>
                <c:pt idx="1267">
                  <c:v>1.526</c:v>
                </c:pt>
                <c:pt idx="1268">
                  <c:v>1.514</c:v>
                </c:pt>
                <c:pt idx="1269">
                  <c:v>1.539</c:v>
                </c:pt>
                <c:pt idx="1270">
                  <c:v>1.605</c:v>
                </c:pt>
                <c:pt idx="1271">
                  <c:v>1.59</c:v>
                </c:pt>
                <c:pt idx="1272">
                  <c:v>1.623</c:v>
                </c:pt>
                <c:pt idx="1273">
                  <c:v>1.603</c:v>
                </c:pt>
                <c:pt idx="1274">
                  <c:v>1.609</c:v>
                </c:pt>
                <c:pt idx="1275">
                  <c:v>1.579</c:v>
                </c:pt>
                <c:pt idx="1276">
                  <c:v>1.624</c:v>
                </c:pt>
                <c:pt idx="1277">
                  <c:v>1.533</c:v>
                </c:pt>
                <c:pt idx="1278">
                  <c:v>1.526</c:v>
                </c:pt>
                <c:pt idx="1279">
                  <c:v>1.457</c:v>
                </c:pt>
                <c:pt idx="1280">
                  <c:v>1.389</c:v>
                </c:pt>
                <c:pt idx="1281">
                  <c:v>1.318</c:v>
                </c:pt>
                <c:pt idx="1282">
                  <c:v>1.258</c:v>
                </c:pt>
                <c:pt idx="1283">
                  <c:v>1.239</c:v>
                </c:pt>
                <c:pt idx="1284">
                  <c:v>1.269</c:v>
                </c:pt>
                <c:pt idx="1285">
                  <c:v>1.296</c:v>
                </c:pt>
                <c:pt idx="1286">
                  <c:v>1.2782</c:v>
                </c:pt>
                <c:pt idx="1287">
                  <c:v>1.317</c:v>
                </c:pt>
                <c:pt idx="1288">
                  <c:v>1.318</c:v>
                </c:pt>
                <c:pt idx="1289">
                  <c:v>1.306</c:v>
                </c:pt>
                <c:pt idx="1290">
                  <c:v>1.248</c:v>
                </c:pt>
                <c:pt idx="1291">
                  <c:v>1.269</c:v>
                </c:pt>
                <c:pt idx="1292">
                  <c:v>1.262</c:v>
                </c:pt>
                <c:pt idx="1293">
                  <c:v>1.245</c:v>
                </c:pt>
                <c:pt idx="1294">
                  <c:v>1.251</c:v>
                </c:pt>
                <c:pt idx="1295">
                  <c:v>1.299</c:v>
                </c:pt>
                <c:pt idx="1296">
                  <c:v>1.288</c:v>
                </c:pt>
                <c:pt idx="1297">
                  <c:v>1.275</c:v>
                </c:pt>
                <c:pt idx="1298">
                  <c:v>1.307</c:v>
                </c:pt>
                <c:pt idx="1299">
                  <c:v>1.395</c:v>
                </c:pt>
                <c:pt idx="1300">
                  <c:v>1.394</c:v>
                </c:pt>
                <c:pt idx="1301">
                  <c:v>1.239</c:v>
                </c:pt>
                <c:pt idx="1302">
                  <c:v>1.3118</c:v>
                </c:pt>
                <c:pt idx="1303">
                  <c:v>1.312</c:v>
                </c:pt>
                <c:pt idx="1304">
                  <c:v>1.323</c:v>
                </c:pt>
                <c:pt idx="1305">
                  <c:v>1.371</c:v>
                </c:pt>
                <c:pt idx="1306">
                  <c:v>1.375</c:v>
                </c:pt>
                <c:pt idx="1307">
                  <c:v>1.351</c:v>
                </c:pt>
                <c:pt idx="1308">
                  <c:v>1.344</c:v>
                </c:pt>
                <c:pt idx="1309">
                  <c:v>1.352</c:v>
                </c:pt>
                <c:pt idx="1310">
                  <c:v>1.29</c:v>
                </c:pt>
                <c:pt idx="1311">
                  <c:v>1.251</c:v>
                </c:pt>
                <c:pt idx="1312">
                  <c:v>1.25</c:v>
                </c:pt>
                <c:pt idx="1313">
                  <c:v>1.275</c:v>
                </c:pt>
                <c:pt idx="1314">
                  <c:v>1.3476</c:v>
                </c:pt>
                <c:pt idx="1315">
                  <c:v>1.347</c:v>
                </c:pt>
                <c:pt idx="1316">
                  <c:v>1.271</c:v>
                </c:pt>
                <c:pt idx="1317">
                  <c:v>1.219</c:v>
                </c:pt>
                <c:pt idx="1318">
                  <c:v>1.278</c:v>
                </c:pt>
                <c:pt idx="1319">
                  <c:v>1.214</c:v>
                </c:pt>
                <c:pt idx="1320">
                  <c:v>1.204</c:v>
                </c:pt>
                <c:pt idx="1321">
                  <c:v>1.061</c:v>
                </c:pt>
                <c:pt idx="1322">
                  <c:v>1.147</c:v>
                </c:pt>
                <c:pt idx="1323">
                  <c:v>1.147</c:v>
                </c:pt>
                <c:pt idx="1324">
                  <c:v>1.106</c:v>
                </c:pt>
                <c:pt idx="1325">
                  <c:v>1.081</c:v>
                </c:pt>
                <c:pt idx="1326">
                  <c:v>1.003</c:v>
                </c:pt>
                <c:pt idx="1327">
                  <c:v>1.043</c:v>
                </c:pt>
                <c:pt idx="1328">
                  <c:v>1.056</c:v>
                </c:pt>
                <c:pt idx="1329">
                  <c:v>1.033</c:v>
                </c:pt>
                <c:pt idx="1330">
                  <c:v>1.028</c:v>
                </c:pt>
                <c:pt idx="1331">
                  <c:v>0.88</c:v>
                </c:pt>
                <c:pt idx="1332">
                  <c:v>0.939</c:v>
                </c:pt>
                <c:pt idx="1333">
                  <c:v>1.006</c:v>
                </c:pt>
                <c:pt idx="1334">
                  <c:v>1.003</c:v>
                </c:pt>
                <c:pt idx="1335">
                  <c:v>0.97</c:v>
                </c:pt>
                <c:pt idx="1336">
                  <c:v>1.026</c:v>
                </c:pt>
                <c:pt idx="1337">
                  <c:v>1.011</c:v>
                </c:pt>
                <c:pt idx="1338">
                  <c:v>0.988</c:v>
                </c:pt>
                <c:pt idx="1339">
                  <c:v>0.917</c:v>
                </c:pt>
                <c:pt idx="1340">
                  <c:v>0.897</c:v>
                </c:pt>
                <c:pt idx="1341">
                  <c:v>0.844</c:v>
                </c:pt>
                <c:pt idx="1342">
                  <c:v>0.77</c:v>
                </c:pt>
                <c:pt idx="1343">
                  <c:v>0.721</c:v>
                </c:pt>
                <c:pt idx="1344">
                  <c:v>0.664</c:v>
                </c:pt>
                <c:pt idx="1345">
                  <c:v>0.703</c:v>
                </c:pt>
                <c:pt idx="1346">
                  <c:v>0.737</c:v>
                </c:pt>
                <c:pt idx="1347">
                  <c:v>0.727</c:v>
                </c:pt>
                <c:pt idx="1348">
                  <c:v>0.727</c:v>
                </c:pt>
                <c:pt idx="1349">
                  <c:v>0.755</c:v>
                </c:pt>
                <c:pt idx="1350">
                  <c:v>0.839</c:v>
                </c:pt>
                <c:pt idx="1351">
                  <c:v>0.807</c:v>
                </c:pt>
                <c:pt idx="1352">
                  <c:v>0.734</c:v>
                </c:pt>
                <c:pt idx="1353">
                  <c:v>0.747</c:v>
                </c:pt>
                <c:pt idx="1354">
                  <c:v>0.73</c:v>
                </c:pt>
                <c:pt idx="1355">
                  <c:v>0.722</c:v>
                </c:pt>
                <c:pt idx="1356">
                  <c:v>0.743</c:v>
                </c:pt>
                <c:pt idx="1357">
                  <c:v>0.763</c:v>
                </c:pt>
                <c:pt idx="1358">
                  <c:v>0.788</c:v>
                </c:pt>
                <c:pt idx="1359">
                  <c:v>0.789</c:v>
                </c:pt>
                <c:pt idx="1360">
                  <c:v>0.75</c:v>
                </c:pt>
                <c:pt idx="1361">
                  <c:v>0.767</c:v>
                </c:pt>
                <c:pt idx="1362">
                  <c:v>0.728</c:v>
                </c:pt>
                <c:pt idx="1363">
                  <c:v>0.741</c:v>
                </c:pt>
                <c:pt idx="1364">
                  <c:v>0.776</c:v>
                </c:pt>
                <c:pt idx="1365">
                  <c:v>0.808</c:v>
                </c:pt>
                <c:pt idx="1366">
                  <c:v>0.84</c:v>
                </c:pt>
                <c:pt idx="1367">
                  <c:v>0.851</c:v>
                </c:pt>
                <c:pt idx="1368">
                  <c:v>0.876</c:v>
                </c:pt>
                <c:pt idx="1369">
                  <c:v>0.862</c:v>
                </c:pt>
                <c:pt idx="1370">
                  <c:v>0.853</c:v>
                </c:pt>
                <c:pt idx="1371">
                  <c:v>0.84</c:v>
                </c:pt>
                <c:pt idx="1372">
                  <c:v>0.879</c:v>
                </c:pt>
                <c:pt idx="1373">
                  <c:v>0.913</c:v>
                </c:pt>
                <c:pt idx="1374">
                  <c:v>0.898</c:v>
                </c:pt>
                <c:pt idx="1375">
                  <c:v>0.9</c:v>
                </c:pt>
                <c:pt idx="1376">
                  <c:v>0.927</c:v>
                </c:pt>
                <c:pt idx="1377">
                  <c:v>0.975</c:v>
                </c:pt>
                <c:pt idx="1378">
                  <c:v>0.971</c:v>
                </c:pt>
                <c:pt idx="1379">
                  <c:v>0.994</c:v>
                </c:pt>
                <c:pt idx="1380">
                  <c:v>0.995</c:v>
                </c:pt>
                <c:pt idx="1381">
                  <c:v>0.983</c:v>
                </c:pt>
                <c:pt idx="1382">
                  <c:v>1.044</c:v>
                </c:pt>
                <c:pt idx="1383">
                  <c:v>1.098</c:v>
                </c:pt>
                <c:pt idx="1384">
                  <c:v>1.083</c:v>
                </c:pt>
                <c:pt idx="1385">
                  <c:v>1.0</c:v>
                </c:pt>
                <c:pt idx="1386">
                  <c:v>1.008</c:v>
                </c:pt>
                <c:pt idx="1387">
                  <c:v>1.004</c:v>
                </c:pt>
                <c:pt idx="1388">
                  <c:v>1.001</c:v>
                </c:pt>
                <c:pt idx="1389">
                  <c:v>0.991</c:v>
                </c:pt>
                <c:pt idx="1390">
                  <c:v>0.976</c:v>
                </c:pt>
                <c:pt idx="1391">
                  <c:v>0.923</c:v>
                </c:pt>
                <c:pt idx="1392">
                  <c:v>0.949</c:v>
                </c:pt>
                <c:pt idx="1393">
                  <c:v>0.961</c:v>
                </c:pt>
                <c:pt idx="1394">
                  <c:v>0.961</c:v>
                </c:pt>
                <c:pt idx="1395">
                  <c:v>0.987</c:v>
                </c:pt>
                <c:pt idx="1396">
                  <c:v>0.918</c:v>
                </c:pt>
                <c:pt idx="1397">
                  <c:v>0.97</c:v>
                </c:pt>
                <c:pt idx="1398">
                  <c:v>1.008</c:v>
                </c:pt>
                <c:pt idx="1399">
                  <c:v>0.977</c:v>
                </c:pt>
                <c:pt idx="1400">
                  <c:v>0.986</c:v>
                </c:pt>
                <c:pt idx="1401">
                  <c:v>0.997</c:v>
                </c:pt>
                <c:pt idx="1402">
                  <c:v>0.972</c:v>
                </c:pt>
                <c:pt idx="1403">
                  <c:v>1.019</c:v>
                </c:pt>
                <c:pt idx="1404">
                  <c:v>1.04</c:v>
                </c:pt>
                <c:pt idx="1405">
                  <c:v>0.975</c:v>
                </c:pt>
                <c:pt idx="1406">
                  <c:v>1.032</c:v>
                </c:pt>
                <c:pt idx="1407">
                  <c:v>1.057</c:v>
                </c:pt>
                <c:pt idx="1408">
                  <c:v>1.019</c:v>
                </c:pt>
                <c:pt idx="1409">
                  <c:v>1.009</c:v>
                </c:pt>
                <c:pt idx="1410">
                  <c:v>1.063</c:v>
                </c:pt>
                <c:pt idx="1411">
                  <c:v>1.008</c:v>
                </c:pt>
                <c:pt idx="1412">
                  <c:v>1.061</c:v>
                </c:pt>
                <c:pt idx="1413">
                  <c:v>1.06</c:v>
                </c:pt>
                <c:pt idx="1414">
                  <c:v>1.095</c:v>
                </c:pt>
                <c:pt idx="1415">
                  <c:v>1.122</c:v>
                </c:pt>
                <c:pt idx="1416">
                  <c:v>1.22</c:v>
                </c:pt>
                <c:pt idx="1417">
                  <c:v>1.181</c:v>
                </c:pt>
                <c:pt idx="1418">
                  <c:v>1.194</c:v>
                </c:pt>
                <c:pt idx="1419">
                  <c:v>1.124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6368112"/>
        <c:axId val="-2096164832"/>
      </c:scatterChart>
      <c:valAx>
        <c:axId val="-209636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164832"/>
        <c:crosses val="autoZero"/>
        <c:crossBetween val="midCat"/>
      </c:valAx>
      <c:valAx>
        <c:axId val="-209616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36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2011-2016</a:t>
            </a:r>
            <a:r>
              <a:rPr lang="en-US" baseline="0"/>
              <a:t> Data and Predicton for 2017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70.0"/>
            <c:dispRSqr val="1"/>
            <c:dispEq val="0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Sheet1!$A$668:$A$2232</c:f>
              <c:numCache>
                <c:formatCode>m/d/yy</c:formatCode>
                <c:ptCount val="1565"/>
                <c:pt idx="0">
                  <c:v>42734.0</c:v>
                </c:pt>
                <c:pt idx="1">
                  <c:v>42733.0</c:v>
                </c:pt>
                <c:pt idx="2">
                  <c:v>42732.0</c:v>
                </c:pt>
                <c:pt idx="3">
                  <c:v>42731.0</c:v>
                </c:pt>
                <c:pt idx="4">
                  <c:v>42730.0</c:v>
                </c:pt>
                <c:pt idx="5">
                  <c:v>42727.0</c:v>
                </c:pt>
                <c:pt idx="6">
                  <c:v>42726.0</c:v>
                </c:pt>
                <c:pt idx="7">
                  <c:v>42725.0</c:v>
                </c:pt>
                <c:pt idx="8">
                  <c:v>42724.0</c:v>
                </c:pt>
                <c:pt idx="9">
                  <c:v>42723.0</c:v>
                </c:pt>
                <c:pt idx="10">
                  <c:v>42720.0</c:v>
                </c:pt>
                <c:pt idx="11">
                  <c:v>42719.0</c:v>
                </c:pt>
                <c:pt idx="12">
                  <c:v>42718.0</c:v>
                </c:pt>
                <c:pt idx="13">
                  <c:v>42717.0</c:v>
                </c:pt>
                <c:pt idx="14">
                  <c:v>42716.0</c:v>
                </c:pt>
                <c:pt idx="15">
                  <c:v>42713.0</c:v>
                </c:pt>
                <c:pt idx="16">
                  <c:v>42712.0</c:v>
                </c:pt>
                <c:pt idx="17">
                  <c:v>42711.0</c:v>
                </c:pt>
                <c:pt idx="18">
                  <c:v>42710.0</c:v>
                </c:pt>
                <c:pt idx="19">
                  <c:v>42709.0</c:v>
                </c:pt>
                <c:pt idx="20">
                  <c:v>42706.0</c:v>
                </c:pt>
                <c:pt idx="21">
                  <c:v>42705.0</c:v>
                </c:pt>
                <c:pt idx="22">
                  <c:v>42704.0</c:v>
                </c:pt>
                <c:pt idx="23">
                  <c:v>42703.0</c:v>
                </c:pt>
                <c:pt idx="24">
                  <c:v>42702.0</c:v>
                </c:pt>
                <c:pt idx="25">
                  <c:v>42699.0</c:v>
                </c:pt>
                <c:pt idx="26">
                  <c:v>42698.0</c:v>
                </c:pt>
                <c:pt idx="27">
                  <c:v>42697.0</c:v>
                </c:pt>
                <c:pt idx="28">
                  <c:v>42696.0</c:v>
                </c:pt>
                <c:pt idx="29">
                  <c:v>42695.0</c:v>
                </c:pt>
                <c:pt idx="30">
                  <c:v>42692.0</c:v>
                </c:pt>
                <c:pt idx="31">
                  <c:v>42691.0</c:v>
                </c:pt>
                <c:pt idx="32">
                  <c:v>42690.0</c:v>
                </c:pt>
                <c:pt idx="33">
                  <c:v>42689.0</c:v>
                </c:pt>
                <c:pt idx="34">
                  <c:v>42688.0</c:v>
                </c:pt>
                <c:pt idx="35">
                  <c:v>42685.0</c:v>
                </c:pt>
                <c:pt idx="36">
                  <c:v>42684.0</c:v>
                </c:pt>
                <c:pt idx="37">
                  <c:v>42683.0</c:v>
                </c:pt>
                <c:pt idx="38">
                  <c:v>42682.0</c:v>
                </c:pt>
                <c:pt idx="39">
                  <c:v>42681.0</c:v>
                </c:pt>
                <c:pt idx="40">
                  <c:v>42678.0</c:v>
                </c:pt>
                <c:pt idx="41">
                  <c:v>42677.0</c:v>
                </c:pt>
                <c:pt idx="42">
                  <c:v>42676.0</c:v>
                </c:pt>
                <c:pt idx="43">
                  <c:v>42675.0</c:v>
                </c:pt>
                <c:pt idx="44">
                  <c:v>42674.0</c:v>
                </c:pt>
                <c:pt idx="45">
                  <c:v>42671.0</c:v>
                </c:pt>
                <c:pt idx="46">
                  <c:v>42670.0</c:v>
                </c:pt>
                <c:pt idx="47">
                  <c:v>42669.0</c:v>
                </c:pt>
                <c:pt idx="48">
                  <c:v>42668.0</c:v>
                </c:pt>
                <c:pt idx="49">
                  <c:v>42667.0</c:v>
                </c:pt>
                <c:pt idx="50">
                  <c:v>42664.0</c:v>
                </c:pt>
                <c:pt idx="51">
                  <c:v>42663.0</c:v>
                </c:pt>
                <c:pt idx="52">
                  <c:v>42662.0</c:v>
                </c:pt>
                <c:pt idx="53">
                  <c:v>42661.0</c:v>
                </c:pt>
                <c:pt idx="54">
                  <c:v>42660.0</c:v>
                </c:pt>
                <c:pt idx="55">
                  <c:v>42657.0</c:v>
                </c:pt>
                <c:pt idx="56">
                  <c:v>42656.0</c:v>
                </c:pt>
                <c:pt idx="57">
                  <c:v>42655.0</c:v>
                </c:pt>
                <c:pt idx="58">
                  <c:v>42654.0</c:v>
                </c:pt>
                <c:pt idx="59">
                  <c:v>42653.0</c:v>
                </c:pt>
                <c:pt idx="60">
                  <c:v>42650.0</c:v>
                </c:pt>
                <c:pt idx="61">
                  <c:v>42649.0</c:v>
                </c:pt>
                <c:pt idx="62">
                  <c:v>42648.0</c:v>
                </c:pt>
                <c:pt idx="63">
                  <c:v>42647.0</c:v>
                </c:pt>
                <c:pt idx="64">
                  <c:v>42646.0</c:v>
                </c:pt>
                <c:pt idx="65">
                  <c:v>42643.0</c:v>
                </c:pt>
                <c:pt idx="66">
                  <c:v>42642.0</c:v>
                </c:pt>
                <c:pt idx="67">
                  <c:v>42641.0</c:v>
                </c:pt>
                <c:pt idx="68">
                  <c:v>42640.0</c:v>
                </c:pt>
                <c:pt idx="69">
                  <c:v>42639.0</c:v>
                </c:pt>
                <c:pt idx="70">
                  <c:v>42636.0</c:v>
                </c:pt>
                <c:pt idx="71">
                  <c:v>42635.0</c:v>
                </c:pt>
                <c:pt idx="72">
                  <c:v>42634.0</c:v>
                </c:pt>
                <c:pt idx="73">
                  <c:v>42633.0</c:v>
                </c:pt>
                <c:pt idx="74">
                  <c:v>42632.0</c:v>
                </c:pt>
                <c:pt idx="75">
                  <c:v>42629.0</c:v>
                </c:pt>
                <c:pt idx="76">
                  <c:v>42628.0</c:v>
                </c:pt>
                <c:pt idx="77">
                  <c:v>42627.0</c:v>
                </c:pt>
                <c:pt idx="78">
                  <c:v>42626.0</c:v>
                </c:pt>
                <c:pt idx="79">
                  <c:v>42625.0</c:v>
                </c:pt>
                <c:pt idx="80">
                  <c:v>42622.0</c:v>
                </c:pt>
                <c:pt idx="81">
                  <c:v>42621.0</c:v>
                </c:pt>
                <c:pt idx="82">
                  <c:v>42620.0</c:v>
                </c:pt>
                <c:pt idx="83">
                  <c:v>42619.0</c:v>
                </c:pt>
                <c:pt idx="84">
                  <c:v>42618.0</c:v>
                </c:pt>
                <c:pt idx="85">
                  <c:v>42615.0</c:v>
                </c:pt>
                <c:pt idx="86">
                  <c:v>42614.0</c:v>
                </c:pt>
                <c:pt idx="87">
                  <c:v>42613.0</c:v>
                </c:pt>
                <c:pt idx="88">
                  <c:v>42612.0</c:v>
                </c:pt>
                <c:pt idx="89">
                  <c:v>42611.0</c:v>
                </c:pt>
                <c:pt idx="90">
                  <c:v>42608.0</c:v>
                </c:pt>
                <c:pt idx="91">
                  <c:v>42607.0</c:v>
                </c:pt>
                <c:pt idx="92">
                  <c:v>42606.0</c:v>
                </c:pt>
                <c:pt idx="93">
                  <c:v>42605.0</c:v>
                </c:pt>
                <c:pt idx="94">
                  <c:v>42604.0</c:v>
                </c:pt>
                <c:pt idx="95">
                  <c:v>42601.0</c:v>
                </c:pt>
                <c:pt idx="96">
                  <c:v>42600.0</c:v>
                </c:pt>
                <c:pt idx="97">
                  <c:v>42599.0</c:v>
                </c:pt>
                <c:pt idx="98">
                  <c:v>42598.0</c:v>
                </c:pt>
                <c:pt idx="99">
                  <c:v>42597.0</c:v>
                </c:pt>
                <c:pt idx="100">
                  <c:v>42594.0</c:v>
                </c:pt>
                <c:pt idx="101">
                  <c:v>42593.0</c:v>
                </c:pt>
                <c:pt idx="102">
                  <c:v>42592.0</c:v>
                </c:pt>
                <c:pt idx="103">
                  <c:v>42591.0</c:v>
                </c:pt>
                <c:pt idx="104">
                  <c:v>42590.0</c:v>
                </c:pt>
                <c:pt idx="105">
                  <c:v>42587.0</c:v>
                </c:pt>
                <c:pt idx="106">
                  <c:v>42586.0</c:v>
                </c:pt>
                <c:pt idx="107">
                  <c:v>42585.0</c:v>
                </c:pt>
                <c:pt idx="108">
                  <c:v>42584.0</c:v>
                </c:pt>
                <c:pt idx="109">
                  <c:v>42583.0</c:v>
                </c:pt>
                <c:pt idx="110">
                  <c:v>42580.0</c:v>
                </c:pt>
                <c:pt idx="111">
                  <c:v>42579.0</c:v>
                </c:pt>
                <c:pt idx="112">
                  <c:v>42578.0</c:v>
                </c:pt>
                <c:pt idx="113">
                  <c:v>42577.0</c:v>
                </c:pt>
                <c:pt idx="114">
                  <c:v>42576.0</c:v>
                </c:pt>
                <c:pt idx="115">
                  <c:v>42573.0</c:v>
                </c:pt>
                <c:pt idx="116">
                  <c:v>42572.0</c:v>
                </c:pt>
                <c:pt idx="117">
                  <c:v>42571.0</c:v>
                </c:pt>
                <c:pt idx="118">
                  <c:v>42570.0</c:v>
                </c:pt>
                <c:pt idx="119">
                  <c:v>42569.0</c:v>
                </c:pt>
                <c:pt idx="120">
                  <c:v>42566.0</c:v>
                </c:pt>
                <c:pt idx="121">
                  <c:v>42565.0</c:v>
                </c:pt>
                <c:pt idx="122">
                  <c:v>42564.0</c:v>
                </c:pt>
                <c:pt idx="123">
                  <c:v>42563.0</c:v>
                </c:pt>
                <c:pt idx="124">
                  <c:v>42562.0</c:v>
                </c:pt>
                <c:pt idx="125">
                  <c:v>42559.0</c:v>
                </c:pt>
                <c:pt idx="126">
                  <c:v>42558.0</c:v>
                </c:pt>
                <c:pt idx="127">
                  <c:v>42557.0</c:v>
                </c:pt>
                <c:pt idx="128">
                  <c:v>42556.0</c:v>
                </c:pt>
                <c:pt idx="129">
                  <c:v>42555.0</c:v>
                </c:pt>
                <c:pt idx="130">
                  <c:v>42552.0</c:v>
                </c:pt>
                <c:pt idx="131">
                  <c:v>42551.0</c:v>
                </c:pt>
                <c:pt idx="132">
                  <c:v>42550.0</c:v>
                </c:pt>
                <c:pt idx="133">
                  <c:v>42549.0</c:v>
                </c:pt>
                <c:pt idx="134">
                  <c:v>42548.0</c:v>
                </c:pt>
                <c:pt idx="135">
                  <c:v>42545.0</c:v>
                </c:pt>
                <c:pt idx="136">
                  <c:v>42544.0</c:v>
                </c:pt>
                <c:pt idx="137">
                  <c:v>42543.0</c:v>
                </c:pt>
                <c:pt idx="138">
                  <c:v>42542.0</c:v>
                </c:pt>
                <c:pt idx="139">
                  <c:v>42541.0</c:v>
                </c:pt>
                <c:pt idx="140">
                  <c:v>42538.0</c:v>
                </c:pt>
                <c:pt idx="141">
                  <c:v>42537.0</c:v>
                </c:pt>
                <c:pt idx="142">
                  <c:v>42536.0</c:v>
                </c:pt>
                <c:pt idx="143">
                  <c:v>42535.0</c:v>
                </c:pt>
                <c:pt idx="144">
                  <c:v>42534.0</c:v>
                </c:pt>
                <c:pt idx="145">
                  <c:v>42531.0</c:v>
                </c:pt>
                <c:pt idx="146">
                  <c:v>42530.0</c:v>
                </c:pt>
                <c:pt idx="147">
                  <c:v>42529.0</c:v>
                </c:pt>
                <c:pt idx="148">
                  <c:v>42528.0</c:v>
                </c:pt>
                <c:pt idx="149">
                  <c:v>42527.0</c:v>
                </c:pt>
                <c:pt idx="150">
                  <c:v>42524.0</c:v>
                </c:pt>
                <c:pt idx="151">
                  <c:v>42523.0</c:v>
                </c:pt>
                <c:pt idx="152">
                  <c:v>42522.0</c:v>
                </c:pt>
                <c:pt idx="153">
                  <c:v>42521.0</c:v>
                </c:pt>
                <c:pt idx="154">
                  <c:v>42520.0</c:v>
                </c:pt>
                <c:pt idx="155">
                  <c:v>42517.0</c:v>
                </c:pt>
                <c:pt idx="156">
                  <c:v>42516.0</c:v>
                </c:pt>
                <c:pt idx="157">
                  <c:v>42515.0</c:v>
                </c:pt>
                <c:pt idx="158">
                  <c:v>42514.0</c:v>
                </c:pt>
                <c:pt idx="159">
                  <c:v>42513.0</c:v>
                </c:pt>
                <c:pt idx="160">
                  <c:v>42510.0</c:v>
                </c:pt>
                <c:pt idx="161">
                  <c:v>42509.0</c:v>
                </c:pt>
                <c:pt idx="162">
                  <c:v>42508.0</c:v>
                </c:pt>
                <c:pt idx="163">
                  <c:v>42507.0</c:v>
                </c:pt>
                <c:pt idx="164">
                  <c:v>42506.0</c:v>
                </c:pt>
                <c:pt idx="165">
                  <c:v>42503.0</c:v>
                </c:pt>
                <c:pt idx="166">
                  <c:v>42502.0</c:v>
                </c:pt>
                <c:pt idx="167">
                  <c:v>42501.0</c:v>
                </c:pt>
                <c:pt idx="168">
                  <c:v>42500.0</c:v>
                </c:pt>
                <c:pt idx="169">
                  <c:v>42499.0</c:v>
                </c:pt>
                <c:pt idx="170">
                  <c:v>42496.0</c:v>
                </c:pt>
                <c:pt idx="171">
                  <c:v>42495.0</c:v>
                </c:pt>
                <c:pt idx="172">
                  <c:v>42494.0</c:v>
                </c:pt>
                <c:pt idx="173">
                  <c:v>42493.0</c:v>
                </c:pt>
                <c:pt idx="174">
                  <c:v>42492.0</c:v>
                </c:pt>
                <c:pt idx="175">
                  <c:v>42489.0</c:v>
                </c:pt>
                <c:pt idx="176">
                  <c:v>42488.0</c:v>
                </c:pt>
                <c:pt idx="177">
                  <c:v>42487.0</c:v>
                </c:pt>
                <c:pt idx="178">
                  <c:v>42486.0</c:v>
                </c:pt>
                <c:pt idx="179">
                  <c:v>42485.0</c:v>
                </c:pt>
                <c:pt idx="180">
                  <c:v>42482.0</c:v>
                </c:pt>
                <c:pt idx="181">
                  <c:v>42481.0</c:v>
                </c:pt>
                <c:pt idx="182">
                  <c:v>42480.0</c:v>
                </c:pt>
                <c:pt idx="183">
                  <c:v>42479.0</c:v>
                </c:pt>
                <c:pt idx="184">
                  <c:v>42478.0</c:v>
                </c:pt>
                <c:pt idx="185">
                  <c:v>42475.0</c:v>
                </c:pt>
                <c:pt idx="186">
                  <c:v>42474.0</c:v>
                </c:pt>
                <c:pt idx="187">
                  <c:v>42473.0</c:v>
                </c:pt>
                <c:pt idx="188">
                  <c:v>42472.0</c:v>
                </c:pt>
                <c:pt idx="189">
                  <c:v>42471.0</c:v>
                </c:pt>
                <c:pt idx="190">
                  <c:v>42468.0</c:v>
                </c:pt>
                <c:pt idx="191">
                  <c:v>42467.0</c:v>
                </c:pt>
                <c:pt idx="192">
                  <c:v>42466.0</c:v>
                </c:pt>
                <c:pt idx="193">
                  <c:v>42465.0</c:v>
                </c:pt>
                <c:pt idx="194">
                  <c:v>42464.0</c:v>
                </c:pt>
                <c:pt idx="195">
                  <c:v>42461.0</c:v>
                </c:pt>
                <c:pt idx="196">
                  <c:v>42460.0</c:v>
                </c:pt>
                <c:pt idx="197">
                  <c:v>42459.0</c:v>
                </c:pt>
                <c:pt idx="198">
                  <c:v>42458.0</c:v>
                </c:pt>
                <c:pt idx="199">
                  <c:v>42457.0</c:v>
                </c:pt>
                <c:pt idx="200">
                  <c:v>42454.0</c:v>
                </c:pt>
                <c:pt idx="201">
                  <c:v>42453.0</c:v>
                </c:pt>
                <c:pt idx="202">
                  <c:v>42452.0</c:v>
                </c:pt>
                <c:pt idx="203">
                  <c:v>42451.0</c:v>
                </c:pt>
                <c:pt idx="204">
                  <c:v>42450.0</c:v>
                </c:pt>
                <c:pt idx="205">
                  <c:v>42447.0</c:v>
                </c:pt>
                <c:pt idx="206">
                  <c:v>42446.0</c:v>
                </c:pt>
                <c:pt idx="207">
                  <c:v>42445.0</c:v>
                </c:pt>
                <c:pt idx="208">
                  <c:v>42444.0</c:v>
                </c:pt>
                <c:pt idx="209">
                  <c:v>42443.0</c:v>
                </c:pt>
                <c:pt idx="210">
                  <c:v>42440.0</c:v>
                </c:pt>
                <c:pt idx="211">
                  <c:v>42439.0</c:v>
                </c:pt>
                <c:pt idx="212">
                  <c:v>42438.0</c:v>
                </c:pt>
                <c:pt idx="213">
                  <c:v>42437.0</c:v>
                </c:pt>
                <c:pt idx="214">
                  <c:v>42436.0</c:v>
                </c:pt>
                <c:pt idx="215">
                  <c:v>42433.0</c:v>
                </c:pt>
                <c:pt idx="216">
                  <c:v>42432.0</c:v>
                </c:pt>
                <c:pt idx="217">
                  <c:v>42431.0</c:v>
                </c:pt>
                <c:pt idx="218">
                  <c:v>42430.0</c:v>
                </c:pt>
                <c:pt idx="219">
                  <c:v>42429.0</c:v>
                </c:pt>
                <c:pt idx="220">
                  <c:v>42426.0</c:v>
                </c:pt>
                <c:pt idx="221">
                  <c:v>42425.0</c:v>
                </c:pt>
                <c:pt idx="222">
                  <c:v>42424.0</c:v>
                </c:pt>
                <c:pt idx="223">
                  <c:v>42423.0</c:v>
                </c:pt>
                <c:pt idx="224">
                  <c:v>42422.0</c:v>
                </c:pt>
                <c:pt idx="225">
                  <c:v>42419.0</c:v>
                </c:pt>
                <c:pt idx="226">
                  <c:v>42418.0</c:v>
                </c:pt>
                <c:pt idx="227">
                  <c:v>42417.0</c:v>
                </c:pt>
                <c:pt idx="228">
                  <c:v>42416.0</c:v>
                </c:pt>
                <c:pt idx="229">
                  <c:v>42415.0</c:v>
                </c:pt>
                <c:pt idx="230">
                  <c:v>42412.0</c:v>
                </c:pt>
                <c:pt idx="231">
                  <c:v>42411.0</c:v>
                </c:pt>
                <c:pt idx="232">
                  <c:v>42410.0</c:v>
                </c:pt>
                <c:pt idx="233">
                  <c:v>42409.0</c:v>
                </c:pt>
                <c:pt idx="234">
                  <c:v>42408.0</c:v>
                </c:pt>
                <c:pt idx="235">
                  <c:v>42405.0</c:v>
                </c:pt>
                <c:pt idx="236">
                  <c:v>42404.0</c:v>
                </c:pt>
                <c:pt idx="237">
                  <c:v>42403.0</c:v>
                </c:pt>
                <c:pt idx="238">
                  <c:v>42402.0</c:v>
                </c:pt>
                <c:pt idx="239">
                  <c:v>42401.0</c:v>
                </c:pt>
                <c:pt idx="240">
                  <c:v>42398.0</c:v>
                </c:pt>
                <c:pt idx="241">
                  <c:v>42397.0</c:v>
                </c:pt>
                <c:pt idx="242">
                  <c:v>42396.0</c:v>
                </c:pt>
                <c:pt idx="243">
                  <c:v>42395.0</c:v>
                </c:pt>
                <c:pt idx="244">
                  <c:v>42394.0</c:v>
                </c:pt>
                <c:pt idx="245">
                  <c:v>42391.0</c:v>
                </c:pt>
                <c:pt idx="246">
                  <c:v>42390.0</c:v>
                </c:pt>
                <c:pt idx="247">
                  <c:v>42389.0</c:v>
                </c:pt>
                <c:pt idx="248">
                  <c:v>42388.0</c:v>
                </c:pt>
                <c:pt idx="249">
                  <c:v>42387.0</c:v>
                </c:pt>
                <c:pt idx="250">
                  <c:v>42384.0</c:v>
                </c:pt>
                <c:pt idx="251">
                  <c:v>42383.0</c:v>
                </c:pt>
                <c:pt idx="252">
                  <c:v>42382.0</c:v>
                </c:pt>
                <c:pt idx="253">
                  <c:v>42381.0</c:v>
                </c:pt>
                <c:pt idx="254">
                  <c:v>42380.0</c:v>
                </c:pt>
                <c:pt idx="255">
                  <c:v>42377.0</c:v>
                </c:pt>
                <c:pt idx="256">
                  <c:v>42376.0</c:v>
                </c:pt>
                <c:pt idx="257">
                  <c:v>42375.0</c:v>
                </c:pt>
                <c:pt idx="258">
                  <c:v>42374.0</c:v>
                </c:pt>
                <c:pt idx="259">
                  <c:v>42373.0</c:v>
                </c:pt>
                <c:pt idx="260">
                  <c:v>42370.0</c:v>
                </c:pt>
                <c:pt idx="261">
                  <c:v>42369.0</c:v>
                </c:pt>
                <c:pt idx="262">
                  <c:v>42368.0</c:v>
                </c:pt>
                <c:pt idx="263">
                  <c:v>42367.0</c:v>
                </c:pt>
                <c:pt idx="264">
                  <c:v>42366.0</c:v>
                </c:pt>
                <c:pt idx="265">
                  <c:v>42363.0</c:v>
                </c:pt>
                <c:pt idx="266">
                  <c:v>42362.0</c:v>
                </c:pt>
                <c:pt idx="267">
                  <c:v>42361.0</c:v>
                </c:pt>
                <c:pt idx="268">
                  <c:v>42360.0</c:v>
                </c:pt>
                <c:pt idx="269">
                  <c:v>42359.0</c:v>
                </c:pt>
                <c:pt idx="270">
                  <c:v>42356.0</c:v>
                </c:pt>
                <c:pt idx="271">
                  <c:v>42355.0</c:v>
                </c:pt>
                <c:pt idx="272">
                  <c:v>42354.0</c:v>
                </c:pt>
                <c:pt idx="273">
                  <c:v>42353.0</c:v>
                </c:pt>
                <c:pt idx="274">
                  <c:v>42352.0</c:v>
                </c:pt>
                <c:pt idx="275">
                  <c:v>42349.0</c:v>
                </c:pt>
                <c:pt idx="276">
                  <c:v>42348.0</c:v>
                </c:pt>
                <c:pt idx="277">
                  <c:v>42347.0</c:v>
                </c:pt>
                <c:pt idx="278">
                  <c:v>42346.0</c:v>
                </c:pt>
                <c:pt idx="279">
                  <c:v>42345.0</c:v>
                </c:pt>
                <c:pt idx="280">
                  <c:v>42342.0</c:v>
                </c:pt>
                <c:pt idx="281">
                  <c:v>42341.0</c:v>
                </c:pt>
                <c:pt idx="282">
                  <c:v>42340.0</c:v>
                </c:pt>
                <c:pt idx="283">
                  <c:v>42339.0</c:v>
                </c:pt>
                <c:pt idx="284">
                  <c:v>42338.0</c:v>
                </c:pt>
                <c:pt idx="285">
                  <c:v>42335.0</c:v>
                </c:pt>
                <c:pt idx="286">
                  <c:v>42334.0</c:v>
                </c:pt>
                <c:pt idx="287">
                  <c:v>42333.0</c:v>
                </c:pt>
                <c:pt idx="288">
                  <c:v>42332.0</c:v>
                </c:pt>
                <c:pt idx="289">
                  <c:v>42331.0</c:v>
                </c:pt>
                <c:pt idx="290">
                  <c:v>42328.0</c:v>
                </c:pt>
                <c:pt idx="291">
                  <c:v>42327.0</c:v>
                </c:pt>
                <c:pt idx="292">
                  <c:v>42326.0</c:v>
                </c:pt>
                <c:pt idx="293">
                  <c:v>42325.0</c:v>
                </c:pt>
                <c:pt idx="294">
                  <c:v>42324.0</c:v>
                </c:pt>
                <c:pt idx="295">
                  <c:v>42321.0</c:v>
                </c:pt>
                <c:pt idx="296">
                  <c:v>42320.0</c:v>
                </c:pt>
                <c:pt idx="297">
                  <c:v>42319.0</c:v>
                </c:pt>
                <c:pt idx="298">
                  <c:v>42318.0</c:v>
                </c:pt>
                <c:pt idx="299">
                  <c:v>42317.0</c:v>
                </c:pt>
                <c:pt idx="300">
                  <c:v>42314.0</c:v>
                </c:pt>
                <c:pt idx="301">
                  <c:v>42313.0</c:v>
                </c:pt>
                <c:pt idx="302">
                  <c:v>42312.0</c:v>
                </c:pt>
                <c:pt idx="303">
                  <c:v>42311.0</c:v>
                </c:pt>
                <c:pt idx="304">
                  <c:v>42310.0</c:v>
                </c:pt>
                <c:pt idx="305">
                  <c:v>42307.0</c:v>
                </c:pt>
                <c:pt idx="306">
                  <c:v>42306.0</c:v>
                </c:pt>
                <c:pt idx="307">
                  <c:v>42305.0</c:v>
                </c:pt>
                <c:pt idx="308">
                  <c:v>42304.0</c:v>
                </c:pt>
                <c:pt idx="309">
                  <c:v>42303.0</c:v>
                </c:pt>
                <c:pt idx="310">
                  <c:v>42300.0</c:v>
                </c:pt>
                <c:pt idx="311">
                  <c:v>42299.0</c:v>
                </c:pt>
                <c:pt idx="312">
                  <c:v>42298.0</c:v>
                </c:pt>
                <c:pt idx="313">
                  <c:v>42297.0</c:v>
                </c:pt>
                <c:pt idx="314">
                  <c:v>42296.0</c:v>
                </c:pt>
                <c:pt idx="315">
                  <c:v>42293.0</c:v>
                </c:pt>
                <c:pt idx="316">
                  <c:v>42292.0</c:v>
                </c:pt>
                <c:pt idx="317">
                  <c:v>42291.0</c:v>
                </c:pt>
                <c:pt idx="318">
                  <c:v>42290.0</c:v>
                </c:pt>
                <c:pt idx="319">
                  <c:v>42289.0</c:v>
                </c:pt>
                <c:pt idx="320">
                  <c:v>42286.0</c:v>
                </c:pt>
                <c:pt idx="321">
                  <c:v>42285.0</c:v>
                </c:pt>
                <c:pt idx="322">
                  <c:v>42284.0</c:v>
                </c:pt>
                <c:pt idx="323">
                  <c:v>42283.0</c:v>
                </c:pt>
                <c:pt idx="324">
                  <c:v>42282.0</c:v>
                </c:pt>
                <c:pt idx="325">
                  <c:v>42279.0</c:v>
                </c:pt>
                <c:pt idx="326">
                  <c:v>42278.0</c:v>
                </c:pt>
                <c:pt idx="327">
                  <c:v>42277.0</c:v>
                </c:pt>
                <c:pt idx="328">
                  <c:v>42276.0</c:v>
                </c:pt>
                <c:pt idx="329">
                  <c:v>42275.0</c:v>
                </c:pt>
                <c:pt idx="330">
                  <c:v>42272.0</c:v>
                </c:pt>
                <c:pt idx="331">
                  <c:v>42271.0</c:v>
                </c:pt>
                <c:pt idx="332">
                  <c:v>42270.0</c:v>
                </c:pt>
                <c:pt idx="333">
                  <c:v>42269.0</c:v>
                </c:pt>
                <c:pt idx="334">
                  <c:v>42268.0</c:v>
                </c:pt>
                <c:pt idx="335">
                  <c:v>42265.0</c:v>
                </c:pt>
                <c:pt idx="336">
                  <c:v>42264.0</c:v>
                </c:pt>
                <c:pt idx="337">
                  <c:v>42263.0</c:v>
                </c:pt>
                <c:pt idx="338">
                  <c:v>42262.0</c:v>
                </c:pt>
                <c:pt idx="339">
                  <c:v>42261.0</c:v>
                </c:pt>
                <c:pt idx="340">
                  <c:v>42258.0</c:v>
                </c:pt>
                <c:pt idx="341">
                  <c:v>42257.0</c:v>
                </c:pt>
                <c:pt idx="342">
                  <c:v>42256.0</c:v>
                </c:pt>
                <c:pt idx="343">
                  <c:v>42255.0</c:v>
                </c:pt>
                <c:pt idx="344">
                  <c:v>42254.0</c:v>
                </c:pt>
                <c:pt idx="345">
                  <c:v>42251.0</c:v>
                </c:pt>
                <c:pt idx="346">
                  <c:v>42250.0</c:v>
                </c:pt>
                <c:pt idx="347">
                  <c:v>42249.0</c:v>
                </c:pt>
                <c:pt idx="348">
                  <c:v>42248.0</c:v>
                </c:pt>
                <c:pt idx="349">
                  <c:v>42247.0</c:v>
                </c:pt>
                <c:pt idx="350">
                  <c:v>42244.0</c:v>
                </c:pt>
                <c:pt idx="351">
                  <c:v>42243.0</c:v>
                </c:pt>
                <c:pt idx="352">
                  <c:v>42242.0</c:v>
                </c:pt>
                <c:pt idx="353">
                  <c:v>42241.0</c:v>
                </c:pt>
                <c:pt idx="354">
                  <c:v>42240.0</c:v>
                </c:pt>
                <c:pt idx="355">
                  <c:v>42237.0</c:v>
                </c:pt>
                <c:pt idx="356">
                  <c:v>42236.0</c:v>
                </c:pt>
                <c:pt idx="357">
                  <c:v>42235.0</c:v>
                </c:pt>
                <c:pt idx="358">
                  <c:v>42234.0</c:v>
                </c:pt>
                <c:pt idx="359">
                  <c:v>42233.0</c:v>
                </c:pt>
                <c:pt idx="360">
                  <c:v>42230.0</c:v>
                </c:pt>
                <c:pt idx="361">
                  <c:v>42229.0</c:v>
                </c:pt>
                <c:pt idx="362">
                  <c:v>42228.0</c:v>
                </c:pt>
                <c:pt idx="363">
                  <c:v>42227.0</c:v>
                </c:pt>
                <c:pt idx="364">
                  <c:v>42226.0</c:v>
                </c:pt>
                <c:pt idx="365">
                  <c:v>42223.0</c:v>
                </c:pt>
                <c:pt idx="366">
                  <c:v>42222.0</c:v>
                </c:pt>
                <c:pt idx="367">
                  <c:v>42221.0</c:v>
                </c:pt>
                <c:pt idx="368">
                  <c:v>42220.0</c:v>
                </c:pt>
                <c:pt idx="369">
                  <c:v>42219.0</c:v>
                </c:pt>
                <c:pt idx="370">
                  <c:v>42216.0</c:v>
                </c:pt>
                <c:pt idx="371">
                  <c:v>42215.0</c:v>
                </c:pt>
                <c:pt idx="372">
                  <c:v>42214.0</c:v>
                </c:pt>
                <c:pt idx="373">
                  <c:v>42213.0</c:v>
                </c:pt>
                <c:pt idx="374">
                  <c:v>42212.0</c:v>
                </c:pt>
                <c:pt idx="375">
                  <c:v>42209.0</c:v>
                </c:pt>
                <c:pt idx="376">
                  <c:v>42208.0</c:v>
                </c:pt>
                <c:pt idx="377">
                  <c:v>42207.0</c:v>
                </c:pt>
                <c:pt idx="378">
                  <c:v>42206.0</c:v>
                </c:pt>
                <c:pt idx="379">
                  <c:v>42205.0</c:v>
                </c:pt>
                <c:pt idx="380">
                  <c:v>42202.0</c:v>
                </c:pt>
                <c:pt idx="381">
                  <c:v>42201.0</c:v>
                </c:pt>
                <c:pt idx="382">
                  <c:v>42200.0</c:v>
                </c:pt>
                <c:pt idx="383">
                  <c:v>42199.0</c:v>
                </c:pt>
                <c:pt idx="384">
                  <c:v>42198.0</c:v>
                </c:pt>
                <c:pt idx="385">
                  <c:v>42195.0</c:v>
                </c:pt>
                <c:pt idx="386">
                  <c:v>42194.0</c:v>
                </c:pt>
                <c:pt idx="387">
                  <c:v>42193.0</c:v>
                </c:pt>
                <c:pt idx="388">
                  <c:v>42192.0</c:v>
                </c:pt>
                <c:pt idx="389">
                  <c:v>42191.0</c:v>
                </c:pt>
                <c:pt idx="390">
                  <c:v>42188.0</c:v>
                </c:pt>
                <c:pt idx="391">
                  <c:v>42187.0</c:v>
                </c:pt>
                <c:pt idx="392">
                  <c:v>42186.0</c:v>
                </c:pt>
                <c:pt idx="393">
                  <c:v>42185.0</c:v>
                </c:pt>
                <c:pt idx="394">
                  <c:v>42184.0</c:v>
                </c:pt>
                <c:pt idx="395">
                  <c:v>42181.0</c:v>
                </c:pt>
                <c:pt idx="396">
                  <c:v>42180.0</c:v>
                </c:pt>
                <c:pt idx="397">
                  <c:v>42179.0</c:v>
                </c:pt>
                <c:pt idx="398">
                  <c:v>42178.0</c:v>
                </c:pt>
                <c:pt idx="399">
                  <c:v>42177.0</c:v>
                </c:pt>
                <c:pt idx="400">
                  <c:v>42174.0</c:v>
                </c:pt>
                <c:pt idx="401">
                  <c:v>42173.0</c:v>
                </c:pt>
                <c:pt idx="402">
                  <c:v>42172.0</c:v>
                </c:pt>
                <c:pt idx="403">
                  <c:v>42171.0</c:v>
                </c:pt>
                <c:pt idx="404">
                  <c:v>42170.0</c:v>
                </c:pt>
                <c:pt idx="405">
                  <c:v>42167.0</c:v>
                </c:pt>
                <c:pt idx="406">
                  <c:v>42166.0</c:v>
                </c:pt>
                <c:pt idx="407">
                  <c:v>42165.0</c:v>
                </c:pt>
                <c:pt idx="408">
                  <c:v>42164.0</c:v>
                </c:pt>
                <c:pt idx="409">
                  <c:v>42163.0</c:v>
                </c:pt>
                <c:pt idx="410">
                  <c:v>42160.0</c:v>
                </c:pt>
                <c:pt idx="411">
                  <c:v>42159.0</c:v>
                </c:pt>
                <c:pt idx="412">
                  <c:v>42158.0</c:v>
                </c:pt>
                <c:pt idx="413">
                  <c:v>42157.0</c:v>
                </c:pt>
                <c:pt idx="414">
                  <c:v>42156.0</c:v>
                </c:pt>
                <c:pt idx="415">
                  <c:v>42153.0</c:v>
                </c:pt>
                <c:pt idx="416">
                  <c:v>42152.0</c:v>
                </c:pt>
                <c:pt idx="417">
                  <c:v>42151.0</c:v>
                </c:pt>
                <c:pt idx="418">
                  <c:v>42150.0</c:v>
                </c:pt>
                <c:pt idx="419">
                  <c:v>42149.0</c:v>
                </c:pt>
                <c:pt idx="420">
                  <c:v>42146.0</c:v>
                </c:pt>
                <c:pt idx="421">
                  <c:v>42145.0</c:v>
                </c:pt>
                <c:pt idx="422">
                  <c:v>42144.0</c:v>
                </c:pt>
                <c:pt idx="423">
                  <c:v>42143.0</c:v>
                </c:pt>
                <c:pt idx="424">
                  <c:v>42142.0</c:v>
                </c:pt>
                <c:pt idx="425">
                  <c:v>42139.0</c:v>
                </c:pt>
                <c:pt idx="426">
                  <c:v>42138.0</c:v>
                </c:pt>
                <c:pt idx="427">
                  <c:v>42137.0</c:v>
                </c:pt>
                <c:pt idx="428">
                  <c:v>42136.0</c:v>
                </c:pt>
                <c:pt idx="429">
                  <c:v>42135.0</c:v>
                </c:pt>
                <c:pt idx="430">
                  <c:v>42132.0</c:v>
                </c:pt>
                <c:pt idx="431">
                  <c:v>42131.0</c:v>
                </c:pt>
                <c:pt idx="432">
                  <c:v>42130.0</c:v>
                </c:pt>
                <c:pt idx="433">
                  <c:v>42129.0</c:v>
                </c:pt>
                <c:pt idx="434">
                  <c:v>42128.0</c:v>
                </c:pt>
                <c:pt idx="435">
                  <c:v>42125.0</c:v>
                </c:pt>
                <c:pt idx="436">
                  <c:v>42124.0</c:v>
                </c:pt>
                <c:pt idx="437">
                  <c:v>42123.0</c:v>
                </c:pt>
                <c:pt idx="438">
                  <c:v>42122.0</c:v>
                </c:pt>
                <c:pt idx="439">
                  <c:v>42121.0</c:v>
                </c:pt>
                <c:pt idx="440">
                  <c:v>42118.0</c:v>
                </c:pt>
                <c:pt idx="441">
                  <c:v>42117.0</c:v>
                </c:pt>
                <c:pt idx="442">
                  <c:v>42116.0</c:v>
                </c:pt>
                <c:pt idx="443">
                  <c:v>42115.0</c:v>
                </c:pt>
                <c:pt idx="444">
                  <c:v>42114.0</c:v>
                </c:pt>
                <c:pt idx="445">
                  <c:v>42111.0</c:v>
                </c:pt>
                <c:pt idx="446">
                  <c:v>42110.0</c:v>
                </c:pt>
                <c:pt idx="447">
                  <c:v>42109.0</c:v>
                </c:pt>
                <c:pt idx="448">
                  <c:v>42108.0</c:v>
                </c:pt>
                <c:pt idx="449">
                  <c:v>42107.0</c:v>
                </c:pt>
                <c:pt idx="450">
                  <c:v>42104.0</c:v>
                </c:pt>
                <c:pt idx="451">
                  <c:v>42103.0</c:v>
                </c:pt>
                <c:pt idx="452">
                  <c:v>42102.0</c:v>
                </c:pt>
                <c:pt idx="453">
                  <c:v>42101.0</c:v>
                </c:pt>
                <c:pt idx="454">
                  <c:v>42100.0</c:v>
                </c:pt>
                <c:pt idx="455">
                  <c:v>42097.0</c:v>
                </c:pt>
                <c:pt idx="456">
                  <c:v>42096.0</c:v>
                </c:pt>
                <c:pt idx="457">
                  <c:v>42095.0</c:v>
                </c:pt>
                <c:pt idx="458">
                  <c:v>42094.0</c:v>
                </c:pt>
                <c:pt idx="459">
                  <c:v>42093.0</c:v>
                </c:pt>
                <c:pt idx="460">
                  <c:v>42090.0</c:v>
                </c:pt>
                <c:pt idx="461">
                  <c:v>42089.0</c:v>
                </c:pt>
                <c:pt idx="462">
                  <c:v>42088.0</c:v>
                </c:pt>
                <c:pt idx="463">
                  <c:v>42087.0</c:v>
                </c:pt>
                <c:pt idx="464">
                  <c:v>42086.0</c:v>
                </c:pt>
                <c:pt idx="465">
                  <c:v>42083.0</c:v>
                </c:pt>
                <c:pt idx="466">
                  <c:v>42082.0</c:v>
                </c:pt>
                <c:pt idx="467">
                  <c:v>42081.0</c:v>
                </c:pt>
                <c:pt idx="468">
                  <c:v>42080.0</c:v>
                </c:pt>
                <c:pt idx="469">
                  <c:v>42079.0</c:v>
                </c:pt>
                <c:pt idx="470">
                  <c:v>42076.0</c:v>
                </c:pt>
                <c:pt idx="471">
                  <c:v>42075.0</c:v>
                </c:pt>
                <c:pt idx="472">
                  <c:v>42074.0</c:v>
                </c:pt>
                <c:pt idx="473">
                  <c:v>42073.0</c:v>
                </c:pt>
                <c:pt idx="474">
                  <c:v>42072.0</c:v>
                </c:pt>
                <c:pt idx="475">
                  <c:v>42069.0</c:v>
                </c:pt>
                <c:pt idx="476">
                  <c:v>42068.0</c:v>
                </c:pt>
                <c:pt idx="477">
                  <c:v>42067.0</c:v>
                </c:pt>
                <c:pt idx="478">
                  <c:v>42066.0</c:v>
                </c:pt>
                <c:pt idx="479">
                  <c:v>42065.0</c:v>
                </c:pt>
                <c:pt idx="480">
                  <c:v>42062.0</c:v>
                </c:pt>
                <c:pt idx="481">
                  <c:v>42061.0</c:v>
                </c:pt>
                <c:pt idx="482">
                  <c:v>42060.0</c:v>
                </c:pt>
                <c:pt idx="483">
                  <c:v>42059.0</c:v>
                </c:pt>
                <c:pt idx="484">
                  <c:v>42058.0</c:v>
                </c:pt>
                <c:pt idx="485">
                  <c:v>42055.0</c:v>
                </c:pt>
                <c:pt idx="486">
                  <c:v>42054.0</c:v>
                </c:pt>
                <c:pt idx="487">
                  <c:v>42053.0</c:v>
                </c:pt>
                <c:pt idx="488">
                  <c:v>42052.0</c:v>
                </c:pt>
                <c:pt idx="489">
                  <c:v>42051.0</c:v>
                </c:pt>
                <c:pt idx="490">
                  <c:v>42048.0</c:v>
                </c:pt>
                <c:pt idx="491">
                  <c:v>42047.0</c:v>
                </c:pt>
                <c:pt idx="492">
                  <c:v>42046.0</c:v>
                </c:pt>
                <c:pt idx="493">
                  <c:v>42045.0</c:v>
                </c:pt>
                <c:pt idx="494">
                  <c:v>42044.0</c:v>
                </c:pt>
                <c:pt idx="495">
                  <c:v>42041.0</c:v>
                </c:pt>
                <c:pt idx="496">
                  <c:v>42040.0</c:v>
                </c:pt>
                <c:pt idx="497">
                  <c:v>42039.0</c:v>
                </c:pt>
                <c:pt idx="498">
                  <c:v>42038.0</c:v>
                </c:pt>
                <c:pt idx="499">
                  <c:v>42037.0</c:v>
                </c:pt>
                <c:pt idx="500">
                  <c:v>42034.0</c:v>
                </c:pt>
                <c:pt idx="501">
                  <c:v>42033.0</c:v>
                </c:pt>
                <c:pt idx="502">
                  <c:v>42032.0</c:v>
                </c:pt>
                <c:pt idx="503">
                  <c:v>42031.0</c:v>
                </c:pt>
                <c:pt idx="504">
                  <c:v>42030.0</c:v>
                </c:pt>
                <c:pt idx="505">
                  <c:v>42027.0</c:v>
                </c:pt>
                <c:pt idx="506">
                  <c:v>42026.0</c:v>
                </c:pt>
                <c:pt idx="507">
                  <c:v>42025.0</c:v>
                </c:pt>
                <c:pt idx="508">
                  <c:v>42024.0</c:v>
                </c:pt>
                <c:pt idx="509">
                  <c:v>42023.0</c:v>
                </c:pt>
                <c:pt idx="510">
                  <c:v>42020.0</c:v>
                </c:pt>
                <c:pt idx="511">
                  <c:v>42019.0</c:v>
                </c:pt>
                <c:pt idx="512">
                  <c:v>42018.0</c:v>
                </c:pt>
                <c:pt idx="513">
                  <c:v>42017.0</c:v>
                </c:pt>
                <c:pt idx="514">
                  <c:v>42016.0</c:v>
                </c:pt>
                <c:pt idx="515">
                  <c:v>42013.0</c:v>
                </c:pt>
                <c:pt idx="516">
                  <c:v>42012.0</c:v>
                </c:pt>
                <c:pt idx="517">
                  <c:v>42011.0</c:v>
                </c:pt>
                <c:pt idx="518">
                  <c:v>42010.0</c:v>
                </c:pt>
                <c:pt idx="519">
                  <c:v>42009.0</c:v>
                </c:pt>
                <c:pt idx="520">
                  <c:v>42006.0</c:v>
                </c:pt>
                <c:pt idx="521">
                  <c:v>42005.0</c:v>
                </c:pt>
                <c:pt idx="522">
                  <c:v>42004.0</c:v>
                </c:pt>
                <c:pt idx="523">
                  <c:v>42003.0</c:v>
                </c:pt>
                <c:pt idx="524">
                  <c:v>42002.0</c:v>
                </c:pt>
                <c:pt idx="525">
                  <c:v>41999.0</c:v>
                </c:pt>
                <c:pt idx="526">
                  <c:v>41998.0</c:v>
                </c:pt>
                <c:pt idx="527">
                  <c:v>41997.0</c:v>
                </c:pt>
                <c:pt idx="528">
                  <c:v>41996.0</c:v>
                </c:pt>
                <c:pt idx="529">
                  <c:v>41995.0</c:v>
                </c:pt>
                <c:pt idx="530">
                  <c:v>41992.0</c:v>
                </c:pt>
                <c:pt idx="531">
                  <c:v>41991.0</c:v>
                </c:pt>
                <c:pt idx="532">
                  <c:v>41990.0</c:v>
                </c:pt>
                <c:pt idx="533">
                  <c:v>41989.0</c:v>
                </c:pt>
                <c:pt idx="534">
                  <c:v>41988.0</c:v>
                </c:pt>
                <c:pt idx="535">
                  <c:v>41985.0</c:v>
                </c:pt>
                <c:pt idx="536">
                  <c:v>41984.0</c:v>
                </c:pt>
                <c:pt idx="537">
                  <c:v>41983.0</c:v>
                </c:pt>
                <c:pt idx="538">
                  <c:v>41982.0</c:v>
                </c:pt>
                <c:pt idx="539">
                  <c:v>41981.0</c:v>
                </c:pt>
                <c:pt idx="540">
                  <c:v>41978.0</c:v>
                </c:pt>
                <c:pt idx="541">
                  <c:v>41977.0</c:v>
                </c:pt>
                <c:pt idx="542">
                  <c:v>41976.0</c:v>
                </c:pt>
                <c:pt idx="543">
                  <c:v>41975.0</c:v>
                </c:pt>
                <c:pt idx="544">
                  <c:v>41974.0</c:v>
                </c:pt>
                <c:pt idx="545">
                  <c:v>41971.0</c:v>
                </c:pt>
                <c:pt idx="546">
                  <c:v>41970.0</c:v>
                </c:pt>
                <c:pt idx="547">
                  <c:v>41969.0</c:v>
                </c:pt>
                <c:pt idx="548">
                  <c:v>41968.0</c:v>
                </c:pt>
                <c:pt idx="549">
                  <c:v>41967.0</c:v>
                </c:pt>
                <c:pt idx="550">
                  <c:v>41964.0</c:v>
                </c:pt>
                <c:pt idx="551">
                  <c:v>41963.0</c:v>
                </c:pt>
                <c:pt idx="552">
                  <c:v>41962.0</c:v>
                </c:pt>
                <c:pt idx="553">
                  <c:v>41961.0</c:v>
                </c:pt>
                <c:pt idx="554">
                  <c:v>41960.0</c:v>
                </c:pt>
                <c:pt idx="555">
                  <c:v>41957.0</c:v>
                </c:pt>
                <c:pt idx="556">
                  <c:v>41956.0</c:v>
                </c:pt>
                <c:pt idx="557">
                  <c:v>41955.0</c:v>
                </c:pt>
                <c:pt idx="558">
                  <c:v>41954.0</c:v>
                </c:pt>
                <c:pt idx="559">
                  <c:v>41953.0</c:v>
                </c:pt>
                <c:pt idx="560">
                  <c:v>41950.0</c:v>
                </c:pt>
                <c:pt idx="561">
                  <c:v>41949.0</c:v>
                </c:pt>
                <c:pt idx="562">
                  <c:v>41948.0</c:v>
                </c:pt>
                <c:pt idx="563">
                  <c:v>41947.0</c:v>
                </c:pt>
                <c:pt idx="564">
                  <c:v>41946.0</c:v>
                </c:pt>
                <c:pt idx="565">
                  <c:v>41943.0</c:v>
                </c:pt>
                <c:pt idx="566">
                  <c:v>41942.0</c:v>
                </c:pt>
                <c:pt idx="567">
                  <c:v>41941.0</c:v>
                </c:pt>
                <c:pt idx="568">
                  <c:v>41940.0</c:v>
                </c:pt>
                <c:pt idx="569">
                  <c:v>41939.0</c:v>
                </c:pt>
                <c:pt idx="570">
                  <c:v>41936.0</c:v>
                </c:pt>
                <c:pt idx="571">
                  <c:v>41935.0</c:v>
                </c:pt>
                <c:pt idx="572">
                  <c:v>41934.0</c:v>
                </c:pt>
                <c:pt idx="573">
                  <c:v>41933.0</c:v>
                </c:pt>
                <c:pt idx="574">
                  <c:v>41932.0</c:v>
                </c:pt>
                <c:pt idx="575">
                  <c:v>41929.0</c:v>
                </c:pt>
                <c:pt idx="576">
                  <c:v>41928.0</c:v>
                </c:pt>
                <c:pt idx="577">
                  <c:v>41927.0</c:v>
                </c:pt>
                <c:pt idx="578">
                  <c:v>41926.0</c:v>
                </c:pt>
                <c:pt idx="579">
                  <c:v>41925.0</c:v>
                </c:pt>
                <c:pt idx="580">
                  <c:v>41922.0</c:v>
                </c:pt>
                <c:pt idx="581">
                  <c:v>41921.0</c:v>
                </c:pt>
                <c:pt idx="582">
                  <c:v>41920.0</c:v>
                </c:pt>
                <c:pt idx="583">
                  <c:v>41919.0</c:v>
                </c:pt>
                <c:pt idx="584">
                  <c:v>41918.0</c:v>
                </c:pt>
                <c:pt idx="585">
                  <c:v>41915.0</c:v>
                </c:pt>
                <c:pt idx="586">
                  <c:v>41914.0</c:v>
                </c:pt>
                <c:pt idx="587">
                  <c:v>41913.0</c:v>
                </c:pt>
                <c:pt idx="588">
                  <c:v>41912.0</c:v>
                </c:pt>
                <c:pt idx="589">
                  <c:v>41911.0</c:v>
                </c:pt>
                <c:pt idx="590">
                  <c:v>41908.0</c:v>
                </c:pt>
                <c:pt idx="591">
                  <c:v>41907.0</c:v>
                </c:pt>
                <c:pt idx="592">
                  <c:v>41906.0</c:v>
                </c:pt>
                <c:pt idx="593">
                  <c:v>41905.0</c:v>
                </c:pt>
                <c:pt idx="594">
                  <c:v>41904.0</c:v>
                </c:pt>
                <c:pt idx="595">
                  <c:v>41901.0</c:v>
                </c:pt>
                <c:pt idx="596">
                  <c:v>41900.0</c:v>
                </c:pt>
                <c:pt idx="597">
                  <c:v>41899.0</c:v>
                </c:pt>
                <c:pt idx="598">
                  <c:v>41898.0</c:v>
                </c:pt>
                <c:pt idx="599">
                  <c:v>41897.0</c:v>
                </c:pt>
                <c:pt idx="600">
                  <c:v>41894.0</c:v>
                </c:pt>
                <c:pt idx="601">
                  <c:v>41893.0</c:v>
                </c:pt>
                <c:pt idx="602">
                  <c:v>41892.0</c:v>
                </c:pt>
                <c:pt idx="603">
                  <c:v>41891.0</c:v>
                </c:pt>
                <c:pt idx="604">
                  <c:v>41890.0</c:v>
                </c:pt>
                <c:pt idx="605">
                  <c:v>41887.0</c:v>
                </c:pt>
                <c:pt idx="606">
                  <c:v>41886.0</c:v>
                </c:pt>
                <c:pt idx="607">
                  <c:v>41885.0</c:v>
                </c:pt>
                <c:pt idx="608">
                  <c:v>41884.0</c:v>
                </c:pt>
                <c:pt idx="609">
                  <c:v>41883.0</c:v>
                </c:pt>
                <c:pt idx="610">
                  <c:v>41880.0</c:v>
                </c:pt>
                <c:pt idx="611">
                  <c:v>41879.0</c:v>
                </c:pt>
                <c:pt idx="612">
                  <c:v>41878.0</c:v>
                </c:pt>
                <c:pt idx="613">
                  <c:v>41877.0</c:v>
                </c:pt>
                <c:pt idx="614">
                  <c:v>41876.0</c:v>
                </c:pt>
                <c:pt idx="615">
                  <c:v>41873.0</c:v>
                </c:pt>
                <c:pt idx="616">
                  <c:v>41872.0</c:v>
                </c:pt>
                <c:pt idx="617">
                  <c:v>41871.0</c:v>
                </c:pt>
                <c:pt idx="618">
                  <c:v>41870.0</c:v>
                </c:pt>
                <c:pt idx="619">
                  <c:v>41869.0</c:v>
                </c:pt>
                <c:pt idx="620">
                  <c:v>41866.0</c:v>
                </c:pt>
                <c:pt idx="621">
                  <c:v>41865.0</c:v>
                </c:pt>
                <c:pt idx="622">
                  <c:v>41864.0</c:v>
                </c:pt>
                <c:pt idx="623">
                  <c:v>41863.0</c:v>
                </c:pt>
                <c:pt idx="624">
                  <c:v>41862.0</c:v>
                </c:pt>
                <c:pt idx="625">
                  <c:v>41859.0</c:v>
                </c:pt>
                <c:pt idx="626">
                  <c:v>41858.0</c:v>
                </c:pt>
                <c:pt idx="627">
                  <c:v>41857.0</c:v>
                </c:pt>
                <c:pt idx="628">
                  <c:v>41856.0</c:v>
                </c:pt>
                <c:pt idx="629">
                  <c:v>41855.0</c:v>
                </c:pt>
                <c:pt idx="630">
                  <c:v>41852.0</c:v>
                </c:pt>
                <c:pt idx="631">
                  <c:v>41851.0</c:v>
                </c:pt>
                <c:pt idx="632">
                  <c:v>41850.0</c:v>
                </c:pt>
                <c:pt idx="633">
                  <c:v>41849.0</c:v>
                </c:pt>
                <c:pt idx="634">
                  <c:v>41848.0</c:v>
                </c:pt>
                <c:pt idx="635">
                  <c:v>41845.0</c:v>
                </c:pt>
                <c:pt idx="636">
                  <c:v>41844.0</c:v>
                </c:pt>
                <c:pt idx="637">
                  <c:v>41843.0</c:v>
                </c:pt>
                <c:pt idx="638">
                  <c:v>41842.0</c:v>
                </c:pt>
                <c:pt idx="639">
                  <c:v>41841.0</c:v>
                </c:pt>
                <c:pt idx="640">
                  <c:v>41838.0</c:v>
                </c:pt>
                <c:pt idx="641">
                  <c:v>41837.0</c:v>
                </c:pt>
                <c:pt idx="642">
                  <c:v>41836.0</c:v>
                </c:pt>
                <c:pt idx="643">
                  <c:v>41835.0</c:v>
                </c:pt>
                <c:pt idx="644">
                  <c:v>41834.0</c:v>
                </c:pt>
                <c:pt idx="645">
                  <c:v>41831.0</c:v>
                </c:pt>
                <c:pt idx="646">
                  <c:v>41830.0</c:v>
                </c:pt>
                <c:pt idx="647">
                  <c:v>41829.0</c:v>
                </c:pt>
                <c:pt idx="648">
                  <c:v>41828.0</c:v>
                </c:pt>
                <c:pt idx="649">
                  <c:v>41827.0</c:v>
                </c:pt>
                <c:pt idx="650">
                  <c:v>41824.0</c:v>
                </c:pt>
                <c:pt idx="651">
                  <c:v>41823.0</c:v>
                </c:pt>
                <c:pt idx="652">
                  <c:v>41822.0</c:v>
                </c:pt>
                <c:pt idx="653">
                  <c:v>41821.0</c:v>
                </c:pt>
                <c:pt idx="654">
                  <c:v>41820.0</c:v>
                </c:pt>
                <c:pt idx="655">
                  <c:v>41817.0</c:v>
                </c:pt>
                <c:pt idx="656">
                  <c:v>41816.0</c:v>
                </c:pt>
                <c:pt idx="657">
                  <c:v>41815.0</c:v>
                </c:pt>
                <c:pt idx="658">
                  <c:v>41814.0</c:v>
                </c:pt>
                <c:pt idx="659">
                  <c:v>41813.0</c:v>
                </c:pt>
                <c:pt idx="660">
                  <c:v>41810.0</c:v>
                </c:pt>
                <c:pt idx="661">
                  <c:v>41809.0</c:v>
                </c:pt>
                <c:pt idx="662">
                  <c:v>41808.0</c:v>
                </c:pt>
                <c:pt idx="663">
                  <c:v>41807.0</c:v>
                </c:pt>
                <c:pt idx="664">
                  <c:v>41806.0</c:v>
                </c:pt>
                <c:pt idx="665">
                  <c:v>41803.0</c:v>
                </c:pt>
                <c:pt idx="666">
                  <c:v>41802.0</c:v>
                </c:pt>
                <c:pt idx="667">
                  <c:v>41801.0</c:v>
                </c:pt>
                <c:pt idx="668">
                  <c:v>41800.0</c:v>
                </c:pt>
                <c:pt idx="669">
                  <c:v>41799.0</c:v>
                </c:pt>
                <c:pt idx="670">
                  <c:v>41796.0</c:v>
                </c:pt>
                <c:pt idx="671">
                  <c:v>41795.0</c:v>
                </c:pt>
                <c:pt idx="672">
                  <c:v>41794.0</c:v>
                </c:pt>
                <c:pt idx="673">
                  <c:v>41793.0</c:v>
                </c:pt>
                <c:pt idx="674">
                  <c:v>41792.0</c:v>
                </c:pt>
                <c:pt idx="675">
                  <c:v>41789.0</c:v>
                </c:pt>
                <c:pt idx="676">
                  <c:v>41788.0</c:v>
                </c:pt>
                <c:pt idx="677">
                  <c:v>41787.0</c:v>
                </c:pt>
                <c:pt idx="678">
                  <c:v>41786.0</c:v>
                </c:pt>
                <c:pt idx="679">
                  <c:v>41785.0</c:v>
                </c:pt>
                <c:pt idx="680">
                  <c:v>41782.0</c:v>
                </c:pt>
                <c:pt idx="681">
                  <c:v>41781.0</c:v>
                </c:pt>
                <c:pt idx="682">
                  <c:v>41780.0</c:v>
                </c:pt>
                <c:pt idx="683">
                  <c:v>41779.0</c:v>
                </c:pt>
                <c:pt idx="684">
                  <c:v>41778.0</c:v>
                </c:pt>
                <c:pt idx="685">
                  <c:v>41775.0</c:v>
                </c:pt>
                <c:pt idx="686">
                  <c:v>41774.0</c:v>
                </c:pt>
                <c:pt idx="687">
                  <c:v>41773.0</c:v>
                </c:pt>
                <c:pt idx="688">
                  <c:v>41772.0</c:v>
                </c:pt>
                <c:pt idx="689">
                  <c:v>41771.0</c:v>
                </c:pt>
                <c:pt idx="690">
                  <c:v>41768.0</c:v>
                </c:pt>
                <c:pt idx="691">
                  <c:v>41767.0</c:v>
                </c:pt>
                <c:pt idx="692">
                  <c:v>41766.0</c:v>
                </c:pt>
                <c:pt idx="693">
                  <c:v>41765.0</c:v>
                </c:pt>
                <c:pt idx="694">
                  <c:v>41764.0</c:v>
                </c:pt>
                <c:pt idx="695">
                  <c:v>41761.0</c:v>
                </c:pt>
                <c:pt idx="696">
                  <c:v>41760.0</c:v>
                </c:pt>
                <c:pt idx="697">
                  <c:v>41759.0</c:v>
                </c:pt>
                <c:pt idx="698">
                  <c:v>41758.0</c:v>
                </c:pt>
                <c:pt idx="699">
                  <c:v>41757.0</c:v>
                </c:pt>
                <c:pt idx="700">
                  <c:v>41754.0</c:v>
                </c:pt>
                <c:pt idx="701">
                  <c:v>41753.0</c:v>
                </c:pt>
                <c:pt idx="702">
                  <c:v>41752.0</c:v>
                </c:pt>
                <c:pt idx="703">
                  <c:v>41751.0</c:v>
                </c:pt>
                <c:pt idx="704">
                  <c:v>41750.0</c:v>
                </c:pt>
                <c:pt idx="705">
                  <c:v>41747.0</c:v>
                </c:pt>
                <c:pt idx="706">
                  <c:v>41746.0</c:v>
                </c:pt>
                <c:pt idx="707">
                  <c:v>41745.0</c:v>
                </c:pt>
                <c:pt idx="708">
                  <c:v>41744.0</c:v>
                </c:pt>
                <c:pt idx="709">
                  <c:v>41743.0</c:v>
                </c:pt>
                <c:pt idx="710">
                  <c:v>41740.0</c:v>
                </c:pt>
                <c:pt idx="711">
                  <c:v>41739.0</c:v>
                </c:pt>
                <c:pt idx="712">
                  <c:v>41738.0</c:v>
                </c:pt>
                <c:pt idx="713">
                  <c:v>41737.0</c:v>
                </c:pt>
                <c:pt idx="714">
                  <c:v>41736.0</c:v>
                </c:pt>
                <c:pt idx="715">
                  <c:v>41733.0</c:v>
                </c:pt>
                <c:pt idx="716">
                  <c:v>41732.0</c:v>
                </c:pt>
                <c:pt idx="717">
                  <c:v>41731.0</c:v>
                </c:pt>
                <c:pt idx="718">
                  <c:v>41730.0</c:v>
                </c:pt>
                <c:pt idx="719">
                  <c:v>41729.0</c:v>
                </c:pt>
                <c:pt idx="720">
                  <c:v>41726.0</c:v>
                </c:pt>
                <c:pt idx="721">
                  <c:v>41725.0</c:v>
                </c:pt>
                <c:pt idx="722">
                  <c:v>41724.0</c:v>
                </c:pt>
                <c:pt idx="723">
                  <c:v>41723.0</c:v>
                </c:pt>
                <c:pt idx="724">
                  <c:v>41722.0</c:v>
                </c:pt>
                <c:pt idx="725">
                  <c:v>41719.0</c:v>
                </c:pt>
                <c:pt idx="726">
                  <c:v>41718.0</c:v>
                </c:pt>
                <c:pt idx="727">
                  <c:v>41717.0</c:v>
                </c:pt>
                <c:pt idx="728">
                  <c:v>41716.0</c:v>
                </c:pt>
                <c:pt idx="729">
                  <c:v>41715.0</c:v>
                </c:pt>
                <c:pt idx="730">
                  <c:v>41712.0</c:v>
                </c:pt>
                <c:pt idx="731">
                  <c:v>41711.0</c:v>
                </c:pt>
                <c:pt idx="732">
                  <c:v>41710.0</c:v>
                </c:pt>
                <c:pt idx="733">
                  <c:v>41709.0</c:v>
                </c:pt>
                <c:pt idx="734">
                  <c:v>41708.0</c:v>
                </c:pt>
                <c:pt idx="735">
                  <c:v>41705.0</c:v>
                </c:pt>
                <c:pt idx="736">
                  <c:v>41704.0</c:v>
                </c:pt>
                <c:pt idx="737">
                  <c:v>41703.0</c:v>
                </c:pt>
                <c:pt idx="738">
                  <c:v>41702.0</c:v>
                </c:pt>
                <c:pt idx="739">
                  <c:v>41701.0</c:v>
                </c:pt>
                <c:pt idx="740">
                  <c:v>41698.0</c:v>
                </c:pt>
                <c:pt idx="741">
                  <c:v>41697.0</c:v>
                </c:pt>
                <c:pt idx="742">
                  <c:v>41696.0</c:v>
                </c:pt>
                <c:pt idx="743">
                  <c:v>41695.0</c:v>
                </c:pt>
                <c:pt idx="744">
                  <c:v>41694.0</c:v>
                </c:pt>
                <c:pt idx="745">
                  <c:v>41691.0</c:v>
                </c:pt>
                <c:pt idx="746">
                  <c:v>41690.0</c:v>
                </c:pt>
                <c:pt idx="747">
                  <c:v>41689.0</c:v>
                </c:pt>
                <c:pt idx="748">
                  <c:v>41688.0</c:v>
                </c:pt>
                <c:pt idx="749">
                  <c:v>41687.0</c:v>
                </c:pt>
                <c:pt idx="750">
                  <c:v>41684.0</c:v>
                </c:pt>
                <c:pt idx="751">
                  <c:v>41683.0</c:v>
                </c:pt>
                <c:pt idx="752">
                  <c:v>41682.0</c:v>
                </c:pt>
                <c:pt idx="753">
                  <c:v>41681.0</c:v>
                </c:pt>
                <c:pt idx="754">
                  <c:v>41680.0</c:v>
                </c:pt>
                <c:pt idx="755">
                  <c:v>41677.0</c:v>
                </c:pt>
                <c:pt idx="756">
                  <c:v>41676.0</c:v>
                </c:pt>
                <c:pt idx="757">
                  <c:v>41675.0</c:v>
                </c:pt>
                <c:pt idx="758">
                  <c:v>41674.0</c:v>
                </c:pt>
                <c:pt idx="759">
                  <c:v>41673.0</c:v>
                </c:pt>
                <c:pt idx="760">
                  <c:v>41670.0</c:v>
                </c:pt>
                <c:pt idx="761">
                  <c:v>41669.0</c:v>
                </c:pt>
                <c:pt idx="762">
                  <c:v>41668.0</c:v>
                </c:pt>
                <c:pt idx="763">
                  <c:v>41667.0</c:v>
                </c:pt>
                <c:pt idx="764">
                  <c:v>41666.0</c:v>
                </c:pt>
                <c:pt idx="765">
                  <c:v>41663.0</c:v>
                </c:pt>
                <c:pt idx="766">
                  <c:v>41662.0</c:v>
                </c:pt>
                <c:pt idx="767">
                  <c:v>41661.0</c:v>
                </c:pt>
                <c:pt idx="768">
                  <c:v>41660.0</c:v>
                </c:pt>
                <c:pt idx="769">
                  <c:v>41659.0</c:v>
                </c:pt>
                <c:pt idx="770">
                  <c:v>41656.0</c:v>
                </c:pt>
                <c:pt idx="771">
                  <c:v>41655.0</c:v>
                </c:pt>
                <c:pt idx="772">
                  <c:v>41654.0</c:v>
                </c:pt>
                <c:pt idx="773">
                  <c:v>41653.0</c:v>
                </c:pt>
                <c:pt idx="774">
                  <c:v>41652.0</c:v>
                </c:pt>
                <c:pt idx="775">
                  <c:v>41649.0</c:v>
                </c:pt>
                <c:pt idx="776">
                  <c:v>41648.0</c:v>
                </c:pt>
                <c:pt idx="777">
                  <c:v>41647.0</c:v>
                </c:pt>
                <c:pt idx="778">
                  <c:v>41646.0</c:v>
                </c:pt>
                <c:pt idx="779">
                  <c:v>41645.0</c:v>
                </c:pt>
                <c:pt idx="780">
                  <c:v>41642.0</c:v>
                </c:pt>
                <c:pt idx="781">
                  <c:v>41641.0</c:v>
                </c:pt>
                <c:pt idx="782">
                  <c:v>41640.0</c:v>
                </c:pt>
                <c:pt idx="783">
                  <c:v>41639.0</c:v>
                </c:pt>
                <c:pt idx="784">
                  <c:v>41638.0</c:v>
                </c:pt>
                <c:pt idx="785">
                  <c:v>41635.0</c:v>
                </c:pt>
                <c:pt idx="786">
                  <c:v>41634.0</c:v>
                </c:pt>
                <c:pt idx="787">
                  <c:v>41633.0</c:v>
                </c:pt>
                <c:pt idx="788">
                  <c:v>41632.0</c:v>
                </c:pt>
                <c:pt idx="789">
                  <c:v>41631.0</c:v>
                </c:pt>
                <c:pt idx="790">
                  <c:v>41628.0</c:v>
                </c:pt>
                <c:pt idx="791">
                  <c:v>41627.0</c:v>
                </c:pt>
                <c:pt idx="792">
                  <c:v>41626.0</c:v>
                </c:pt>
                <c:pt idx="793">
                  <c:v>41625.0</c:v>
                </c:pt>
                <c:pt idx="794">
                  <c:v>41624.0</c:v>
                </c:pt>
                <c:pt idx="795">
                  <c:v>41621.0</c:v>
                </c:pt>
                <c:pt idx="796">
                  <c:v>41620.0</c:v>
                </c:pt>
                <c:pt idx="797">
                  <c:v>41619.0</c:v>
                </c:pt>
                <c:pt idx="798">
                  <c:v>41618.0</c:v>
                </c:pt>
                <c:pt idx="799">
                  <c:v>41617.0</c:v>
                </c:pt>
                <c:pt idx="800">
                  <c:v>41614.0</c:v>
                </c:pt>
                <c:pt idx="801">
                  <c:v>41613.0</c:v>
                </c:pt>
                <c:pt idx="802">
                  <c:v>41612.0</c:v>
                </c:pt>
                <c:pt idx="803">
                  <c:v>41611.0</c:v>
                </c:pt>
                <c:pt idx="804">
                  <c:v>41610.0</c:v>
                </c:pt>
                <c:pt idx="805">
                  <c:v>41607.0</c:v>
                </c:pt>
                <c:pt idx="806">
                  <c:v>41606.0</c:v>
                </c:pt>
                <c:pt idx="807">
                  <c:v>41605.0</c:v>
                </c:pt>
                <c:pt idx="808">
                  <c:v>41604.0</c:v>
                </c:pt>
                <c:pt idx="809">
                  <c:v>41603.0</c:v>
                </c:pt>
                <c:pt idx="810">
                  <c:v>41600.0</c:v>
                </c:pt>
                <c:pt idx="811">
                  <c:v>41599.0</c:v>
                </c:pt>
                <c:pt idx="812">
                  <c:v>41598.0</c:v>
                </c:pt>
                <c:pt idx="813">
                  <c:v>41597.0</c:v>
                </c:pt>
                <c:pt idx="814">
                  <c:v>41596.0</c:v>
                </c:pt>
                <c:pt idx="815">
                  <c:v>41593.0</c:v>
                </c:pt>
                <c:pt idx="816">
                  <c:v>41592.0</c:v>
                </c:pt>
                <c:pt idx="817">
                  <c:v>41591.0</c:v>
                </c:pt>
                <c:pt idx="818">
                  <c:v>41590.0</c:v>
                </c:pt>
                <c:pt idx="819">
                  <c:v>41589.0</c:v>
                </c:pt>
                <c:pt idx="820">
                  <c:v>41586.0</c:v>
                </c:pt>
                <c:pt idx="821">
                  <c:v>41585.0</c:v>
                </c:pt>
                <c:pt idx="822">
                  <c:v>41584.0</c:v>
                </c:pt>
                <c:pt idx="823">
                  <c:v>41583.0</c:v>
                </c:pt>
                <c:pt idx="824">
                  <c:v>41582.0</c:v>
                </c:pt>
                <c:pt idx="825">
                  <c:v>41579.0</c:v>
                </c:pt>
                <c:pt idx="826">
                  <c:v>41578.0</c:v>
                </c:pt>
                <c:pt idx="827">
                  <c:v>41577.0</c:v>
                </c:pt>
                <c:pt idx="828">
                  <c:v>41576.0</c:v>
                </c:pt>
                <c:pt idx="829">
                  <c:v>41575.0</c:v>
                </c:pt>
                <c:pt idx="830">
                  <c:v>41572.0</c:v>
                </c:pt>
                <c:pt idx="831">
                  <c:v>41571.0</c:v>
                </c:pt>
                <c:pt idx="832">
                  <c:v>41570.0</c:v>
                </c:pt>
                <c:pt idx="833">
                  <c:v>41569.0</c:v>
                </c:pt>
                <c:pt idx="834">
                  <c:v>41568.0</c:v>
                </c:pt>
                <c:pt idx="835">
                  <c:v>41565.0</c:v>
                </c:pt>
                <c:pt idx="836">
                  <c:v>41564.0</c:v>
                </c:pt>
                <c:pt idx="837">
                  <c:v>41563.0</c:v>
                </c:pt>
                <c:pt idx="838">
                  <c:v>41562.0</c:v>
                </c:pt>
                <c:pt idx="839">
                  <c:v>41561.0</c:v>
                </c:pt>
                <c:pt idx="840">
                  <c:v>41558.0</c:v>
                </c:pt>
                <c:pt idx="841">
                  <c:v>41557.0</c:v>
                </c:pt>
                <c:pt idx="842">
                  <c:v>41556.0</c:v>
                </c:pt>
                <c:pt idx="843">
                  <c:v>41555.0</c:v>
                </c:pt>
                <c:pt idx="844">
                  <c:v>41554.0</c:v>
                </c:pt>
                <c:pt idx="845">
                  <c:v>41551.0</c:v>
                </c:pt>
                <c:pt idx="846">
                  <c:v>41550.0</c:v>
                </c:pt>
                <c:pt idx="847">
                  <c:v>41549.0</c:v>
                </c:pt>
                <c:pt idx="848">
                  <c:v>41548.0</c:v>
                </c:pt>
                <c:pt idx="849">
                  <c:v>41547.0</c:v>
                </c:pt>
                <c:pt idx="850">
                  <c:v>41544.0</c:v>
                </c:pt>
                <c:pt idx="851">
                  <c:v>41543.0</c:v>
                </c:pt>
                <c:pt idx="852">
                  <c:v>41542.0</c:v>
                </c:pt>
                <c:pt idx="853">
                  <c:v>41541.0</c:v>
                </c:pt>
                <c:pt idx="854">
                  <c:v>41540.0</c:v>
                </c:pt>
                <c:pt idx="855">
                  <c:v>41537.0</c:v>
                </c:pt>
                <c:pt idx="856">
                  <c:v>41536.0</c:v>
                </c:pt>
                <c:pt idx="857">
                  <c:v>41535.0</c:v>
                </c:pt>
                <c:pt idx="858">
                  <c:v>41534.0</c:v>
                </c:pt>
                <c:pt idx="859">
                  <c:v>41533.0</c:v>
                </c:pt>
                <c:pt idx="860">
                  <c:v>41530.0</c:v>
                </c:pt>
                <c:pt idx="861">
                  <c:v>41529.0</c:v>
                </c:pt>
                <c:pt idx="862">
                  <c:v>41528.0</c:v>
                </c:pt>
                <c:pt idx="863">
                  <c:v>41527.0</c:v>
                </c:pt>
                <c:pt idx="864">
                  <c:v>41526.0</c:v>
                </c:pt>
                <c:pt idx="865">
                  <c:v>41523.0</c:v>
                </c:pt>
                <c:pt idx="866">
                  <c:v>41522.0</c:v>
                </c:pt>
                <c:pt idx="867">
                  <c:v>41521.0</c:v>
                </c:pt>
                <c:pt idx="868">
                  <c:v>41520.0</c:v>
                </c:pt>
                <c:pt idx="869">
                  <c:v>41519.0</c:v>
                </c:pt>
                <c:pt idx="870">
                  <c:v>41516.0</c:v>
                </c:pt>
                <c:pt idx="871">
                  <c:v>41515.0</c:v>
                </c:pt>
                <c:pt idx="872">
                  <c:v>41514.0</c:v>
                </c:pt>
                <c:pt idx="873">
                  <c:v>41513.0</c:v>
                </c:pt>
                <c:pt idx="874">
                  <c:v>41512.0</c:v>
                </c:pt>
                <c:pt idx="875">
                  <c:v>41509.0</c:v>
                </c:pt>
                <c:pt idx="876">
                  <c:v>41508.0</c:v>
                </c:pt>
                <c:pt idx="877">
                  <c:v>41507.0</c:v>
                </c:pt>
                <c:pt idx="878">
                  <c:v>41506.0</c:v>
                </c:pt>
                <c:pt idx="879">
                  <c:v>41505.0</c:v>
                </c:pt>
                <c:pt idx="880">
                  <c:v>41502.0</c:v>
                </c:pt>
                <c:pt idx="881">
                  <c:v>41501.0</c:v>
                </c:pt>
                <c:pt idx="882">
                  <c:v>41500.0</c:v>
                </c:pt>
                <c:pt idx="883">
                  <c:v>41499.0</c:v>
                </c:pt>
                <c:pt idx="884">
                  <c:v>41498.0</c:v>
                </c:pt>
                <c:pt idx="885">
                  <c:v>41495.0</c:v>
                </c:pt>
                <c:pt idx="886">
                  <c:v>41494.0</c:v>
                </c:pt>
                <c:pt idx="887">
                  <c:v>41493.0</c:v>
                </c:pt>
                <c:pt idx="888">
                  <c:v>41492.0</c:v>
                </c:pt>
                <c:pt idx="889">
                  <c:v>41491.0</c:v>
                </c:pt>
                <c:pt idx="890">
                  <c:v>41488.0</c:v>
                </c:pt>
                <c:pt idx="891">
                  <c:v>41487.0</c:v>
                </c:pt>
                <c:pt idx="892">
                  <c:v>41486.0</c:v>
                </c:pt>
                <c:pt idx="893">
                  <c:v>41485.0</c:v>
                </c:pt>
                <c:pt idx="894">
                  <c:v>41484.0</c:v>
                </c:pt>
                <c:pt idx="895">
                  <c:v>41481.0</c:v>
                </c:pt>
                <c:pt idx="896">
                  <c:v>41480.0</c:v>
                </c:pt>
                <c:pt idx="897">
                  <c:v>41479.0</c:v>
                </c:pt>
                <c:pt idx="898">
                  <c:v>41478.0</c:v>
                </c:pt>
                <c:pt idx="899">
                  <c:v>41477.0</c:v>
                </c:pt>
                <c:pt idx="900">
                  <c:v>41474.0</c:v>
                </c:pt>
                <c:pt idx="901">
                  <c:v>41473.0</c:v>
                </c:pt>
                <c:pt idx="902">
                  <c:v>41472.0</c:v>
                </c:pt>
                <c:pt idx="903">
                  <c:v>41471.0</c:v>
                </c:pt>
                <c:pt idx="904">
                  <c:v>41470.0</c:v>
                </c:pt>
                <c:pt idx="905">
                  <c:v>41467.0</c:v>
                </c:pt>
                <c:pt idx="906">
                  <c:v>41466.0</c:v>
                </c:pt>
                <c:pt idx="907">
                  <c:v>41465.0</c:v>
                </c:pt>
                <c:pt idx="908">
                  <c:v>41464.0</c:v>
                </c:pt>
                <c:pt idx="909">
                  <c:v>41463.0</c:v>
                </c:pt>
                <c:pt idx="910">
                  <c:v>41460.0</c:v>
                </c:pt>
                <c:pt idx="911">
                  <c:v>41459.0</c:v>
                </c:pt>
                <c:pt idx="912">
                  <c:v>41458.0</c:v>
                </c:pt>
                <c:pt idx="913">
                  <c:v>41457.0</c:v>
                </c:pt>
                <c:pt idx="914">
                  <c:v>41456.0</c:v>
                </c:pt>
                <c:pt idx="915">
                  <c:v>41453.0</c:v>
                </c:pt>
                <c:pt idx="916">
                  <c:v>41452.0</c:v>
                </c:pt>
                <c:pt idx="917">
                  <c:v>41451.0</c:v>
                </c:pt>
                <c:pt idx="918">
                  <c:v>41450.0</c:v>
                </c:pt>
                <c:pt idx="919">
                  <c:v>41449.0</c:v>
                </c:pt>
                <c:pt idx="920">
                  <c:v>41446.0</c:v>
                </c:pt>
                <c:pt idx="921">
                  <c:v>41445.0</c:v>
                </c:pt>
                <c:pt idx="922">
                  <c:v>41444.0</c:v>
                </c:pt>
                <c:pt idx="923">
                  <c:v>41443.0</c:v>
                </c:pt>
                <c:pt idx="924">
                  <c:v>41442.0</c:v>
                </c:pt>
                <c:pt idx="925">
                  <c:v>41439.0</c:v>
                </c:pt>
                <c:pt idx="926">
                  <c:v>41438.0</c:v>
                </c:pt>
                <c:pt idx="927">
                  <c:v>41437.0</c:v>
                </c:pt>
                <c:pt idx="928">
                  <c:v>41436.0</c:v>
                </c:pt>
                <c:pt idx="929">
                  <c:v>41435.0</c:v>
                </c:pt>
                <c:pt idx="930">
                  <c:v>41432.0</c:v>
                </c:pt>
                <c:pt idx="931">
                  <c:v>41431.0</c:v>
                </c:pt>
                <c:pt idx="932">
                  <c:v>41430.0</c:v>
                </c:pt>
                <c:pt idx="933">
                  <c:v>41429.0</c:v>
                </c:pt>
                <c:pt idx="934">
                  <c:v>41428.0</c:v>
                </c:pt>
                <c:pt idx="935">
                  <c:v>41425.0</c:v>
                </c:pt>
                <c:pt idx="936">
                  <c:v>41424.0</c:v>
                </c:pt>
                <c:pt idx="937">
                  <c:v>41423.0</c:v>
                </c:pt>
                <c:pt idx="938">
                  <c:v>41422.0</c:v>
                </c:pt>
                <c:pt idx="939">
                  <c:v>41421.0</c:v>
                </c:pt>
                <c:pt idx="940">
                  <c:v>41418.0</c:v>
                </c:pt>
                <c:pt idx="941">
                  <c:v>41417.0</c:v>
                </c:pt>
                <c:pt idx="942">
                  <c:v>41416.0</c:v>
                </c:pt>
                <c:pt idx="943">
                  <c:v>41415.0</c:v>
                </c:pt>
                <c:pt idx="944">
                  <c:v>41414.0</c:v>
                </c:pt>
                <c:pt idx="945">
                  <c:v>41411.0</c:v>
                </c:pt>
                <c:pt idx="946">
                  <c:v>41410.0</c:v>
                </c:pt>
                <c:pt idx="947">
                  <c:v>41409.0</c:v>
                </c:pt>
                <c:pt idx="948">
                  <c:v>41408.0</c:v>
                </c:pt>
                <c:pt idx="949">
                  <c:v>41407.0</c:v>
                </c:pt>
                <c:pt idx="950">
                  <c:v>41404.0</c:v>
                </c:pt>
                <c:pt idx="951">
                  <c:v>41403.0</c:v>
                </c:pt>
                <c:pt idx="952">
                  <c:v>41402.0</c:v>
                </c:pt>
                <c:pt idx="953">
                  <c:v>41401.0</c:v>
                </c:pt>
                <c:pt idx="954">
                  <c:v>41400.0</c:v>
                </c:pt>
                <c:pt idx="955">
                  <c:v>41397.0</c:v>
                </c:pt>
                <c:pt idx="956">
                  <c:v>41396.0</c:v>
                </c:pt>
                <c:pt idx="957">
                  <c:v>41395.0</c:v>
                </c:pt>
                <c:pt idx="958">
                  <c:v>41394.0</c:v>
                </c:pt>
                <c:pt idx="959">
                  <c:v>41393.0</c:v>
                </c:pt>
                <c:pt idx="960">
                  <c:v>41390.0</c:v>
                </c:pt>
                <c:pt idx="961">
                  <c:v>41389.0</c:v>
                </c:pt>
                <c:pt idx="962">
                  <c:v>41388.0</c:v>
                </c:pt>
                <c:pt idx="963">
                  <c:v>41387.0</c:v>
                </c:pt>
                <c:pt idx="964">
                  <c:v>41386.0</c:v>
                </c:pt>
                <c:pt idx="965">
                  <c:v>41383.0</c:v>
                </c:pt>
                <c:pt idx="966">
                  <c:v>41382.0</c:v>
                </c:pt>
                <c:pt idx="967">
                  <c:v>41381.0</c:v>
                </c:pt>
                <c:pt idx="968">
                  <c:v>41380.0</c:v>
                </c:pt>
                <c:pt idx="969">
                  <c:v>41379.0</c:v>
                </c:pt>
                <c:pt idx="970">
                  <c:v>41376.0</c:v>
                </c:pt>
                <c:pt idx="971">
                  <c:v>41375.0</c:v>
                </c:pt>
                <c:pt idx="972">
                  <c:v>41374.0</c:v>
                </c:pt>
                <c:pt idx="973">
                  <c:v>41373.0</c:v>
                </c:pt>
                <c:pt idx="974">
                  <c:v>41372.0</c:v>
                </c:pt>
                <c:pt idx="975">
                  <c:v>41369.0</c:v>
                </c:pt>
                <c:pt idx="976">
                  <c:v>41368.0</c:v>
                </c:pt>
                <c:pt idx="977">
                  <c:v>41367.0</c:v>
                </c:pt>
                <c:pt idx="978">
                  <c:v>41366.0</c:v>
                </c:pt>
                <c:pt idx="979">
                  <c:v>41365.0</c:v>
                </c:pt>
                <c:pt idx="980">
                  <c:v>41362.0</c:v>
                </c:pt>
                <c:pt idx="981">
                  <c:v>41361.0</c:v>
                </c:pt>
                <c:pt idx="982">
                  <c:v>41360.0</c:v>
                </c:pt>
                <c:pt idx="983">
                  <c:v>41359.0</c:v>
                </c:pt>
                <c:pt idx="984">
                  <c:v>41358.0</c:v>
                </c:pt>
                <c:pt idx="985">
                  <c:v>41355.0</c:v>
                </c:pt>
                <c:pt idx="986">
                  <c:v>41354.0</c:v>
                </c:pt>
                <c:pt idx="987">
                  <c:v>41353.0</c:v>
                </c:pt>
                <c:pt idx="988">
                  <c:v>41352.0</c:v>
                </c:pt>
                <c:pt idx="989">
                  <c:v>41351.0</c:v>
                </c:pt>
                <c:pt idx="990">
                  <c:v>41348.0</c:v>
                </c:pt>
                <c:pt idx="991">
                  <c:v>41347.0</c:v>
                </c:pt>
                <c:pt idx="992">
                  <c:v>41346.0</c:v>
                </c:pt>
                <c:pt idx="993">
                  <c:v>41345.0</c:v>
                </c:pt>
                <c:pt idx="994">
                  <c:v>41344.0</c:v>
                </c:pt>
                <c:pt idx="995">
                  <c:v>41341.0</c:v>
                </c:pt>
                <c:pt idx="996">
                  <c:v>41340.0</c:v>
                </c:pt>
                <c:pt idx="997">
                  <c:v>41339.0</c:v>
                </c:pt>
                <c:pt idx="998">
                  <c:v>41338.0</c:v>
                </c:pt>
                <c:pt idx="999">
                  <c:v>41337.0</c:v>
                </c:pt>
                <c:pt idx="1000">
                  <c:v>41334.0</c:v>
                </c:pt>
                <c:pt idx="1001">
                  <c:v>41333.0</c:v>
                </c:pt>
                <c:pt idx="1002">
                  <c:v>41332.0</c:v>
                </c:pt>
                <c:pt idx="1003">
                  <c:v>41331.0</c:v>
                </c:pt>
                <c:pt idx="1004">
                  <c:v>41330.0</c:v>
                </c:pt>
                <c:pt idx="1005">
                  <c:v>41327.0</c:v>
                </c:pt>
                <c:pt idx="1006">
                  <c:v>41326.0</c:v>
                </c:pt>
                <c:pt idx="1007">
                  <c:v>41325.0</c:v>
                </c:pt>
                <c:pt idx="1008">
                  <c:v>41324.0</c:v>
                </c:pt>
                <c:pt idx="1009">
                  <c:v>41323.0</c:v>
                </c:pt>
                <c:pt idx="1010">
                  <c:v>41320.0</c:v>
                </c:pt>
                <c:pt idx="1011">
                  <c:v>41319.0</c:v>
                </c:pt>
                <c:pt idx="1012">
                  <c:v>41318.0</c:v>
                </c:pt>
                <c:pt idx="1013">
                  <c:v>41317.0</c:v>
                </c:pt>
                <c:pt idx="1014">
                  <c:v>41316.0</c:v>
                </c:pt>
                <c:pt idx="1015">
                  <c:v>41313.0</c:v>
                </c:pt>
                <c:pt idx="1016">
                  <c:v>41312.0</c:v>
                </c:pt>
                <c:pt idx="1017">
                  <c:v>41311.0</c:v>
                </c:pt>
                <c:pt idx="1018">
                  <c:v>41310.0</c:v>
                </c:pt>
                <c:pt idx="1019">
                  <c:v>41309.0</c:v>
                </c:pt>
                <c:pt idx="1020">
                  <c:v>41306.0</c:v>
                </c:pt>
                <c:pt idx="1021">
                  <c:v>41305.0</c:v>
                </c:pt>
                <c:pt idx="1022">
                  <c:v>41304.0</c:v>
                </c:pt>
                <c:pt idx="1023">
                  <c:v>41303.0</c:v>
                </c:pt>
                <c:pt idx="1024">
                  <c:v>41302.0</c:v>
                </c:pt>
                <c:pt idx="1025">
                  <c:v>41299.0</c:v>
                </c:pt>
                <c:pt idx="1026">
                  <c:v>41298.0</c:v>
                </c:pt>
                <c:pt idx="1027">
                  <c:v>41297.0</c:v>
                </c:pt>
                <c:pt idx="1028">
                  <c:v>41296.0</c:v>
                </c:pt>
                <c:pt idx="1029">
                  <c:v>41295.0</c:v>
                </c:pt>
                <c:pt idx="1030">
                  <c:v>41292.0</c:v>
                </c:pt>
                <c:pt idx="1031">
                  <c:v>41291.0</c:v>
                </c:pt>
                <c:pt idx="1032">
                  <c:v>41290.0</c:v>
                </c:pt>
                <c:pt idx="1033">
                  <c:v>41289.0</c:v>
                </c:pt>
                <c:pt idx="1034">
                  <c:v>41288.0</c:v>
                </c:pt>
                <c:pt idx="1035">
                  <c:v>41285.0</c:v>
                </c:pt>
                <c:pt idx="1036">
                  <c:v>41284.0</c:v>
                </c:pt>
                <c:pt idx="1037">
                  <c:v>41283.0</c:v>
                </c:pt>
                <c:pt idx="1038">
                  <c:v>41282.0</c:v>
                </c:pt>
                <c:pt idx="1039">
                  <c:v>41281.0</c:v>
                </c:pt>
                <c:pt idx="1040">
                  <c:v>41278.0</c:v>
                </c:pt>
                <c:pt idx="1041">
                  <c:v>41277.0</c:v>
                </c:pt>
                <c:pt idx="1042">
                  <c:v>41276.0</c:v>
                </c:pt>
                <c:pt idx="1043">
                  <c:v>41275.0</c:v>
                </c:pt>
                <c:pt idx="1044">
                  <c:v>41274.0</c:v>
                </c:pt>
                <c:pt idx="1045">
                  <c:v>41271.0</c:v>
                </c:pt>
                <c:pt idx="1046">
                  <c:v>41270.0</c:v>
                </c:pt>
                <c:pt idx="1047">
                  <c:v>41269.0</c:v>
                </c:pt>
                <c:pt idx="1048">
                  <c:v>41268.0</c:v>
                </c:pt>
                <c:pt idx="1049">
                  <c:v>41267.0</c:v>
                </c:pt>
                <c:pt idx="1050">
                  <c:v>41264.0</c:v>
                </c:pt>
                <c:pt idx="1051">
                  <c:v>41263.0</c:v>
                </c:pt>
                <c:pt idx="1052">
                  <c:v>41262.0</c:v>
                </c:pt>
                <c:pt idx="1053">
                  <c:v>41261.0</c:v>
                </c:pt>
                <c:pt idx="1054">
                  <c:v>41260.0</c:v>
                </c:pt>
                <c:pt idx="1055">
                  <c:v>41257.0</c:v>
                </c:pt>
                <c:pt idx="1056">
                  <c:v>41256.0</c:v>
                </c:pt>
                <c:pt idx="1057">
                  <c:v>41255.0</c:v>
                </c:pt>
                <c:pt idx="1058">
                  <c:v>41254.0</c:v>
                </c:pt>
                <c:pt idx="1059">
                  <c:v>41253.0</c:v>
                </c:pt>
                <c:pt idx="1060">
                  <c:v>41250.0</c:v>
                </c:pt>
                <c:pt idx="1061">
                  <c:v>41249.0</c:v>
                </c:pt>
                <c:pt idx="1062">
                  <c:v>41248.0</c:v>
                </c:pt>
                <c:pt idx="1063">
                  <c:v>41247.0</c:v>
                </c:pt>
                <c:pt idx="1064">
                  <c:v>41246.0</c:v>
                </c:pt>
                <c:pt idx="1065">
                  <c:v>41243.0</c:v>
                </c:pt>
                <c:pt idx="1066">
                  <c:v>41242.0</c:v>
                </c:pt>
                <c:pt idx="1067">
                  <c:v>41241.0</c:v>
                </c:pt>
                <c:pt idx="1068">
                  <c:v>41240.0</c:v>
                </c:pt>
                <c:pt idx="1069">
                  <c:v>41239.0</c:v>
                </c:pt>
                <c:pt idx="1070">
                  <c:v>41236.0</c:v>
                </c:pt>
                <c:pt idx="1071">
                  <c:v>41235.0</c:v>
                </c:pt>
                <c:pt idx="1072">
                  <c:v>41234.0</c:v>
                </c:pt>
                <c:pt idx="1073">
                  <c:v>41233.0</c:v>
                </c:pt>
                <c:pt idx="1074">
                  <c:v>41232.0</c:v>
                </c:pt>
                <c:pt idx="1075">
                  <c:v>41229.0</c:v>
                </c:pt>
                <c:pt idx="1076">
                  <c:v>41228.0</c:v>
                </c:pt>
                <c:pt idx="1077">
                  <c:v>41227.0</c:v>
                </c:pt>
                <c:pt idx="1078">
                  <c:v>41226.0</c:v>
                </c:pt>
                <c:pt idx="1079">
                  <c:v>41225.0</c:v>
                </c:pt>
                <c:pt idx="1080">
                  <c:v>41222.0</c:v>
                </c:pt>
                <c:pt idx="1081">
                  <c:v>41221.0</c:v>
                </c:pt>
                <c:pt idx="1082">
                  <c:v>41220.0</c:v>
                </c:pt>
                <c:pt idx="1083">
                  <c:v>41219.0</c:v>
                </c:pt>
                <c:pt idx="1084">
                  <c:v>41218.0</c:v>
                </c:pt>
                <c:pt idx="1085">
                  <c:v>41215.0</c:v>
                </c:pt>
                <c:pt idx="1086">
                  <c:v>41214.0</c:v>
                </c:pt>
                <c:pt idx="1087">
                  <c:v>41213.0</c:v>
                </c:pt>
                <c:pt idx="1088">
                  <c:v>41212.0</c:v>
                </c:pt>
                <c:pt idx="1089">
                  <c:v>41211.0</c:v>
                </c:pt>
                <c:pt idx="1090">
                  <c:v>41208.0</c:v>
                </c:pt>
                <c:pt idx="1091">
                  <c:v>41207.0</c:v>
                </c:pt>
                <c:pt idx="1092">
                  <c:v>41206.0</c:v>
                </c:pt>
                <c:pt idx="1093">
                  <c:v>41205.0</c:v>
                </c:pt>
                <c:pt idx="1094">
                  <c:v>41204.0</c:v>
                </c:pt>
                <c:pt idx="1095">
                  <c:v>41201.0</c:v>
                </c:pt>
                <c:pt idx="1096">
                  <c:v>41200.0</c:v>
                </c:pt>
                <c:pt idx="1097">
                  <c:v>41199.0</c:v>
                </c:pt>
                <c:pt idx="1098">
                  <c:v>41198.0</c:v>
                </c:pt>
                <c:pt idx="1099">
                  <c:v>41197.0</c:v>
                </c:pt>
                <c:pt idx="1100">
                  <c:v>41194.0</c:v>
                </c:pt>
                <c:pt idx="1101">
                  <c:v>41193.0</c:v>
                </c:pt>
                <c:pt idx="1102">
                  <c:v>41192.0</c:v>
                </c:pt>
                <c:pt idx="1103">
                  <c:v>41191.0</c:v>
                </c:pt>
                <c:pt idx="1104">
                  <c:v>41190.0</c:v>
                </c:pt>
                <c:pt idx="1105">
                  <c:v>41187.0</c:v>
                </c:pt>
                <c:pt idx="1106">
                  <c:v>41186.0</c:v>
                </c:pt>
                <c:pt idx="1107">
                  <c:v>41185.0</c:v>
                </c:pt>
                <c:pt idx="1108">
                  <c:v>41184.0</c:v>
                </c:pt>
                <c:pt idx="1109">
                  <c:v>41183.0</c:v>
                </c:pt>
                <c:pt idx="1110">
                  <c:v>41180.0</c:v>
                </c:pt>
                <c:pt idx="1111">
                  <c:v>41179.0</c:v>
                </c:pt>
                <c:pt idx="1112">
                  <c:v>41178.0</c:v>
                </c:pt>
                <c:pt idx="1113">
                  <c:v>41177.0</c:v>
                </c:pt>
                <c:pt idx="1114">
                  <c:v>41176.0</c:v>
                </c:pt>
                <c:pt idx="1115">
                  <c:v>41173.0</c:v>
                </c:pt>
                <c:pt idx="1116">
                  <c:v>41172.0</c:v>
                </c:pt>
                <c:pt idx="1117">
                  <c:v>41171.0</c:v>
                </c:pt>
                <c:pt idx="1118">
                  <c:v>41170.0</c:v>
                </c:pt>
                <c:pt idx="1119">
                  <c:v>41169.0</c:v>
                </c:pt>
                <c:pt idx="1120">
                  <c:v>41166.0</c:v>
                </c:pt>
                <c:pt idx="1121">
                  <c:v>41165.0</c:v>
                </c:pt>
                <c:pt idx="1122">
                  <c:v>41164.0</c:v>
                </c:pt>
                <c:pt idx="1123">
                  <c:v>41163.0</c:v>
                </c:pt>
                <c:pt idx="1124">
                  <c:v>41162.0</c:v>
                </c:pt>
                <c:pt idx="1125">
                  <c:v>41159.0</c:v>
                </c:pt>
                <c:pt idx="1126">
                  <c:v>41158.0</c:v>
                </c:pt>
                <c:pt idx="1127">
                  <c:v>41157.0</c:v>
                </c:pt>
                <c:pt idx="1128">
                  <c:v>41156.0</c:v>
                </c:pt>
                <c:pt idx="1129">
                  <c:v>41155.0</c:v>
                </c:pt>
                <c:pt idx="1130">
                  <c:v>41152.0</c:v>
                </c:pt>
                <c:pt idx="1131">
                  <c:v>41151.0</c:v>
                </c:pt>
                <c:pt idx="1132">
                  <c:v>41150.0</c:v>
                </c:pt>
                <c:pt idx="1133">
                  <c:v>41149.0</c:v>
                </c:pt>
                <c:pt idx="1134">
                  <c:v>41148.0</c:v>
                </c:pt>
                <c:pt idx="1135">
                  <c:v>41145.0</c:v>
                </c:pt>
                <c:pt idx="1136">
                  <c:v>41144.0</c:v>
                </c:pt>
                <c:pt idx="1137">
                  <c:v>41143.0</c:v>
                </c:pt>
                <c:pt idx="1138">
                  <c:v>41142.0</c:v>
                </c:pt>
                <c:pt idx="1139">
                  <c:v>41141.0</c:v>
                </c:pt>
                <c:pt idx="1140">
                  <c:v>41138.0</c:v>
                </c:pt>
                <c:pt idx="1141">
                  <c:v>41137.0</c:v>
                </c:pt>
                <c:pt idx="1142">
                  <c:v>41136.0</c:v>
                </c:pt>
                <c:pt idx="1143">
                  <c:v>41135.0</c:v>
                </c:pt>
                <c:pt idx="1144">
                  <c:v>41134.0</c:v>
                </c:pt>
                <c:pt idx="1145">
                  <c:v>41131.0</c:v>
                </c:pt>
                <c:pt idx="1146">
                  <c:v>41130.0</c:v>
                </c:pt>
                <c:pt idx="1147">
                  <c:v>41129.0</c:v>
                </c:pt>
                <c:pt idx="1148">
                  <c:v>41128.0</c:v>
                </c:pt>
                <c:pt idx="1149">
                  <c:v>41127.0</c:v>
                </c:pt>
                <c:pt idx="1150">
                  <c:v>41124.0</c:v>
                </c:pt>
                <c:pt idx="1151">
                  <c:v>41123.0</c:v>
                </c:pt>
                <c:pt idx="1152">
                  <c:v>41122.0</c:v>
                </c:pt>
                <c:pt idx="1153">
                  <c:v>41121.0</c:v>
                </c:pt>
                <c:pt idx="1154">
                  <c:v>41120.0</c:v>
                </c:pt>
                <c:pt idx="1155">
                  <c:v>41117.0</c:v>
                </c:pt>
                <c:pt idx="1156">
                  <c:v>41116.0</c:v>
                </c:pt>
                <c:pt idx="1157">
                  <c:v>41115.0</c:v>
                </c:pt>
                <c:pt idx="1158">
                  <c:v>41114.0</c:v>
                </c:pt>
                <c:pt idx="1159">
                  <c:v>41113.0</c:v>
                </c:pt>
                <c:pt idx="1160">
                  <c:v>41110.0</c:v>
                </c:pt>
                <c:pt idx="1161">
                  <c:v>41109.0</c:v>
                </c:pt>
                <c:pt idx="1162">
                  <c:v>41108.0</c:v>
                </c:pt>
                <c:pt idx="1163">
                  <c:v>41107.0</c:v>
                </c:pt>
                <c:pt idx="1164">
                  <c:v>41106.0</c:v>
                </c:pt>
                <c:pt idx="1165">
                  <c:v>41103.0</c:v>
                </c:pt>
                <c:pt idx="1166">
                  <c:v>41102.0</c:v>
                </c:pt>
                <c:pt idx="1167">
                  <c:v>41101.0</c:v>
                </c:pt>
                <c:pt idx="1168">
                  <c:v>41100.0</c:v>
                </c:pt>
                <c:pt idx="1169">
                  <c:v>41099.0</c:v>
                </c:pt>
                <c:pt idx="1170">
                  <c:v>41096.0</c:v>
                </c:pt>
                <c:pt idx="1171">
                  <c:v>41095.0</c:v>
                </c:pt>
                <c:pt idx="1172">
                  <c:v>41094.0</c:v>
                </c:pt>
                <c:pt idx="1173">
                  <c:v>41093.0</c:v>
                </c:pt>
                <c:pt idx="1174">
                  <c:v>41092.0</c:v>
                </c:pt>
                <c:pt idx="1175">
                  <c:v>41089.0</c:v>
                </c:pt>
                <c:pt idx="1176">
                  <c:v>41088.0</c:v>
                </c:pt>
                <c:pt idx="1177">
                  <c:v>41087.0</c:v>
                </c:pt>
                <c:pt idx="1178">
                  <c:v>41086.0</c:v>
                </c:pt>
                <c:pt idx="1179">
                  <c:v>41085.0</c:v>
                </c:pt>
                <c:pt idx="1180">
                  <c:v>41082.0</c:v>
                </c:pt>
                <c:pt idx="1181">
                  <c:v>41081.0</c:v>
                </c:pt>
                <c:pt idx="1182">
                  <c:v>41080.0</c:v>
                </c:pt>
                <c:pt idx="1183">
                  <c:v>41079.0</c:v>
                </c:pt>
                <c:pt idx="1184">
                  <c:v>41078.0</c:v>
                </c:pt>
                <c:pt idx="1185">
                  <c:v>41075.0</c:v>
                </c:pt>
                <c:pt idx="1186">
                  <c:v>41074.0</c:v>
                </c:pt>
                <c:pt idx="1187">
                  <c:v>41073.0</c:v>
                </c:pt>
                <c:pt idx="1188">
                  <c:v>41072.0</c:v>
                </c:pt>
                <c:pt idx="1189">
                  <c:v>41071.0</c:v>
                </c:pt>
                <c:pt idx="1190">
                  <c:v>41068.0</c:v>
                </c:pt>
                <c:pt idx="1191">
                  <c:v>41067.0</c:v>
                </c:pt>
                <c:pt idx="1192">
                  <c:v>41066.0</c:v>
                </c:pt>
                <c:pt idx="1193">
                  <c:v>41065.0</c:v>
                </c:pt>
                <c:pt idx="1194">
                  <c:v>41064.0</c:v>
                </c:pt>
                <c:pt idx="1195">
                  <c:v>41061.0</c:v>
                </c:pt>
                <c:pt idx="1196">
                  <c:v>41060.0</c:v>
                </c:pt>
                <c:pt idx="1197">
                  <c:v>41059.0</c:v>
                </c:pt>
                <c:pt idx="1198">
                  <c:v>41058.0</c:v>
                </c:pt>
                <c:pt idx="1199">
                  <c:v>41057.0</c:v>
                </c:pt>
                <c:pt idx="1200">
                  <c:v>41054.0</c:v>
                </c:pt>
                <c:pt idx="1201">
                  <c:v>41053.0</c:v>
                </c:pt>
                <c:pt idx="1202">
                  <c:v>41052.0</c:v>
                </c:pt>
                <c:pt idx="1203">
                  <c:v>41051.0</c:v>
                </c:pt>
                <c:pt idx="1204">
                  <c:v>41050.0</c:v>
                </c:pt>
                <c:pt idx="1205">
                  <c:v>41047.0</c:v>
                </c:pt>
                <c:pt idx="1206">
                  <c:v>41046.0</c:v>
                </c:pt>
                <c:pt idx="1207">
                  <c:v>41045.0</c:v>
                </c:pt>
                <c:pt idx="1208">
                  <c:v>41044.0</c:v>
                </c:pt>
                <c:pt idx="1209">
                  <c:v>41043.0</c:v>
                </c:pt>
                <c:pt idx="1210">
                  <c:v>41040.0</c:v>
                </c:pt>
                <c:pt idx="1211">
                  <c:v>41039.0</c:v>
                </c:pt>
                <c:pt idx="1212">
                  <c:v>41038.0</c:v>
                </c:pt>
                <c:pt idx="1213">
                  <c:v>41037.0</c:v>
                </c:pt>
                <c:pt idx="1214">
                  <c:v>41036.0</c:v>
                </c:pt>
                <c:pt idx="1215">
                  <c:v>41033.0</c:v>
                </c:pt>
                <c:pt idx="1216">
                  <c:v>41032.0</c:v>
                </c:pt>
                <c:pt idx="1217">
                  <c:v>41031.0</c:v>
                </c:pt>
                <c:pt idx="1218">
                  <c:v>41030.0</c:v>
                </c:pt>
                <c:pt idx="1219">
                  <c:v>41029.0</c:v>
                </c:pt>
                <c:pt idx="1220">
                  <c:v>41026.0</c:v>
                </c:pt>
                <c:pt idx="1221">
                  <c:v>41025.0</c:v>
                </c:pt>
                <c:pt idx="1222">
                  <c:v>41024.0</c:v>
                </c:pt>
                <c:pt idx="1223">
                  <c:v>41023.0</c:v>
                </c:pt>
                <c:pt idx="1224">
                  <c:v>41022.0</c:v>
                </c:pt>
                <c:pt idx="1225">
                  <c:v>41019.0</c:v>
                </c:pt>
                <c:pt idx="1226">
                  <c:v>41018.0</c:v>
                </c:pt>
                <c:pt idx="1227">
                  <c:v>41017.0</c:v>
                </c:pt>
                <c:pt idx="1228">
                  <c:v>41016.0</c:v>
                </c:pt>
                <c:pt idx="1229">
                  <c:v>41015.0</c:v>
                </c:pt>
                <c:pt idx="1230">
                  <c:v>41012.0</c:v>
                </c:pt>
                <c:pt idx="1231">
                  <c:v>41011.0</c:v>
                </c:pt>
                <c:pt idx="1232">
                  <c:v>41010.0</c:v>
                </c:pt>
                <c:pt idx="1233">
                  <c:v>41009.0</c:v>
                </c:pt>
                <c:pt idx="1234">
                  <c:v>41008.0</c:v>
                </c:pt>
                <c:pt idx="1235">
                  <c:v>41005.0</c:v>
                </c:pt>
                <c:pt idx="1236">
                  <c:v>41004.0</c:v>
                </c:pt>
                <c:pt idx="1237">
                  <c:v>41003.0</c:v>
                </c:pt>
                <c:pt idx="1238">
                  <c:v>41002.0</c:v>
                </c:pt>
                <c:pt idx="1239">
                  <c:v>41001.0</c:v>
                </c:pt>
                <c:pt idx="1240">
                  <c:v>40998.0</c:v>
                </c:pt>
                <c:pt idx="1241">
                  <c:v>40997.0</c:v>
                </c:pt>
                <c:pt idx="1242">
                  <c:v>40996.0</c:v>
                </c:pt>
                <c:pt idx="1243">
                  <c:v>40995.0</c:v>
                </c:pt>
                <c:pt idx="1244">
                  <c:v>40994.0</c:v>
                </c:pt>
                <c:pt idx="1245">
                  <c:v>40991.0</c:v>
                </c:pt>
                <c:pt idx="1246">
                  <c:v>40990.0</c:v>
                </c:pt>
                <c:pt idx="1247">
                  <c:v>40989.0</c:v>
                </c:pt>
                <c:pt idx="1248">
                  <c:v>40988.0</c:v>
                </c:pt>
                <c:pt idx="1249">
                  <c:v>40987.0</c:v>
                </c:pt>
                <c:pt idx="1250">
                  <c:v>40984.0</c:v>
                </c:pt>
                <c:pt idx="1251">
                  <c:v>40983.0</c:v>
                </c:pt>
                <c:pt idx="1252">
                  <c:v>40982.0</c:v>
                </c:pt>
                <c:pt idx="1253">
                  <c:v>40981.0</c:v>
                </c:pt>
                <c:pt idx="1254">
                  <c:v>40980.0</c:v>
                </c:pt>
                <c:pt idx="1255">
                  <c:v>40977.0</c:v>
                </c:pt>
                <c:pt idx="1256">
                  <c:v>40976.0</c:v>
                </c:pt>
                <c:pt idx="1257">
                  <c:v>40975.0</c:v>
                </c:pt>
                <c:pt idx="1258">
                  <c:v>40974.0</c:v>
                </c:pt>
                <c:pt idx="1259">
                  <c:v>40973.0</c:v>
                </c:pt>
                <c:pt idx="1260">
                  <c:v>40970.0</c:v>
                </c:pt>
                <c:pt idx="1261">
                  <c:v>40969.0</c:v>
                </c:pt>
                <c:pt idx="1262">
                  <c:v>40968.0</c:v>
                </c:pt>
                <c:pt idx="1263">
                  <c:v>40967.0</c:v>
                </c:pt>
                <c:pt idx="1264">
                  <c:v>40966.0</c:v>
                </c:pt>
                <c:pt idx="1265">
                  <c:v>40963.0</c:v>
                </c:pt>
                <c:pt idx="1266">
                  <c:v>40962.0</c:v>
                </c:pt>
                <c:pt idx="1267">
                  <c:v>40961.0</c:v>
                </c:pt>
                <c:pt idx="1268">
                  <c:v>40960.0</c:v>
                </c:pt>
                <c:pt idx="1269">
                  <c:v>40959.0</c:v>
                </c:pt>
                <c:pt idx="1270">
                  <c:v>40956.0</c:v>
                </c:pt>
                <c:pt idx="1271">
                  <c:v>40955.0</c:v>
                </c:pt>
                <c:pt idx="1272">
                  <c:v>40954.0</c:v>
                </c:pt>
                <c:pt idx="1273">
                  <c:v>40953.0</c:v>
                </c:pt>
                <c:pt idx="1274">
                  <c:v>40952.0</c:v>
                </c:pt>
                <c:pt idx="1275">
                  <c:v>40949.0</c:v>
                </c:pt>
                <c:pt idx="1276">
                  <c:v>40948.0</c:v>
                </c:pt>
                <c:pt idx="1277">
                  <c:v>40947.0</c:v>
                </c:pt>
                <c:pt idx="1278">
                  <c:v>40946.0</c:v>
                </c:pt>
                <c:pt idx="1279">
                  <c:v>40945.0</c:v>
                </c:pt>
                <c:pt idx="1280">
                  <c:v>40942.0</c:v>
                </c:pt>
                <c:pt idx="1281">
                  <c:v>40941.0</c:v>
                </c:pt>
                <c:pt idx="1282">
                  <c:v>40940.0</c:v>
                </c:pt>
                <c:pt idx="1283">
                  <c:v>40939.0</c:v>
                </c:pt>
                <c:pt idx="1284">
                  <c:v>40938.0</c:v>
                </c:pt>
                <c:pt idx="1285">
                  <c:v>40935.0</c:v>
                </c:pt>
                <c:pt idx="1286">
                  <c:v>40934.0</c:v>
                </c:pt>
                <c:pt idx="1287">
                  <c:v>40933.0</c:v>
                </c:pt>
                <c:pt idx="1288">
                  <c:v>40932.0</c:v>
                </c:pt>
                <c:pt idx="1289">
                  <c:v>40931.0</c:v>
                </c:pt>
                <c:pt idx="1290">
                  <c:v>40928.0</c:v>
                </c:pt>
                <c:pt idx="1291">
                  <c:v>40927.0</c:v>
                </c:pt>
                <c:pt idx="1292">
                  <c:v>40926.0</c:v>
                </c:pt>
                <c:pt idx="1293">
                  <c:v>40925.0</c:v>
                </c:pt>
                <c:pt idx="1294">
                  <c:v>40924.0</c:v>
                </c:pt>
                <c:pt idx="1295">
                  <c:v>40921.0</c:v>
                </c:pt>
                <c:pt idx="1296">
                  <c:v>40920.0</c:v>
                </c:pt>
                <c:pt idx="1297">
                  <c:v>40919.0</c:v>
                </c:pt>
                <c:pt idx="1298">
                  <c:v>40918.0</c:v>
                </c:pt>
                <c:pt idx="1299">
                  <c:v>40917.0</c:v>
                </c:pt>
                <c:pt idx="1300">
                  <c:v>40914.0</c:v>
                </c:pt>
                <c:pt idx="1301">
                  <c:v>40913.0</c:v>
                </c:pt>
                <c:pt idx="1302">
                  <c:v>40912.0</c:v>
                </c:pt>
                <c:pt idx="1303">
                  <c:v>40911.0</c:v>
                </c:pt>
                <c:pt idx="1304">
                  <c:v>40910.0</c:v>
                </c:pt>
                <c:pt idx="1305">
                  <c:v>40907.0</c:v>
                </c:pt>
                <c:pt idx="1306">
                  <c:v>40906.0</c:v>
                </c:pt>
                <c:pt idx="1307">
                  <c:v>40905.0</c:v>
                </c:pt>
                <c:pt idx="1308">
                  <c:v>40904.0</c:v>
                </c:pt>
                <c:pt idx="1309">
                  <c:v>40903.0</c:v>
                </c:pt>
                <c:pt idx="1310">
                  <c:v>40900.0</c:v>
                </c:pt>
                <c:pt idx="1311">
                  <c:v>40899.0</c:v>
                </c:pt>
                <c:pt idx="1312">
                  <c:v>40898.0</c:v>
                </c:pt>
                <c:pt idx="1313">
                  <c:v>40897.0</c:v>
                </c:pt>
                <c:pt idx="1314">
                  <c:v>40896.0</c:v>
                </c:pt>
                <c:pt idx="1315">
                  <c:v>40893.0</c:v>
                </c:pt>
                <c:pt idx="1316">
                  <c:v>40892.0</c:v>
                </c:pt>
                <c:pt idx="1317">
                  <c:v>40891.0</c:v>
                </c:pt>
                <c:pt idx="1318">
                  <c:v>40890.0</c:v>
                </c:pt>
                <c:pt idx="1319">
                  <c:v>40889.0</c:v>
                </c:pt>
                <c:pt idx="1320">
                  <c:v>40886.0</c:v>
                </c:pt>
                <c:pt idx="1321">
                  <c:v>40885.0</c:v>
                </c:pt>
                <c:pt idx="1322">
                  <c:v>40884.0</c:v>
                </c:pt>
                <c:pt idx="1323">
                  <c:v>40883.0</c:v>
                </c:pt>
                <c:pt idx="1324">
                  <c:v>40882.0</c:v>
                </c:pt>
                <c:pt idx="1325">
                  <c:v>40879.0</c:v>
                </c:pt>
                <c:pt idx="1326">
                  <c:v>40878.0</c:v>
                </c:pt>
                <c:pt idx="1327">
                  <c:v>40877.0</c:v>
                </c:pt>
                <c:pt idx="1328">
                  <c:v>40876.0</c:v>
                </c:pt>
                <c:pt idx="1329">
                  <c:v>40875.0</c:v>
                </c:pt>
                <c:pt idx="1330">
                  <c:v>40872.0</c:v>
                </c:pt>
                <c:pt idx="1331">
                  <c:v>40871.0</c:v>
                </c:pt>
                <c:pt idx="1332">
                  <c:v>40870.0</c:v>
                </c:pt>
                <c:pt idx="1333">
                  <c:v>40869.0</c:v>
                </c:pt>
                <c:pt idx="1334">
                  <c:v>40868.0</c:v>
                </c:pt>
                <c:pt idx="1335">
                  <c:v>40865.0</c:v>
                </c:pt>
                <c:pt idx="1336">
                  <c:v>40864.0</c:v>
                </c:pt>
                <c:pt idx="1337">
                  <c:v>40863.0</c:v>
                </c:pt>
                <c:pt idx="1338">
                  <c:v>40862.0</c:v>
                </c:pt>
                <c:pt idx="1339">
                  <c:v>40861.0</c:v>
                </c:pt>
                <c:pt idx="1340">
                  <c:v>40858.0</c:v>
                </c:pt>
                <c:pt idx="1341">
                  <c:v>40857.0</c:v>
                </c:pt>
                <c:pt idx="1342">
                  <c:v>40856.0</c:v>
                </c:pt>
                <c:pt idx="1343">
                  <c:v>40855.0</c:v>
                </c:pt>
                <c:pt idx="1344">
                  <c:v>40854.0</c:v>
                </c:pt>
                <c:pt idx="1345">
                  <c:v>40851.0</c:v>
                </c:pt>
                <c:pt idx="1346">
                  <c:v>40850.0</c:v>
                </c:pt>
                <c:pt idx="1347">
                  <c:v>40849.0</c:v>
                </c:pt>
                <c:pt idx="1348">
                  <c:v>40848.0</c:v>
                </c:pt>
                <c:pt idx="1349">
                  <c:v>40847.0</c:v>
                </c:pt>
                <c:pt idx="1350">
                  <c:v>40844.0</c:v>
                </c:pt>
                <c:pt idx="1351">
                  <c:v>40843.0</c:v>
                </c:pt>
                <c:pt idx="1352">
                  <c:v>40842.0</c:v>
                </c:pt>
                <c:pt idx="1353">
                  <c:v>40841.0</c:v>
                </c:pt>
                <c:pt idx="1354">
                  <c:v>40840.0</c:v>
                </c:pt>
                <c:pt idx="1355">
                  <c:v>40837.0</c:v>
                </c:pt>
                <c:pt idx="1356">
                  <c:v>40836.0</c:v>
                </c:pt>
                <c:pt idx="1357">
                  <c:v>40835.0</c:v>
                </c:pt>
                <c:pt idx="1358">
                  <c:v>40834.0</c:v>
                </c:pt>
                <c:pt idx="1359">
                  <c:v>40833.0</c:v>
                </c:pt>
                <c:pt idx="1360">
                  <c:v>40830.0</c:v>
                </c:pt>
                <c:pt idx="1361">
                  <c:v>40829.0</c:v>
                </c:pt>
                <c:pt idx="1362">
                  <c:v>40828.0</c:v>
                </c:pt>
                <c:pt idx="1363">
                  <c:v>40827.0</c:v>
                </c:pt>
                <c:pt idx="1364">
                  <c:v>40826.0</c:v>
                </c:pt>
                <c:pt idx="1365">
                  <c:v>40823.0</c:v>
                </c:pt>
                <c:pt idx="1366">
                  <c:v>40822.0</c:v>
                </c:pt>
                <c:pt idx="1367">
                  <c:v>40821.0</c:v>
                </c:pt>
                <c:pt idx="1368">
                  <c:v>40820.0</c:v>
                </c:pt>
                <c:pt idx="1369">
                  <c:v>40819.0</c:v>
                </c:pt>
                <c:pt idx="1370">
                  <c:v>40816.0</c:v>
                </c:pt>
                <c:pt idx="1371">
                  <c:v>40815.0</c:v>
                </c:pt>
                <c:pt idx="1372">
                  <c:v>40814.0</c:v>
                </c:pt>
                <c:pt idx="1373">
                  <c:v>40813.0</c:v>
                </c:pt>
                <c:pt idx="1374">
                  <c:v>40812.0</c:v>
                </c:pt>
                <c:pt idx="1375">
                  <c:v>40809.0</c:v>
                </c:pt>
                <c:pt idx="1376">
                  <c:v>40808.0</c:v>
                </c:pt>
                <c:pt idx="1377">
                  <c:v>40807.0</c:v>
                </c:pt>
                <c:pt idx="1378">
                  <c:v>40806.0</c:v>
                </c:pt>
                <c:pt idx="1379">
                  <c:v>40805.0</c:v>
                </c:pt>
                <c:pt idx="1380">
                  <c:v>40802.0</c:v>
                </c:pt>
                <c:pt idx="1381">
                  <c:v>40801.0</c:v>
                </c:pt>
                <c:pt idx="1382">
                  <c:v>40800.0</c:v>
                </c:pt>
                <c:pt idx="1383">
                  <c:v>40799.0</c:v>
                </c:pt>
                <c:pt idx="1384">
                  <c:v>40798.0</c:v>
                </c:pt>
                <c:pt idx="1385">
                  <c:v>40795.0</c:v>
                </c:pt>
                <c:pt idx="1386">
                  <c:v>40794.0</c:v>
                </c:pt>
                <c:pt idx="1387">
                  <c:v>40793.0</c:v>
                </c:pt>
                <c:pt idx="1388">
                  <c:v>40792.0</c:v>
                </c:pt>
                <c:pt idx="1389">
                  <c:v>40791.0</c:v>
                </c:pt>
                <c:pt idx="1390">
                  <c:v>40788.0</c:v>
                </c:pt>
                <c:pt idx="1391">
                  <c:v>40787.0</c:v>
                </c:pt>
                <c:pt idx="1392">
                  <c:v>40786.0</c:v>
                </c:pt>
                <c:pt idx="1393">
                  <c:v>40785.0</c:v>
                </c:pt>
                <c:pt idx="1394">
                  <c:v>40784.0</c:v>
                </c:pt>
                <c:pt idx="1395">
                  <c:v>40781.0</c:v>
                </c:pt>
                <c:pt idx="1396">
                  <c:v>40780.0</c:v>
                </c:pt>
                <c:pt idx="1397">
                  <c:v>40779.0</c:v>
                </c:pt>
                <c:pt idx="1398">
                  <c:v>40778.0</c:v>
                </c:pt>
                <c:pt idx="1399">
                  <c:v>40777.0</c:v>
                </c:pt>
                <c:pt idx="1400">
                  <c:v>40774.0</c:v>
                </c:pt>
                <c:pt idx="1401">
                  <c:v>40773.0</c:v>
                </c:pt>
                <c:pt idx="1402">
                  <c:v>40772.0</c:v>
                </c:pt>
                <c:pt idx="1403">
                  <c:v>40771.0</c:v>
                </c:pt>
                <c:pt idx="1404">
                  <c:v>40770.0</c:v>
                </c:pt>
                <c:pt idx="1405">
                  <c:v>40767.0</c:v>
                </c:pt>
                <c:pt idx="1406">
                  <c:v>40766.0</c:v>
                </c:pt>
                <c:pt idx="1407">
                  <c:v>40765.0</c:v>
                </c:pt>
                <c:pt idx="1408">
                  <c:v>40764.0</c:v>
                </c:pt>
                <c:pt idx="1409">
                  <c:v>40763.0</c:v>
                </c:pt>
                <c:pt idx="1410">
                  <c:v>40760.0</c:v>
                </c:pt>
                <c:pt idx="1411">
                  <c:v>40759.0</c:v>
                </c:pt>
                <c:pt idx="1412">
                  <c:v>40758.0</c:v>
                </c:pt>
                <c:pt idx="1413">
                  <c:v>40757.0</c:v>
                </c:pt>
                <c:pt idx="1414">
                  <c:v>40756.0</c:v>
                </c:pt>
                <c:pt idx="1415">
                  <c:v>40753.0</c:v>
                </c:pt>
                <c:pt idx="1416">
                  <c:v>40752.0</c:v>
                </c:pt>
                <c:pt idx="1417">
                  <c:v>40751.0</c:v>
                </c:pt>
                <c:pt idx="1418">
                  <c:v>40750.0</c:v>
                </c:pt>
                <c:pt idx="1419">
                  <c:v>40749.0</c:v>
                </c:pt>
                <c:pt idx="1420">
                  <c:v>40746.0</c:v>
                </c:pt>
                <c:pt idx="1421">
                  <c:v>40745.0</c:v>
                </c:pt>
                <c:pt idx="1422">
                  <c:v>40744.0</c:v>
                </c:pt>
                <c:pt idx="1423">
                  <c:v>40743.0</c:v>
                </c:pt>
                <c:pt idx="1424">
                  <c:v>40742.0</c:v>
                </c:pt>
                <c:pt idx="1425">
                  <c:v>40739.0</c:v>
                </c:pt>
                <c:pt idx="1426">
                  <c:v>40738.0</c:v>
                </c:pt>
                <c:pt idx="1427">
                  <c:v>40737.0</c:v>
                </c:pt>
                <c:pt idx="1428">
                  <c:v>40736.0</c:v>
                </c:pt>
                <c:pt idx="1429">
                  <c:v>40735.0</c:v>
                </c:pt>
                <c:pt idx="1430">
                  <c:v>40732.0</c:v>
                </c:pt>
                <c:pt idx="1431">
                  <c:v>40731.0</c:v>
                </c:pt>
                <c:pt idx="1432">
                  <c:v>40730.0</c:v>
                </c:pt>
                <c:pt idx="1433">
                  <c:v>40729.0</c:v>
                </c:pt>
                <c:pt idx="1434">
                  <c:v>40728.0</c:v>
                </c:pt>
                <c:pt idx="1435">
                  <c:v>40725.0</c:v>
                </c:pt>
                <c:pt idx="1436">
                  <c:v>40724.0</c:v>
                </c:pt>
                <c:pt idx="1437">
                  <c:v>40723.0</c:v>
                </c:pt>
                <c:pt idx="1438">
                  <c:v>40722.0</c:v>
                </c:pt>
                <c:pt idx="1439">
                  <c:v>40721.0</c:v>
                </c:pt>
                <c:pt idx="1440">
                  <c:v>40718.0</c:v>
                </c:pt>
                <c:pt idx="1441">
                  <c:v>40717.0</c:v>
                </c:pt>
                <c:pt idx="1442">
                  <c:v>40716.0</c:v>
                </c:pt>
                <c:pt idx="1443">
                  <c:v>40715.0</c:v>
                </c:pt>
                <c:pt idx="1444">
                  <c:v>40714.0</c:v>
                </c:pt>
                <c:pt idx="1445">
                  <c:v>40711.0</c:v>
                </c:pt>
                <c:pt idx="1446">
                  <c:v>40710.0</c:v>
                </c:pt>
                <c:pt idx="1447">
                  <c:v>40709.0</c:v>
                </c:pt>
                <c:pt idx="1448">
                  <c:v>40708.0</c:v>
                </c:pt>
                <c:pt idx="1449">
                  <c:v>40707.0</c:v>
                </c:pt>
                <c:pt idx="1450">
                  <c:v>40704.0</c:v>
                </c:pt>
                <c:pt idx="1451">
                  <c:v>40703.0</c:v>
                </c:pt>
                <c:pt idx="1452">
                  <c:v>40702.0</c:v>
                </c:pt>
                <c:pt idx="1453">
                  <c:v>40701.0</c:v>
                </c:pt>
                <c:pt idx="1454">
                  <c:v>40700.0</c:v>
                </c:pt>
                <c:pt idx="1455">
                  <c:v>40697.0</c:v>
                </c:pt>
                <c:pt idx="1456">
                  <c:v>40696.0</c:v>
                </c:pt>
                <c:pt idx="1457">
                  <c:v>40695.0</c:v>
                </c:pt>
                <c:pt idx="1458">
                  <c:v>40694.0</c:v>
                </c:pt>
                <c:pt idx="1459">
                  <c:v>40693.0</c:v>
                </c:pt>
                <c:pt idx="1460">
                  <c:v>40690.0</c:v>
                </c:pt>
                <c:pt idx="1461">
                  <c:v>40689.0</c:v>
                </c:pt>
                <c:pt idx="1462">
                  <c:v>40688.0</c:v>
                </c:pt>
                <c:pt idx="1463">
                  <c:v>40687.0</c:v>
                </c:pt>
                <c:pt idx="1464">
                  <c:v>40686.0</c:v>
                </c:pt>
                <c:pt idx="1465">
                  <c:v>40683.0</c:v>
                </c:pt>
                <c:pt idx="1466">
                  <c:v>40682.0</c:v>
                </c:pt>
                <c:pt idx="1467">
                  <c:v>40681.0</c:v>
                </c:pt>
                <c:pt idx="1468">
                  <c:v>40680.0</c:v>
                </c:pt>
                <c:pt idx="1469">
                  <c:v>40679.0</c:v>
                </c:pt>
                <c:pt idx="1470">
                  <c:v>40676.0</c:v>
                </c:pt>
                <c:pt idx="1471">
                  <c:v>40675.0</c:v>
                </c:pt>
                <c:pt idx="1472">
                  <c:v>40674.0</c:v>
                </c:pt>
                <c:pt idx="1473">
                  <c:v>40673.0</c:v>
                </c:pt>
                <c:pt idx="1474">
                  <c:v>40672.0</c:v>
                </c:pt>
                <c:pt idx="1475">
                  <c:v>40669.0</c:v>
                </c:pt>
                <c:pt idx="1476">
                  <c:v>40668.0</c:v>
                </c:pt>
                <c:pt idx="1477">
                  <c:v>40667.0</c:v>
                </c:pt>
                <c:pt idx="1478">
                  <c:v>40666.0</c:v>
                </c:pt>
                <c:pt idx="1479">
                  <c:v>40665.0</c:v>
                </c:pt>
                <c:pt idx="1480">
                  <c:v>40662.0</c:v>
                </c:pt>
                <c:pt idx="1481">
                  <c:v>40661.0</c:v>
                </c:pt>
                <c:pt idx="1482">
                  <c:v>40660.0</c:v>
                </c:pt>
                <c:pt idx="1483">
                  <c:v>40659.0</c:v>
                </c:pt>
                <c:pt idx="1484">
                  <c:v>40658.0</c:v>
                </c:pt>
                <c:pt idx="1485">
                  <c:v>40655.0</c:v>
                </c:pt>
                <c:pt idx="1486">
                  <c:v>40654.0</c:v>
                </c:pt>
                <c:pt idx="1487">
                  <c:v>40653.0</c:v>
                </c:pt>
                <c:pt idx="1488">
                  <c:v>40652.0</c:v>
                </c:pt>
                <c:pt idx="1489">
                  <c:v>40651.0</c:v>
                </c:pt>
                <c:pt idx="1490">
                  <c:v>40648.0</c:v>
                </c:pt>
                <c:pt idx="1491">
                  <c:v>40647.0</c:v>
                </c:pt>
                <c:pt idx="1492">
                  <c:v>40646.0</c:v>
                </c:pt>
                <c:pt idx="1493">
                  <c:v>40645.0</c:v>
                </c:pt>
                <c:pt idx="1494">
                  <c:v>40644.0</c:v>
                </c:pt>
                <c:pt idx="1495">
                  <c:v>40641.0</c:v>
                </c:pt>
                <c:pt idx="1496">
                  <c:v>40640.0</c:v>
                </c:pt>
                <c:pt idx="1497">
                  <c:v>40639.0</c:v>
                </c:pt>
                <c:pt idx="1498">
                  <c:v>40638.0</c:v>
                </c:pt>
                <c:pt idx="1499">
                  <c:v>40637.0</c:v>
                </c:pt>
                <c:pt idx="1500">
                  <c:v>40634.0</c:v>
                </c:pt>
                <c:pt idx="1501">
                  <c:v>40633.0</c:v>
                </c:pt>
                <c:pt idx="1502">
                  <c:v>40632.0</c:v>
                </c:pt>
                <c:pt idx="1503">
                  <c:v>40631.0</c:v>
                </c:pt>
                <c:pt idx="1504">
                  <c:v>40630.0</c:v>
                </c:pt>
                <c:pt idx="1505">
                  <c:v>40627.0</c:v>
                </c:pt>
                <c:pt idx="1506">
                  <c:v>40626.0</c:v>
                </c:pt>
                <c:pt idx="1507">
                  <c:v>40625.0</c:v>
                </c:pt>
                <c:pt idx="1508">
                  <c:v>40624.0</c:v>
                </c:pt>
                <c:pt idx="1509">
                  <c:v>40623.0</c:v>
                </c:pt>
                <c:pt idx="1510">
                  <c:v>40620.0</c:v>
                </c:pt>
                <c:pt idx="1511">
                  <c:v>40619.0</c:v>
                </c:pt>
                <c:pt idx="1512">
                  <c:v>40618.0</c:v>
                </c:pt>
                <c:pt idx="1513">
                  <c:v>40617.0</c:v>
                </c:pt>
                <c:pt idx="1514">
                  <c:v>40616.0</c:v>
                </c:pt>
                <c:pt idx="1515">
                  <c:v>40613.0</c:v>
                </c:pt>
                <c:pt idx="1516">
                  <c:v>40612.0</c:v>
                </c:pt>
                <c:pt idx="1517">
                  <c:v>40611.0</c:v>
                </c:pt>
                <c:pt idx="1518">
                  <c:v>40610.0</c:v>
                </c:pt>
                <c:pt idx="1519">
                  <c:v>40609.0</c:v>
                </c:pt>
                <c:pt idx="1520">
                  <c:v>40606.0</c:v>
                </c:pt>
                <c:pt idx="1521">
                  <c:v>40605.0</c:v>
                </c:pt>
                <c:pt idx="1522">
                  <c:v>40604.0</c:v>
                </c:pt>
                <c:pt idx="1523">
                  <c:v>40603.0</c:v>
                </c:pt>
                <c:pt idx="1524">
                  <c:v>40602.0</c:v>
                </c:pt>
                <c:pt idx="1525">
                  <c:v>40599.0</c:v>
                </c:pt>
                <c:pt idx="1526">
                  <c:v>40598.0</c:v>
                </c:pt>
                <c:pt idx="1527">
                  <c:v>40597.0</c:v>
                </c:pt>
                <c:pt idx="1528">
                  <c:v>40596.0</c:v>
                </c:pt>
                <c:pt idx="1529">
                  <c:v>40595.0</c:v>
                </c:pt>
                <c:pt idx="1530">
                  <c:v>40592.0</c:v>
                </c:pt>
                <c:pt idx="1531">
                  <c:v>40591.0</c:v>
                </c:pt>
                <c:pt idx="1532">
                  <c:v>40590.0</c:v>
                </c:pt>
                <c:pt idx="1533">
                  <c:v>40589.0</c:v>
                </c:pt>
                <c:pt idx="1534">
                  <c:v>40588.0</c:v>
                </c:pt>
                <c:pt idx="1535">
                  <c:v>40585.0</c:v>
                </c:pt>
                <c:pt idx="1536">
                  <c:v>40584.0</c:v>
                </c:pt>
                <c:pt idx="1537">
                  <c:v>40583.0</c:v>
                </c:pt>
                <c:pt idx="1538">
                  <c:v>40582.0</c:v>
                </c:pt>
                <c:pt idx="1539">
                  <c:v>40581.0</c:v>
                </c:pt>
                <c:pt idx="1540">
                  <c:v>40578.0</c:v>
                </c:pt>
                <c:pt idx="1541">
                  <c:v>40577.0</c:v>
                </c:pt>
                <c:pt idx="1542">
                  <c:v>40576.0</c:v>
                </c:pt>
                <c:pt idx="1543">
                  <c:v>40575.0</c:v>
                </c:pt>
                <c:pt idx="1544">
                  <c:v>40574.0</c:v>
                </c:pt>
                <c:pt idx="1545">
                  <c:v>40571.0</c:v>
                </c:pt>
                <c:pt idx="1546">
                  <c:v>40570.0</c:v>
                </c:pt>
                <c:pt idx="1547">
                  <c:v>40569.0</c:v>
                </c:pt>
                <c:pt idx="1548">
                  <c:v>40568.0</c:v>
                </c:pt>
                <c:pt idx="1549">
                  <c:v>40567.0</c:v>
                </c:pt>
                <c:pt idx="1550">
                  <c:v>40564.0</c:v>
                </c:pt>
                <c:pt idx="1551">
                  <c:v>40563.0</c:v>
                </c:pt>
                <c:pt idx="1552">
                  <c:v>40562.0</c:v>
                </c:pt>
                <c:pt idx="1553">
                  <c:v>40561.0</c:v>
                </c:pt>
                <c:pt idx="1554">
                  <c:v>40560.0</c:v>
                </c:pt>
                <c:pt idx="1555">
                  <c:v>40557.0</c:v>
                </c:pt>
                <c:pt idx="1556">
                  <c:v>40556.0</c:v>
                </c:pt>
                <c:pt idx="1557">
                  <c:v>40555.0</c:v>
                </c:pt>
                <c:pt idx="1558">
                  <c:v>40554.0</c:v>
                </c:pt>
                <c:pt idx="1559">
                  <c:v>40553.0</c:v>
                </c:pt>
                <c:pt idx="1560">
                  <c:v>40550.0</c:v>
                </c:pt>
                <c:pt idx="1561">
                  <c:v>40549.0</c:v>
                </c:pt>
                <c:pt idx="1562">
                  <c:v>40548.0</c:v>
                </c:pt>
                <c:pt idx="1563">
                  <c:v>40547.0</c:v>
                </c:pt>
                <c:pt idx="1564">
                  <c:v>40546.0</c:v>
                </c:pt>
              </c:numCache>
            </c:numRef>
          </c:xVal>
          <c:yVal>
            <c:numRef>
              <c:f>Sheet1!$B$668:$B$2232</c:f>
              <c:numCache>
                <c:formatCode>General</c:formatCode>
                <c:ptCount val="1565"/>
                <c:pt idx="0">
                  <c:v>1.656</c:v>
                </c:pt>
                <c:pt idx="1">
                  <c:v>1.675</c:v>
                </c:pt>
                <c:pt idx="2">
                  <c:v>1.707</c:v>
                </c:pt>
                <c:pt idx="3">
                  <c:v>1.726</c:v>
                </c:pt>
                <c:pt idx="4">
                  <c:v>1.719</c:v>
                </c:pt>
                <c:pt idx="5">
                  <c:v>1.724</c:v>
                </c:pt>
                <c:pt idx="6">
                  <c:v>1.717</c:v>
                </c:pt>
                <c:pt idx="7">
                  <c:v>1.688</c:v>
                </c:pt>
                <c:pt idx="8">
                  <c:v>1.718</c:v>
                </c:pt>
                <c:pt idx="9">
                  <c:v>1.699</c:v>
                </c:pt>
                <c:pt idx="10">
                  <c:v>1.745</c:v>
                </c:pt>
                <c:pt idx="11">
                  <c:v>1.764</c:v>
                </c:pt>
                <c:pt idx="12">
                  <c:v>1.712</c:v>
                </c:pt>
                <c:pt idx="13">
                  <c:v>1.581</c:v>
                </c:pt>
                <c:pt idx="14">
                  <c:v>1.547</c:v>
                </c:pt>
                <c:pt idx="15">
                  <c:v>1.553</c:v>
                </c:pt>
                <c:pt idx="16">
                  <c:v>1.509</c:v>
                </c:pt>
                <c:pt idx="17">
                  <c:v>1.498</c:v>
                </c:pt>
                <c:pt idx="18">
                  <c:v>1.506</c:v>
                </c:pt>
                <c:pt idx="19">
                  <c:v>1.525</c:v>
                </c:pt>
                <c:pt idx="20">
                  <c:v>1.493</c:v>
                </c:pt>
                <c:pt idx="21">
                  <c:v>1.537</c:v>
                </c:pt>
                <c:pt idx="22">
                  <c:v>1.498</c:v>
                </c:pt>
                <c:pt idx="23">
                  <c:v>1.4736</c:v>
                </c:pt>
                <c:pt idx="24">
                  <c:v>1.474</c:v>
                </c:pt>
                <c:pt idx="25">
                  <c:v>1.506</c:v>
                </c:pt>
                <c:pt idx="26">
                  <c:v>1.486</c:v>
                </c:pt>
                <c:pt idx="27">
                  <c:v>1.5085</c:v>
                </c:pt>
                <c:pt idx="28">
                  <c:v>1.449</c:v>
                </c:pt>
                <c:pt idx="29">
                  <c:v>1.4759</c:v>
                </c:pt>
                <c:pt idx="30">
                  <c:v>1.479</c:v>
                </c:pt>
                <c:pt idx="31">
                  <c:v>1.432</c:v>
                </c:pt>
                <c:pt idx="32">
                  <c:v>1.397</c:v>
                </c:pt>
                <c:pt idx="33">
                  <c:v>1.406</c:v>
                </c:pt>
                <c:pt idx="34">
                  <c:v>1.396</c:v>
                </c:pt>
                <c:pt idx="35">
                  <c:v>1.315</c:v>
                </c:pt>
                <c:pt idx="36">
                  <c:v>1.315</c:v>
                </c:pt>
                <c:pt idx="37">
                  <c:v>1.266</c:v>
                </c:pt>
                <c:pt idx="38">
                  <c:v>1.177</c:v>
                </c:pt>
                <c:pt idx="39">
                  <c:v>1.131</c:v>
                </c:pt>
                <c:pt idx="40">
                  <c:v>1.096</c:v>
                </c:pt>
                <c:pt idx="41">
                  <c:v>1.126</c:v>
                </c:pt>
                <c:pt idx="42">
                  <c:v>1.1274</c:v>
                </c:pt>
                <c:pt idx="43">
                  <c:v>1.1488</c:v>
                </c:pt>
                <c:pt idx="44">
                  <c:v>1.153</c:v>
                </c:pt>
                <c:pt idx="45">
                  <c:v>1.159</c:v>
                </c:pt>
                <c:pt idx="46">
                  <c:v>1.195</c:v>
                </c:pt>
                <c:pt idx="47">
                  <c:v>1.1736</c:v>
                </c:pt>
                <c:pt idx="48">
                  <c:v>1.1496</c:v>
                </c:pt>
                <c:pt idx="49">
                  <c:v>1.14</c:v>
                </c:pt>
                <c:pt idx="50">
                  <c:v>1.1259</c:v>
                </c:pt>
                <c:pt idx="51">
                  <c:v>1.1287</c:v>
                </c:pt>
                <c:pt idx="52">
                  <c:v>1.0946</c:v>
                </c:pt>
                <c:pt idx="53">
                  <c:v>1.0895</c:v>
                </c:pt>
                <c:pt idx="54">
                  <c:v>1.114</c:v>
                </c:pt>
                <c:pt idx="55">
                  <c:v>1.131</c:v>
                </c:pt>
                <c:pt idx="56">
                  <c:v>1.1323</c:v>
                </c:pt>
                <c:pt idx="57">
                  <c:v>1.147</c:v>
                </c:pt>
                <c:pt idx="58">
                  <c:v>1.1712</c:v>
                </c:pt>
                <c:pt idx="59">
                  <c:v>1.133</c:v>
                </c:pt>
                <c:pt idx="60">
                  <c:v>1.1353</c:v>
                </c:pt>
                <c:pt idx="61">
                  <c:v>1.1533</c:v>
                </c:pt>
                <c:pt idx="62">
                  <c:v>1.1261</c:v>
                </c:pt>
                <c:pt idx="63">
                  <c:v>1.109</c:v>
                </c:pt>
                <c:pt idx="64">
                  <c:v>1.0769</c:v>
                </c:pt>
                <c:pt idx="65">
                  <c:v>1.0727</c:v>
                </c:pt>
                <c:pt idx="66">
                  <c:v>1.0378</c:v>
                </c:pt>
                <c:pt idx="67">
                  <c:v>1.0491</c:v>
                </c:pt>
                <c:pt idx="68">
                  <c:v>1.0407</c:v>
                </c:pt>
                <c:pt idx="69">
                  <c:v>1.04</c:v>
                </c:pt>
                <c:pt idx="70">
                  <c:v>1.066</c:v>
                </c:pt>
                <c:pt idx="71">
                  <c:v>1.0818</c:v>
                </c:pt>
                <c:pt idx="72">
                  <c:v>1.095</c:v>
                </c:pt>
                <c:pt idx="73">
                  <c:v>1.0924</c:v>
                </c:pt>
                <c:pt idx="74">
                  <c:v>1.1003</c:v>
                </c:pt>
                <c:pt idx="75">
                  <c:v>1.0762</c:v>
                </c:pt>
                <c:pt idx="76">
                  <c:v>1.0496</c:v>
                </c:pt>
                <c:pt idx="77">
                  <c:v>1.0688</c:v>
                </c:pt>
                <c:pt idx="78">
                  <c:v>1.1143</c:v>
                </c:pt>
                <c:pt idx="79">
                  <c:v>1.0795</c:v>
                </c:pt>
                <c:pt idx="80">
                  <c:v>1.106</c:v>
                </c:pt>
                <c:pt idx="81">
                  <c:v>1.0786</c:v>
                </c:pt>
                <c:pt idx="82">
                  <c:v>1.0353</c:v>
                </c:pt>
                <c:pt idx="83">
                  <c:v>1.0213</c:v>
                </c:pt>
                <c:pt idx="84">
                  <c:v>1.078</c:v>
                </c:pt>
                <c:pt idx="85">
                  <c:v>1.0836</c:v>
                </c:pt>
                <c:pt idx="86">
                  <c:v>1.0905</c:v>
                </c:pt>
                <c:pt idx="87">
                  <c:v>1.1118</c:v>
                </c:pt>
                <c:pt idx="88">
                  <c:v>1.093</c:v>
                </c:pt>
                <c:pt idx="89">
                  <c:v>1.0855</c:v>
                </c:pt>
                <c:pt idx="90">
                  <c:v>1.1368</c:v>
                </c:pt>
                <c:pt idx="91">
                  <c:v>1.0742</c:v>
                </c:pt>
                <c:pt idx="92">
                  <c:v>1.0424</c:v>
                </c:pt>
                <c:pt idx="93">
                  <c:v>1.0466</c:v>
                </c:pt>
                <c:pt idx="94">
                  <c:v>1.0437</c:v>
                </c:pt>
                <c:pt idx="95">
                  <c:v>1.047</c:v>
                </c:pt>
                <c:pt idx="96">
                  <c:v>1.0139</c:v>
                </c:pt>
                <c:pt idx="97">
                  <c:v>1.0307</c:v>
                </c:pt>
                <c:pt idx="98">
                  <c:v>1.0315</c:v>
                </c:pt>
                <c:pt idx="99">
                  <c:v>1.0124</c:v>
                </c:pt>
                <c:pt idx="100">
                  <c:v>1.0088</c:v>
                </c:pt>
                <c:pt idx="101">
                  <c:v>1.0487</c:v>
                </c:pt>
                <c:pt idx="102">
                  <c:v>1.0077</c:v>
                </c:pt>
                <c:pt idx="103">
                  <c:v>1.0432</c:v>
                </c:pt>
                <c:pt idx="104">
                  <c:v>1.0752</c:v>
                </c:pt>
                <c:pt idx="105">
                  <c:v>1.0524</c:v>
                </c:pt>
                <c:pt idx="106">
                  <c:v>0.9548</c:v>
                </c:pt>
                <c:pt idx="107">
                  <c:v>0.9794</c:v>
                </c:pt>
                <c:pt idx="108">
                  <c:v>0.9801</c:v>
                </c:pt>
                <c:pt idx="109">
                  <c:v>0.9754</c:v>
                </c:pt>
                <c:pt idx="110">
                  <c:v>0.9219</c:v>
                </c:pt>
                <c:pt idx="111">
                  <c:v>0.9861</c:v>
                </c:pt>
                <c:pt idx="112">
                  <c:v>1.0045</c:v>
                </c:pt>
                <c:pt idx="113">
                  <c:v>1.017</c:v>
                </c:pt>
                <c:pt idx="114">
                  <c:v>1.0596</c:v>
                </c:pt>
                <c:pt idx="115">
                  <c:v>1.0351</c:v>
                </c:pt>
                <c:pt idx="116">
                  <c:v>1.0135</c:v>
                </c:pt>
                <c:pt idx="117">
                  <c:v>1.0031</c:v>
                </c:pt>
                <c:pt idx="118">
                  <c:v>0.9643</c:v>
                </c:pt>
                <c:pt idx="119">
                  <c:v>0.9627</c:v>
                </c:pt>
                <c:pt idx="120">
                  <c:v>0.9517</c:v>
                </c:pt>
                <c:pt idx="121">
                  <c:v>0.9237</c:v>
                </c:pt>
                <c:pt idx="122">
                  <c:v>0.8897</c:v>
                </c:pt>
                <c:pt idx="123">
                  <c:v>0.9284</c:v>
                </c:pt>
                <c:pt idx="124">
                  <c:v>0.8758</c:v>
                </c:pt>
                <c:pt idx="125">
                  <c:v>0.8039</c:v>
                </c:pt>
                <c:pt idx="126">
                  <c:v>0.8194</c:v>
                </c:pt>
                <c:pt idx="127">
                  <c:v>0.7926</c:v>
                </c:pt>
                <c:pt idx="128">
                  <c:v>0.782</c:v>
                </c:pt>
                <c:pt idx="129">
                  <c:v>0.814</c:v>
                </c:pt>
                <c:pt idx="130">
                  <c:v>0.816</c:v>
                </c:pt>
                <c:pt idx="131">
                  <c:v>0.8056</c:v>
                </c:pt>
                <c:pt idx="132">
                  <c:v>0.8468</c:v>
                </c:pt>
                <c:pt idx="133">
                  <c:v>0.8022</c:v>
                </c:pt>
                <c:pt idx="134">
                  <c:v>0.7781</c:v>
                </c:pt>
                <c:pt idx="135">
                  <c:v>0.8413</c:v>
                </c:pt>
                <c:pt idx="136">
                  <c:v>1.0308</c:v>
                </c:pt>
                <c:pt idx="137">
                  <c:v>0.9695</c:v>
                </c:pt>
                <c:pt idx="138">
                  <c:v>0.976</c:v>
                </c:pt>
                <c:pt idx="139">
                  <c:v>0.9589</c:v>
                </c:pt>
                <c:pt idx="140">
                  <c:v>0.9272</c:v>
                </c:pt>
                <c:pt idx="141">
                  <c:v>0.9063</c:v>
                </c:pt>
                <c:pt idx="142">
                  <c:v>0.8954</c:v>
                </c:pt>
                <c:pt idx="143">
                  <c:v>0.933</c:v>
                </c:pt>
                <c:pt idx="144">
                  <c:v>0.913</c:v>
                </c:pt>
                <c:pt idx="145">
                  <c:v>0.9575</c:v>
                </c:pt>
                <c:pt idx="146">
                  <c:v>1.0</c:v>
                </c:pt>
                <c:pt idx="147">
                  <c:v>1.0104</c:v>
                </c:pt>
                <c:pt idx="148">
                  <c:v>1.0</c:v>
                </c:pt>
                <c:pt idx="149">
                  <c:v>1.0419</c:v>
                </c:pt>
                <c:pt idx="150">
                  <c:v>1.0225</c:v>
                </c:pt>
                <c:pt idx="151">
                  <c:v>1.1485</c:v>
                </c:pt>
                <c:pt idx="152">
                  <c:v>1.1598</c:v>
                </c:pt>
                <c:pt idx="153">
                  <c:v>1.1436</c:v>
                </c:pt>
                <c:pt idx="154">
                  <c:v>1.152</c:v>
                </c:pt>
                <c:pt idx="155">
                  <c:v>1.166</c:v>
                </c:pt>
                <c:pt idx="156">
                  <c:v>1.1272</c:v>
                </c:pt>
                <c:pt idx="157">
                  <c:v>1.1733</c:v>
                </c:pt>
                <c:pt idx="158">
                  <c:v>1.1758</c:v>
                </c:pt>
                <c:pt idx="159">
                  <c:v>1.128</c:v>
                </c:pt>
                <c:pt idx="160">
                  <c:v>1.1254</c:v>
                </c:pt>
                <c:pt idx="161">
                  <c:v>1.1305</c:v>
                </c:pt>
                <c:pt idx="162">
                  <c:v>1.1262</c:v>
                </c:pt>
                <c:pt idx="163">
                  <c:v>1.0667</c:v>
                </c:pt>
                <c:pt idx="164">
                  <c:v>1.0215</c:v>
                </c:pt>
                <c:pt idx="165">
                  <c:v>0.956</c:v>
                </c:pt>
                <c:pt idx="166">
                  <c:v>0.9972</c:v>
                </c:pt>
                <c:pt idx="167">
                  <c:v>0.945</c:v>
                </c:pt>
                <c:pt idx="168">
                  <c:v>0.9541</c:v>
                </c:pt>
                <c:pt idx="169">
                  <c:v>0.9433</c:v>
                </c:pt>
                <c:pt idx="170">
                  <c:v>0.9806</c:v>
                </c:pt>
                <c:pt idx="171">
                  <c:v>0.9563</c:v>
                </c:pt>
                <c:pt idx="172">
                  <c:v>0.983</c:v>
                </c:pt>
                <c:pt idx="173">
                  <c:v>1.0094</c:v>
                </c:pt>
                <c:pt idx="174">
                  <c:v>1.0605</c:v>
                </c:pt>
                <c:pt idx="175">
                  <c:v>1.0389</c:v>
                </c:pt>
                <c:pt idx="176">
                  <c:v>1.0314</c:v>
                </c:pt>
                <c:pt idx="177">
                  <c:v>1.0536</c:v>
                </c:pt>
                <c:pt idx="178">
                  <c:v>1.085</c:v>
                </c:pt>
                <c:pt idx="179">
                  <c:v>1.0995</c:v>
                </c:pt>
                <c:pt idx="180">
                  <c:v>1.0832</c:v>
                </c:pt>
                <c:pt idx="181">
                  <c:v>1.0695</c:v>
                </c:pt>
                <c:pt idx="182">
                  <c:v>1.0637</c:v>
                </c:pt>
                <c:pt idx="183">
                  <c:v>1.0003</c:v>
                </c:pt>
                <c:pt idx="184">
                  <c:v>0.9659</c:v>
                </c:pt>
                <c:pt idx="185">
                  <c:v>0.9579</c:v>
                </c:pt>
                <c:pt idx="186">
                  <c:v>0.9822</c:v>
                </c:pt>
                <c:pt idx="187">
                  <c:v>0.95</c:v>
                </c:pt>
                <c:pt idx="188">
                  <c:v>0.991</c:v>
                </c:pt>
                <c:pt idx="189">
                  <c:v>0.9394</c:v>
                </c:pt>
                <c:pt idx="190">
                  <c:v>0.9367</c:v>
                </c:pt>
                <c:pt idx="191">
                  <c:v>0.9137</c:v>
                </c:pt>
                <c:pt idx="192">
                  <c:v>0.9523</c:v>
                </c:pt>
                <c:pt idx="193">
                  <c:v>0.939</c:v>
                </c:pt>
                <c:pt idx="194">
                  <c:v>0.9574</c:v>
                </c:pt>
                <c:pt idx="195">
                  <c:v>0.9675</c:v>
                </c:pt>
                <c:pt idx="196">
                  <c:v>0.9447</c:v>
                </c:pt>
                <c:pt idx="197">
                  <c:v>0.9753</c:v>
                </c:pt>
                <c:pt idx="198">
                  <c:v>1.0079</c:v>
                </c:pt>
                <c:pt idx="199">
                  <c:v>1.1001</c:v>
                </c:pt>
                <c:pt idx="200">
                  <c:v>1.086</c:v>
                </c:pt>
                <c:pt idx="201">
                  <c:v>1.0945</c:v>
                </c:pt>
                <c:pt idx="202">
                  <c:v>1.084</c:v>
                </c:pt>
                <c:pt idx="203">
                  <c:v>1.112</c:v>
                </c:pt>
                <c:pt idx="204">
                  <c:v>1.0904</c:v>
                </c:pt>
                <c:pt idx="205">
                  <c:v>1.0373</c:v>
                </c:pt>
                <c:pt idx="206">
                  <c:v>1.0672</c:v>
                </c:pt>
                <c:pt idx="207">
                  <c:v>1.0697</c:v>
                </c:pt>
                <c:pt idx="208">
                  <c:v>1.1742</c:v>
                </c:pt>
                <c:pt idx="209">
                  <c:v>1.161</c:v>
                </c:pt>
                <c:pt idx="210">
                  <c:v>1.139</c:v>
                </c:pt>
                <c:pt idx="211">
                  <c:v>1.102</c:v>
                </c:pt>
                <c:pt idx="212">
                  <c:v>1.051</c:v>
                </c:pt>
                <c:pt idx="213">
                  <c:v>1.015</c:v>
                </c:pt>
                <c:pt idx="214">
                  <c:v>1.072</c:v>
                </c:pt>
                <c:pt idx="215">
                  <c:v>1.034</c:v>
                </c:pt>
                <c:pt idx="216">
                  <c:v>0.995</c:v>
                </c:pt>
                <c:pt idx="217">
                  <c:v>0.995</c:v>
                </c:pt>
                <c:pt idx="218">
                  <c:v>0.973</c:v>
                </c:pt>
                <c:pt idx="219">
                  <c:v>0.908</c:v>
                </c:pt>
                <c:pt idx="220">
                  <c:v>0.901</c:v>
                </c:pt>
                <c:pt idx="221">
                  <c:v>0.836</c:v>
                </c:pt>
                <c:pt idx="222">
                  <c:v>0.877</c:v>
                </c:pt>
                <c:pt idx="223">
                  <c:v>0.874</c:v>
                </c:pt>
                <c:pt idx="224">
                  <c:v>0.89</c:v>
                </c:pt>
                <c:pt idx="225">
                  <c:v>0.89</c:v>
                </c:pt>
                <c:pt idx="226">
                  <c:v>0.852</c:v>
                </c:pt>
                <c:pt idx="227">
                  <c:v>0.894</c:v>
                </c:pt>
                <c:pt idx="228">
                  <c:v>0.873</c:v>
                </c:pt>
                <c:pt idx="229">
                  <c:v>0.865</c:v>
                </c:pt>
                <c:pt idx="230">
                  <c:v>0.85</c:v>
                </c:pt>
                <c:pt idx="231">
                  <c:v>0.8014</c:v>
                </c:pt>
                <c:pt idx="232">
                  <c:v>0.8349</c:v>
                </c:pt>
                <c:pt idx="233">
                  <c:v>0.845</c:v>
                </c:pt>
                <c:pt idx="234">
                  <c:v>0.874</c:v>
                </c:pt>
                <c:pt idx="235">
                  <c:v>0.92</c:v>
                </c:pt>
                <c:pt idx="236">
                  <c:v>0.9172</c:v>
                </c:pt>
                <c:pt idx="237">
                  <c:v>0.9213</c:v>
                </c:pt>
                <c:pt idx="238">
                  <c:v>0.933</c:v>
                </c:pt>
                <c:pt idx="239">
                  <c:v>1.012</c:v>
                </c:pt>
                <c:pt idx="240">
                  <c:v>0.992</c:v>
                </c:pt>
                <c:pt idx="241">
                  <c:v>1.044</c:v>
                </c:pt>
                <c:pt idx="242">
                  <c:v>1.052</c:v>
                </c:pt>
                <c:pt idx="243">
                  <c:v>1.0836</c:v>
                </c:pt>
                <c:pt idx="244">
                  <c:v>1.082</c:v>
                </c:pt>
                <c:pt idx="245">
                  <c:v>1.099</c:v>
                </c:pt>
                <c:pt idx="246">
                  <c:v>1.052</c:v>
                </c:pt>
                <c:pt idx="247">
                  <c:v>1.038</c:v>
                </c:pt>
                <c:pt idx="248">
                  <c:v>1.081</c:v>
                </c:pt>
                <c:pt idx="249">
                  <c:v>1.061</c:v>
                </c:pt>
                <c:pt idx="250">
                  <c:v>1.055</c:v>
                </c:pt>
                <c:pt idx="251">
                  <c:v>1.118</c:v>
                </c:pt>
                <c:pt idx="252">
                  <c:v>1.135</c:v>
                </c:pt>
                <c:pt idx="253">
                  <c:v>1.16</c:v>
                </c:pt>
                <c:pt idx="254">
                  <c:v>1.198</c:v>
                </c:pt>
                <c:pt idx="255">
                  <c:v>1.192</c:v>
                </c:pt>
                <c:pt idx="256">
                  <c:v>1.232</c:v>
                </c:pt>
                <c:pt idx="257">
                  <c:v>1.29</c:v>
                </c:pt>
                <c:pt idx="258">
                  <c:v>1.359</c:v>
                </c:pt>
                <c:pt idx="259">
                  <c:v>1.363</c:v>
                </c:pt>
                <c:pt idx="260">
                  <c:v>1.386</c:v>
                </c:pt>
                <c:pt idx="261">
                  <c:v>1.391</c:v>
                </c:pt>
                <c:pt idx="262">
                  <c:v>1.402</c:v>
                </c:pt>
                <c:pt idx="263">
                  <c:v>1.404</c:v>
                </c:pt>
                <c:pt idx="264">
                  <c:v>1.358</c:v>
                </c:pt>
                <c:pt idx="265">
                  <c:v>1.349</c:v>
                </c:pt>
                <c:pt idx="266">
                  <c:v>1.343</c:v>
                </c:pt>
                <c:pt idx="267">
                  <c:v>1.345</c:v>
                </c:pt>
                <c:pt idx="268">
                  <c:v>1.3459</c:v>
                </c:pt>
                <c:pt idx="269">
                  <c:v>1.315</c:v>
                </c:pt>
                <c:pt idx="270">
                  <c:v>1.309</c:v>
                </c:pt>
                <c:pt idx="271">
                  <c:v>1.317</c:v>
                </c:pt>
                <c:pt idx="272">
                  <c:v>1.317</c:v>
                </c:pt>
                <c:pt idx="273">
                  <c:v>1.265</c:v>
                </c:pt>
                <c:pt idx="274">
                  <c:v>1.2523</c:v>
                </c:pt>
                <c:pt idx="275">
                  <c:v>1.195</c:v>
                </c:pt>
                <c:pt idx="276">
                  <c:v>1.278</c:v>
                </c:pt>
                <c:pt idx="277">
                  <c:v>1.244</c:v>
                </c:pt>
                <c:pt idx="278">
                  <c:v>1.263</c:v>
                </c:pt>
                <c:pt idx="279">
                  <c:v>1.266</c:v>
                </c:pt>
                <c:pt idx="280">
                  <c:v>1.275</c:v>
                </c:pt>
                <c:pt idx="281">
                  <c:v>1.268</c:v>
                </c:pt>
                <c:pt idx="282">
                  <c:v>1.22</c:v>
                </c:pt>
                <c:pt idx="283">
                  <c:v>1.18</c:v>
                </c:pt>
                <c:pt idx="284">
                  <c:v>1.21</c:v>
                </c:pt>
                <c:pt idx="285">
                  <c:v>1.213</c:v>
                </c:pt>
                <c:pt idx="286">
                  <c:v>1.226</c:v>
                </c:pt>
                <c:pt idx="287">
                  <c:v>1.224</c:v>
                </c:pt>
                <c:pt idx="288">
                  <c:v>1.221</c:v>
                </c:pt>
                <c:pt idx="289">
                  <c:v>1.226</c:v>
                </c:pt>
                <c:pt idx="290">
                  <c:v>1.189</c:v>
                </c:pt>
                <c:pt idx="291">
                  <c:v>1.192</c:v>
                </c:pt>
                <c:pt idx="292">
                  <c:v>1.205</c:v>
                </c:pt>
                <c:pt idx="293">
                  <c:v>1.202</c:v>
                </c:pt>
                <c:pt idx="294">
                  <c:v>1.194</c:v>
                </c:pt>
                <c:pt idx="295">
                  <c:v>1.196</c:v>
                </c:pt>
                <c:pt idx="296">
                  <c:v>1.242</c:v>
                </c:pt>
                <c:pt idx="297">
                  <c:v>1.238</c:v>
                </c:pt>
                <c:pt idx="298">
                  <c:v>1.231</c:v>
                </c:pt>
                <c:pt idx="299">
                  <c:v>1.267</c:v>
                </c:pt>
                <c:pt idx="300">
                  <c:v>1.258</c:v>
                </c:pt>
                <c:pt idx="301">
                  <c:v>1.166</c:v>
                </c:pt>
                <c:pt idx="302">
                  <c:v>1.153</c:v>
                </c:pt>
                <c:pt idx="303">
                  <c:v>1.11</c:v>
                </c:pt>
                <c:pt idx="304">
                  <c:v>1.106</c:v>
                </c:pt>
                <c:pt idx="305">
                  <c:v>1.0932</c:v>
                </c:pt>
                <c:pt idx="306">
                  <c:v>1.1008</c:v>
                </c:pt>
                <c:pt idx="307">
                  <c:v>1.0559</c:v>
                </c:pt>
                <c:pt idx="308">
                  <c:v>0.9642</c:v>
                </c:pt>
                <c:pt idx="309">
                  <c:v>0.9912</c:v>
                </c:pt>
                <c:pt idx="310">
                  <c:v>1.0065</c:v>
                </c:pt>
                <c:pt idx="311">
                  <c:v>0.9635</c:v>
                </c:pt>
                <c:pt idx="312">
                  <c:v>0.9716</c:v>
                </c:pt>
                <c:pt idx="313">
                  <c:v>0.972</c:v>
                </c:pt>
                <c:pt idx="314">
                  <c:v>0.9451</c:v>
                </c:pt>
                <c:pt idx="315">
                  <c:v>0.9692</c:v>
                </c:pt>
                <c:pt idx="316">
                  <c:v>0.9459</c:v>
                </c:pt>
                <c:pt idx="317">
                  <c:v>0.8877</c:v>
                </c:pt>
                <c:pt idx="318">
                  <c:v>0.959</c:v>
                </c:pt>
                <c:pt idx="319">
                  <c:v>1.004</c:v>
                </c:pt>
                <c:pt idx="320">
                  <c:v>1.0191</c:v>
                </c:pt>
                <c:pt idx="321">
                  <c:v>1.0</c:v>
                </c:pt>
                <c:pt idx="322">
                  <c:v>0.978</c:v>
                </c:pt>
                <c:pt idx="323">
                  <c:v>0.947</c:v>
                </c:pt>
                <c:pt idx="324">
                  <c:v>0.959</c:v>
                </c:pt>
                <c:pt idx="325">
                  <c:v>0.944</c:v>
                </c:pt>
                <c:pt idx="326">
                  <c:v>1.0142</c:v>
                </c:pt>
                <c:pt idx="327">
                  <c:v>0.9728</c:v>
                </c:pt>
                <c:pt idx="328">
                  <c:v>0.9849</c:v>
                </c:pt>
                <c:pt idx="329">
                  <c:v>1.0146</c:v>
                </c:pt>
                <c:pt idx="330">
                  <c:v>1.045</c:v>
                </c:pt>
                <c:pt idx="331">
                  <c:v>1.054</c:v>
                </c:pt>
                <c:pt idx="332">
                  <c:v>1.067</c:v>
                </c:pt>
                <c:pt idx="333">
                  <c:v>1.0483</c:v>
                </c:pt>
                <c:pt idx="334">
                  <c:v>1.09</c:v>
                </c:pt>
                <c:pt idx="335">
                  <c:v>1.06</c:v>
                </c:pt>
                <c:pt idx="336">
                  <c:v>1.069</c:v>
                </c:pt>
                <c:pt idx="337">
                  <c:v>1.186</c:v>
                </c:pt>
                <c:pt idx="338">
                  <c:v>1.183</c:v>
                </c:pt>
                <c:pt idx="339">
                  <c:v>1.121</c:v>
                </c:pt>
                <c:pt idx="340">
                  <c:v>1.118</c:v>
                </c:pt>
                <c:pt idx="341">
                  <c:v>1.132</c:v>
                </c:pt>
                <c:pt idx="342">
                  <c:v>1.124</c:v>
                </c:pt>
                <c:pt idx="343">
                  <c:v>1.128</c:v>
                </c:pt>
                <c:pt idx="344">
                  <c:v>1.095</c:v>
                </c:pt>
                <c:pt idx="345">
                  <c:v>1.106</c:v>
                </c:pt>
                <c:pt idx="346">
                  <c:v>1.113</c:v>
                </c:pt>
                <c:pt idx="347">
                  <c:v>1.129</c:v>
                </c:pt>
                <c:pt idx="348">
                  <c:v>1.112</c:v>
                </c:pt>
                <c:pt idx="349">
                  <c:v>1.176</c:v>
                </c:pt>
                <c:pt idx="350">
                  <c:v>1.153</c:v>
                </c:pt>
                <c:pt idx="351">
                  <c:v>1.115</c:v>
                </c:pt>
                <c:pt idx="352">
                  <c:v>1.088</c:v>
                </c:pt>
                <c:pt idx="353">
                  <c:v>1.076</c:v>
                </c:pt>
                <c:pt idx="354">
                  <c:v>1.052</c:v>
                </c:pt>
                <c:pt idx="355">
                  <c:v>1.12</c:v>
                </c:pt>
                <c:pt idx="356">
                  <c:v>1.159</c:v>
                </c:pt>
                <c:pt idx="357">
                  <c:v>1.169</c:v>
                </c:pt>
                <c:pt idx="358">
                  <c:v>1.239</c:v>
                </c:pt>
                <c:pt idx="359">
                  <c:v>1.231</c:v>
                </c:pt>
                <c:pt idx="360">
                  <c:v>1.256</c:v>
                </c:pt>
                <c:pt idx="361">
                  <c:v>1.244</c:v>
                </c:pt>
                <c:pt idx="362">
                  <c:v>1.19</c:v>
                </c:pt>
                <c:pt idx="363">
                  <c:v>1.213</c:v>
                </c:pt>
                <c:pt idx="364">
                  <c:v>1.28</c:v>
                </c:pt>
                <c:pt idx="365">
                  <c:v>1.265</c:v>
                </c:pt>
                <c:pt idx="366">
                  <c:v>1.267</c:v>
                </c:pt>
                <c:pt idx="367">
                  <c:v>1.278</c:v>
                </c:pt>
                <c:pt idx="368">
                  <c:v>1.267</c:v>
                </c:pt>
                <c:pt idx="369">
                  <c:v>1.186</c:v>
                </c:pt>
                <c:pt idx="370">
                  <c:v>1.189</c:v>
                </c:pt>
                <c:pt idx="371">
                  <c:v>1.265</c:v>
                </c:pt>
                <c:pt idx="372">
                  <c:v>1.236</c:v>
                </c:pt>
                <c:pt idx="373">
                  <c:v>1.218</c:v>
                </c:pt>
                <c:pt idx="374">
                  <c:v>1.196</c:v>
                </c:pt>
                <c:pt idx="375">
                  <c:v>1.244</c:v>
                </c:pt>
                <c:pt idx="376">
                  <c:v>1.267</c:v>
                </c:pt>
                <c:pt idx="377">
                  <c:v>1.283</c:v>
                </c:pt>
                <c:pt idx="378">
                  <c:v>1.255</c:v>
                </c:pt>
                <c:pt idx="379">
                  <c:v>1.288</c:v>
                </c:pt>
                <c:pt idx="380">
                  <c:v>1.26</c:v>
                </c:pt>
                <c:pt idx="381">
                  <c:v>1.227</c:v>
                </c:pt>
                <c:pt idx="382">
                  <c:v>1.209</c:v>
                </c:pt>
                <c:pt idx="383">
                  <c:v>1.219</c:v>
                </c:pt>
                <c:pt idx="384">
                  <c:v>1.273</c:v>
                </c:pt>
                <c:pt idx="385">
                  <c:v>1.221</c:v>
                </c:pt>
                <c:pt idx="386">
                  <c:v>1.177</c:v>
                </c:pt>
                <c:pt idx="387">
                  <c:v>1.106</c:v>
                </c:pt>
                <c:pt idx="388">
                  <c:v>1.16</c:v>
                </c:pt>
                <c:pt idx="389">
                  <c:v>1.178</c:v>
                </c:pt>
                <c:pt idx="390">
                  <c:v>1.208</c:v>
                </c:pt>
                <c:pt idx="391">
                  <c:v>1.23</c:v>
                </c:pt>
                <c:pt idx="392">
                  <c:v>1.288</c:v>
                </c:pt>
                <c:pt idx="393">
                  <c:v>1.244</c:v>
                </c:pt>
                <c:pt idx="394">
                  <c:v>1.216</c:v>
                </c:pt>
                <c:pt idx="395">
                  <c:v>1.299</c:v>
                </c:pt>
                <c:pt idx="396">
                  <c:v>1.26</c:v>
                </c:pt>
                <c:pt idx="397">
                  <c:v>1.244</c:v>
                </c:pt>
                <c:pt idx="398">
                  <c:v>1.258</c:v>
                </c:pt>
                <c:pt idx="399">
                  <c:v>1.239</c:v>
                </c:pt>
                <c:pt idx="400">
                  <c:v>1.192</c:v>
                </c:pt>
                <c:pt idx="401">
                  <c:v>1.227</c:v>
                </c:pt>
                <c:pt idx="402">
                  <c:v>1.243</c:v>
                </c:pt>
                <c:pt idx="403">
                  <c:v>1.283</c:v>
                </c:pt>
                <c:pt idx="404">
                  <c:v>1.312</c:v>
                </c:pt>
                <c:pt idx="405">
                  <c:v>1.341</c:v>
                </c:pt>
                <c:pt idx="406">
                  <c:v>1.321</c:v>
                </c:pt>
                <c:pt idx="407">
                  <c:v>1.344</c:v>
                </c:pt>
                <c:pt idx="408">
                  <c:v>1.327</c:v>
                </c:pt>
                <c:pt idx="409">
                  <c:v>1.294</c:v>
                </c:pt>
                <c:pt idx="410">
                  <c:v>1.316</c:v>
                </c:pt>
                <c:pt idx="411">
                  <c:v>1.238</c:v>
                </c:pt>
                <c:pt idx="412">
                  <c:v>1.267</c:v>
                </c:pt>
                <c:pt idx="413">
                  <c:v>1.219</c:v>
                </c:pt>
                <c:pt idx="414">
                  <c:v>1.197</c:v>
                </c:pt>
                <c:pt idx="415">
                  <c:v>1.155</c:v>
                </c:pt>
                <c:pt idx="416">
                  <c:v>1.172</c:v>
                </c:pt>
                <c:pt idx="417">
                  <c:v>1.194</c:v>
                </c:pt>
                <c:pt idx="418">
                  <c:v>1.187</c:v>
                </c:pt>
                <c:pt idx="419">
                  <c:v>1.197</c:v>
                </c:pt>
                <c:pt idx="420">
                  <c:v>1.203</c:v>
                </c:pt>
                <c:pt idx="421">
                  <c:v>1.148</c:v>
                </c:pt>
                <c:pt idx="422">
                  <c:v>1.166</c:v>
                </c:pt>
                <c:pt idx="423">
                  <c:v>1.212</c:v>
                </c:pt>
                <c:pt idx="424">
                  <c:v>1.173</c:v>
                </c:pt>
                <c:pt idx="425">
                  <c:v>1.117</c:v>
                </c:pt>
                <c:pt idx="426">
                  <c:v>1.134</c:v>
                </c:pt>
                <c:pt idx="427">
                  <c:v>1.186</c:v>
                </c:pt>
                <c:pt idx="428">
                  <c:v>1.212</c:v>
                </c:pt>
                <c:pt idx="429">
                  <c:v>1.226</c:v>
                </c:pt>
                <c:pt idx="430">
                  <c:v>1.168</c:v>
                </c:pt>
                <c:pt idx="431">
                  <c:v>1.235</c:v>
                </c:pt>
                <c:pt idx="432">
                  <c:v>1.23</c:v>
                </c:pt>
                <c:pt idx="433">
                  <c:v>1.208</c:v>
                </c:pt>
                <c:pt idx="434">
                  <c:v>1.171</c:v>
                </c:pt>
                <c:pt idx="435">
                  <c:v>1.176</c:v>
                </c:pt>
                <c:pt idx="436">
                  <c:v>1.13</c:v>
                </c:pt>
                <c:pt idx="437">
                  <c:v>1.097</c:v>
                </c:pt>
                <c:pt idx="438">
                  <c:v>1.083</c:v>
                </c:pt>
                <c:pt idx="439">
                  <c:v>1.063</c:v>
                </c:pt>
                <c:pt idx="440">
                  <c:v>1.051</c:v>
                </c:pt>
                <c:pt idx="441">
                  <c:v>1.079</c:v>
                </c:pt>
                <c:pt idx="442">
                  <c:v>1.101</c:v>
                </c:pt>
                <c:pt idx="443">
                  <c:v>1.063</c:v>
                </c:pt>
                <c:pt idx="444">
                  <c:v>1.057</c:v>
                </c:pt>
                <c:pt idx="445">
                  <c:v>1.044</c:v>
                </c:pt>
                <c:pt idx="446">
                  <c:v>1.023</c:v>
                </c:pt>
                <c:pt idx="447">
                  <c:v>1.049</c:v>
                </c:pt>
                <c:pt idx="448">
                  <c:v>1.052</c:v>
                </c:pt>
                <c:pt idx="449">
                  <c:v>1.074</c:v>
                </c:pt>
                <c:pt idx="450">
                  <c:v>1.113</c:v>
                </c:pt>
                <c:pt idx="451">
                  <c:v>1.103</c:v>
                </c:pt>
                <c:pt idx="452">
                  <c:v>1.07</c:v>
                </c:pt>
                <c:pt idx="453">
                  <c:v>1.051</c:v>
                </c:pt>
                <c:pt idx="454">
                  <c:v>1.033</c:v>
                </c:pt>
                <c:pt idx="455">
                  <c:v>1.013</c:v>
                </c:pt>
                <c:pt idx="456">
                  <c:v>1.079</c:v>
                </c:pt>
                <c:pt idx="457">
                  <c:v>1.078</c:v>
                </c:pt>
                <c:pt idx="458">
                  <c:v>1.093</c:v>
                </c:pt>
                <c:pt idx="459">
                  <c:v>1.129</c:v>
                </c:pt>
                <c:pt idx="460">
                  <c:v>1.129</c:v>
                </c:pt>
                <c:pt idx="461">
                  <c:v>1.151</c:v>
                </c:pt>
                <c:pt idx="462">
                  <c:v>1.129</c:v>
                </c:pt>
                <c:pt idx="463">
                  <c:v>1.098</c:v>
                </c:pt>
                <c:pt idx="464">
                  <c:v>1.124</c:v>
                </c:pt>
                <c:pt idx="465">
                  <c:v>1.129</c:v>
                </c:pt>
                <c:pt idx="466">
                  <c:v>1.173</c:v>
                </c:pt>
                <c:pt idx="467">
                  <c:v>1.25</c:v>
                </c:pt>
                <c:pt idx="468">
                  <c:v>1.265</c:v>
                </c:pt>
                <c:pt idx="469">
                  <c:v>1.249</c:v>
                </c:pt>
                <c:pt idx="470">
                  <c:v>1.275</c:v>
                </c:pt>
                <c:pt idx="471">
                  <c:v>1.284</c:v>
                </c:pt>
                <c:pt idx="472">
                  <c:v>1.292</c:v>
                </c:pt>
                <c:pt idx="473">
                  <c:v>1.289</c:v>
                </c:pt>
                <c:pt idx="474">
                  <c:v>1.304</c:v>
                </c:pt>
                <c:pt idx="475">
                  <c:v>1.348</c:v>
                </c:pt>
                <c:pt idx="476">
                  <c:v>1.242</c:v>
                </c:pt>
                <c:pt idx="477">
                  <c:v>1.254</c:v>
                </c:pt>
                <c:pt idx="478">
                  <c:v>1.268</c:v>
                </c:pt>
                <c:pt idx="479">
                  <c:v>1.25</c:v>
                </c:pt>
                <c:pt idx="480">
                  <c:v>1.201</c:v>
                </c:pt>
                <c:pt idx="481">
                  <c:v>1.229</c:v>
                </c:pt>
                <c:pt idx="482">
                  <c:v>1.163</c:v>
                </c:pt>
                <c:pt idx="483">
                  <c:v>1.167</c:v>
                </c:pt>
                <c:pt idx="484">
                  <c:v>1.231</c:v>
                </c:pt>
                <c:pt idx="485">
                  <c:v>1.268</c:v>
                </c:pt>
                <c:pt idx="486">
                  <c:v>1.234</c:v>
                </c:pt>
                <c:pt idx="487">
                  <c:v>1.219</c:v>
                </c:pt>
                <c:pt idx="488">
                  <c:v>1.275</c:v>
                </c:pt>
                <c:pt idx="489">
                  <c:v>1.24</c:v>
                </c:pt>
                <c:pt idx="490">
                  <c:v>1.235</c:v>
                </c:pt>
                <c:pt idx="491">
                  <c:v>1.211</c:v>
                </c:pt>
                <c:pt idx="492">
                  <c:v>1.243</c:v>
                </c:pt>
                <c:pt idx="493">
                  <c:v>1.248</c:v>
                </c:pt>
                <c:pt idx="494">
                  <c:v>1.235</c:v>
                </c:pt>
                <c:pt idx="495">
                  <c:v>1.218</c:v>
                </c:pt>
                <c:pt idx="496">
                  <c:v>1.046</c:v>
                </c:pt>
                <c:pt idx="497">
                  <c:v>1.002</c:v>
                </c:pt>
                <c:pt idx="498">
                  <c:v>1.044</c:v>
                </c:pt>
                <c:pt idx="499">
                  <c:v>0.957</c:v>
                </c:pt>
                <c:pt idx="500">
                  <c:v>0.946</c:v>
                </c:pt>
                <c:pt idx="501">
                  <c:v>1.024</c:v>
                </c:pt>
                <c:pt idx="502">
                  <c:v>0.997</c:v>
                </c:pt>
                <c:pt idx="503">
                  <c:v>1.057</c:v>
                </c:pt>
                <c:pt idx="504">
                  <c:v>1.057</c:v>
                </c:pt>
                <c:pt idx="505">
                  <c:v>1.042</c:v>
                </c:pt>
                <c:pt idx="506">
                  <c:v>1.08</c:v>
                </c:pt>
                <c:pt idx="507">
                  <c:v>1.051</c:v>
                </c:pt>
                <c:pt idx="508">
                  <c:v>1.033</c:v>
                </c:pt>
                <c:pt idx="509">
                  <c:v>1.012</c:v>
                </c:pt>
                <c:pt idx="510">
                  <c:v>1.01</c:v>
                </c:pt>
                <c:pt idx="511">
                  <c:v>0.918</c:v>
                </c:pt>
                <c:pt idx="512">
                  <c:v>1.01</c:v>
                </c:pt>
                <c:pt idx="513">
                  <c:v>1.065</c:v>
                </c:pt>
                <c:pt idx="514">
                  <c:v>1.076</c:v>
                </c:pt>
                <c:pt idx="515">
                  <c:v>1.127</c:v>
                </c:pt>
                <c:pt idx="516">
                  <c:v>1.17</c:v>
                </c:pt>
                <c:pt idx="517">
                  <c:v>1.171</c:v>
                </c:pt>
                <c:pt idx="518">
                  <c:v>1.173</c:v>
                </c:pt>
                <c:pt idx="519">
                  <c:v>1.24</c:v>
                </c:pt>
                <c:pt idx="520">
                  <c:v>1.261</c:v>
                </c:pt>
                <c:pt idx="521">
                  <c:v>1.271</c:v>
                </c:pt>
                <c:pt idx="522">
                  <c:v>1.282</c:v>
                </c:pt>
                <c:pt idx="523">
                  <c:v>1.275</c:v>
                </c:pt>
                <c:pt idx="524">
                  <c:v>1.303</c:v>
                </c:pt>
                <c:pt idx="525">
                  <c:v>1.314</c:v>
                </c:pt>
                <c:pt idx="526">
                  <c:v>1.333</c:v>
                </c:pt>
                <c:pt idx="527">
                  <c:v>1.333</c:v>
                </c:pt>
                <c:pt idx="528">
                  <c:v>1.337</c:v>
                </c:pt>
                <c:pt idx="529">
                  <c:v>1.271</c:v>
                </c:pt>
                <c:pt idx="530">
                  <c:v>1.268</c:v>
                </c:pt>
                <c:pt idx="531">
                  <c:v>1.252</c:v>
                </c:pt>
                <c:pt idx="532">
                  <c:v>1.213</c:v>
                </c:pt>
                <c:pt idx="533">
                  <c:v>1.152</c:v>
                </c:pt>
                <c:pt idx="534">
                  <c:v>1.193</c:v>
                </c:pt>
                <c:pt idx="535">
                  <c:v>1.146</c:v>
                </c:pt>
                <c:pt idx="536">
                  <c:v>1.223</c:v>
                </c:pt>
                <c:pt idx="537">
                  <c:v>1.195</c:v>
                </c:pt>
                <c:pt idx="538">
                  <c:v>1.225</c:v>
                </c:pt>
                <c:pt idx="539">
                  <c:v>1.265</c:v>
                </c:pt>
                <c:pt idx="540">
                  <c:v>1.247</c:v>
                </c:pt>
                <c:pt idx="541">
                  <c:v>1.138</c:v>
                </c:pt>
                <c:pt idx="542">
                  <c:v>1.156</c:v>
                </c:pt>
                <c:pt idx="543">
                  <c:v>1.135</c:v>
                </c:pt>
                <c:pt idx="544">
                  <c:v>1.088</c:v>
                </c:pt>
                <c:pt idx="545">
                  <c:v>1.049</c:v>
                </c:pt>
                <c:pt idx="546">
                  <c:v>1.126</c:v>
                </c:pt>
                <c:pt idx="547">
                  <c:v>1.091</c:v>
                </c:pt>
                <c:pt idx="548">
                  <c:v>1.094</c:v>
                </c:pt>
                <c:pt idx="549">
                  <c:v>1.11</c:v>
                </c:pt>
                <c:pt idx="550">
                  <c:v>1.114</c:v>
                </c:pt>
                <c:pt idx="551">
                  <c:v>1.12</c:v>
                </c:pt>
                <c:pt idx="552">
                  <c:v>1.135</c:v>
                </c:pt>
                <c:pt idx="553">
                  <c:v>1.116</c:v>
                </c:pt>
                <c:pt idx="554">
                  <c:v>1.128</c:v>
                </c:pt>
                <c:pt idx="555">
                  <c:v>1.132</c:v>
                </c:pt>
                <c:pt idx="556">
                  <c:v>1.138</c:v>
                </c:pt>
                <c:pt idx="557">
                  <c:v>1.157</c:v>
                </c:pt>
                <c:pt idx="558">
                  <c:v>1.156</c:v>
                </c:pt>
                <c:pt idx="559">
                  <c:v>1.155</c:v>
                </c:pt>
                <c:pt idx="560">
                  <c:v>1.116</c:v>
                </c:pt>
                <c:pt idx="561">
                  <c:v>1.173</c:v>
                </c:pt>
                <c:pt idx="562">
                  <c:v>1.143</c:v>
                </c:pt>
                <c:pt idx="563">
                  <c:v>1.129</c:v>
                </c:pt>
                <c:pt idx="564">
                  <c:v>1.129</c:v>
                </c:pt>
                <c:pt idx="565">
                  <c:v>1.13</c:v>
                </c:pt>
                <c:pt idx="566">
                  <c:v>1.082</c:v>
                </c:pt>
                <c:pt idx="567">
                  <c:v>1.117</c:v>
                </c:pt>
                <c:pt idx="568">
                  <c:v>1.033</c:v>
                </c:pt>
                <c:pt idx="569">
                  <c:v>1.029</c:v>
                </c:pt>
                <c:pt idx="570">
                  <c:v>1.03</c:v>
                </c:pt>
                <c:pt idx="571">
                  <c:v>1.033</c:v>
                </c:pt>
                <c:pt idx="572">
                  <c:v>0.973</c:v>
                </c:pt>
                <c:pt idx="573">
                  <c:v>0.998</c:v>
                </c:pt>
                <c:pt idx="574">
                  <c:v>0.978</c:v>
                </c:pt>
                <c:pt idx="575">
                  <c:v>1.011</c:v>
                </c:pt>
                <c:pt idx="576">
                  <c:v>0.975</c:v>
                </c:pt>
                <c:pt idx="577">
                  <c:v>0.946</c:v>
                </c:pt>
                <c:pt idx="578">
                  <c:v>1.022</c:v>
                </c:pt>
                <c:pt idx="579">
                  <c:v>1.088</c:v>
                </c:pt>
                <c:pt idx="580">
                  <c:v>1.102</c:v>
                </c:pt>
                <c:pt idx="581">
                  <c:v>1.128</c:v>
                </c:pt>
                <c:pt idx="582">
                  <c:v>1.125</c:v>
                </c:pt>
                <c:pt idx="583">
                  <c:v>1.196</c:v>
                </c:pt>
                <c:pt idx="584">
                  <c:v>1.26</c:v>
                </c:pt>
                <c:pt idx="585">
                  <c:v>1.289</c:v>
                </c:pt>
                <c:pt idx="586">
                  <c:v>1.236</c:v>
                </c:pt>
                <c:pt idx="587">
                  <c:v>1.237</c:v>
                </c:pt>
                <c:pt idx="588">
                  <c:v>1.279</c:v>
                </c:pt>
                <c:pt idx="589">
                  <c:v>1.269</c:v>
                </c:pt>
                <c:pt idx="590">
                  <c:v>1.284</c:v>
                </c:pt>
                <c:pt idx="591">
                  <c:v>1.233</c:v>
                </c:pt>
                <c:pt idx="592">
                  <c:v>1.262</c:v>
                </c:pt>
                <c:pt idx="593">
                  <c:v>1.235</c:v>
                </c:pt>
                <c:pt idx="594">
                  <c:v>1.245</c:v>
                </c:pt>
                <c:pt idx="595">
                  <c:v>1.274</c:v>
                </c:pt>
                <c:pt idx="596">
                  <c:v>1.277</c:v>
                </c:pt>
                <c:pt idx="597">
                  <c:v>1.272</c:v>
                </c:pt>
                <c:pt idx="598">
                  <c:v>1.222</c:v>
                </c:pt>
                <c:pt idx="599">
                  <c:v>1.239</c:v>
                </c:pt>
                <c:pt idx="600">
                  <c:v>1.271</c:v>
                </c:pt>
                <c:pt idx="601">
                  <c:v>1.241</c:v>
                </c:pt>
                <c:pt idx="602">
                  <c:v>1.239</c:v>
                </c:pt>
                <c:pt idx="603">
                  <c:v>1.222</c:v>
                </c:pt>
                <c:pt idx="604">
                  <c:v>1.183</c:v>
                </c:pt>
                <c:pt idx="605">
                  <c:v>1.146</c:v>
                </c:pt>
                <c:pt idx="606">
                  <c:v>1.175</c:v>
                </c:pt>
                <c:pt idx="607">
                  <c:v>1.163</c:v>
                </c:pt>
                <c:pt idx="608">
                  <c:v>1.131</c:v>
                </c:pt>
                <c:pt idx="609">
                  <c:v>1.129</c:v>
                </c:pt>
                <c:pt idx="610">
                  <c:v>1.145</c:v>
                </c:pt>
                <c:pt idx="611">
                  <c:v>1.143</c:v>
                </c:pt>
                <c:pt idx="612">
                  <c:v>1.142</c:v>
                </c:pt>
                <c:pt idx="613">
                  <c:v>1.152</c:v>
                </c:pt>
                <c:pt idx="614">
                  <c:v>1.148</c:v>
                </c:pt>
                <c:pt idx="615">
                  <c:v>1.14</c:v>
                </c:pt>
                <c:pt idx="616">
                  <c:v>1.125</c:v>
                </c:pt>
                <c:pt idx="617">
                  <c:v>1.108</c:v>
                </c:pt>
                <c:pt idx="618">
                  <c:v>1.075</c:v>
                </c:pt>
                <c:pt idx="619">
                  <c:v>1.07</c:v>
                </c:pt>
                <c:pt idx="620">
                  <c:v>1.029</c:v>
                </c:pt>
                <c:pt idx="621">
                  <c:v>1.052</c:v>
                </c:pt>
                <c:pt idx="622">
                  <c:v>1.047</c:v>
                </c:pt>
                <c:pt idx="623">
                  <c:v>1.083</c:v>
                </c:pt>
                <c:pt idx="624">
                  <c:v>1.1</c:v>
                </c:pt>
                <c:pt idx="625">
                  <c:v>1.109</c:v>
                </c:pt>
                <c:pt idx="626">
                  <c:v>1.086</c:v>
                </c:pt>
                <c:pt idx="627">
                  <c:v>1.099</c:v>
                </c:pt>
                <c:pt idx="628">
                  <c:v>1.119</c:v>
                </c:pt>
                <c:pt idx="629">
                  <c:v>1.091</c:v>
                </c:pt>
                <c:pt idx="630">
                  <c:v>1.124</c:v>
                </c:pt>
                <c:pt idx="631">
                  <c:v>1.175</c:v>
                </c:pt>
                <c:pt idx="632">
                  <c:v>1.185</c:v>
                </c:pt>
                <c:pt idx="633">
                  <c:v>1.141</c:v>
                </c:pt>
                <c:pt idx="634">
                  <c:v>1.144</c:v>
                </c:pt>
                <c:pt idx="635">
                  <c:v>1.119</c:v>
                </c:pt>
                <c:pt idx="636">
                  <c:v>1.118</c:v>
                </c:pt>
                <c:pt idx="637">
                  <c:v>1.086</c:v>
                </c:pt>
                <c:pt idx="638">
                  <c:v>1.092</c:v>
                </c:pt>
                <c:pt idx="639">
                  <c:v>1.118</c:v>
                </c:pt>
                <c:pt idx="640">
                  <c:v>1.09</c:v>
                </c:pt>
                <c:pt idx="641">
                  <c:v>1.064</c:v>
                </c:pt>
                <c:pt idx="642">
                  <c:v>1.087</c:v>
                </c:pt>
                <c:pt idx="643">
                  <c:v>1.073</c:v>
                </c:pt>
                <c:pt idx="644">
                  <c:v>1.045</c:v>
                </c:pt>
                <c:pt idx="645">
                  <c:v>1.022</c:v>
                </c:pt>
                <c:pt idx="646">
                  <c:v>1.03</c:v>
                </c:pt>
                <c:pt idx="647">
                  <c:v>1.035</c:v>
                </c:pt>
                <c:pt idx="648">
                  <c:v>1.059</c:v>
                </c:pt>
                <c:pt idx="649">
                  <c:v>1.086</c:v>
                </c:pt>
                <c:pt idx="650">
                  <c:v>1.099</c:v>
                </c:pt>
                <c:pt idx="651">
                  <c:v>1.068</c:v>
                </c:pt>
                <c:pt idx="652">
                  <c:v>1.033</c:v>
                </c:pt>
                <c:pt idx="653">
                  <c:v>0.997</c:v>
                </c:pt>
                <c:pt idx="654">
                  <c:v>0.977</c:v>
                </c:pt>
                <c:pt idx="655">
                  <c:v>0.998</c:v>
                </c:pt>
                <c:pt idx="656">
                  <c:v>0.997</c:v>
                </c:pt>
                <c:pt idx="657">
                  <c:v>1.022</c:v>
                </c:pt>
                <c:pt idx="658">
                  <c:v>1.03</c:v>
                </c:pt>
                <c:pt idx="659">
                  <c:v>1.044</c:v>
                </c:pt>
                <c:pt idx="660">
                  <c:v>1.036</c:v>
                </c:pt>
                <c:pt idx="661">
                  <c:v>1.02</c:v>
                </c:pt>
                <c:pt idx="662">
                  <c:v>1.015</c:v>
                </c:pt>
                <c:pt idx="663">
                  <c:v>1.066</c:v>
                </c:pt>
                <c:pt idx="664">
                  <c:v>1.033</c:v>
                </c:pt>
                <c:pt idx="665">
                  <c:v>1.015</c:v>
                </c:pt>
                <c:pt idx="666">
                  <c:v>1.006</c:v>
                </c:pt>
                <c:pt idx="667">
                  <c:v>1.002</c:v>
                </c:pt>
                <c:pt idx="668">
                  <c:v>1.015</c:v>
                </c:pt>
                <c:pt idx="669">
                  <c:v>0.996</c:v>
                </c:pt>
                <c:pt idx="670">
                  <c:v>0.968</c:v>
                </c:pt>
                <c:pt idx="671">
                  <c:v>0.921</c:v>
                </c:pt>
                <c:pt idx="672">
                  <c:v>0.935</c:v>
                </c:pt>
                <c:pt idx="673">
                  <c:v>0.951</c:v>
                </c:pt>
                <c:pt idx="674">
                  <c:v>0.919</c:v>
                </c:pt>
                <c:pt idx="675">
                  <c:v>0.892</c:v>
                </c:pt>
                <c:pt idx="676">
                  <c:v>0.888</c:v>
                </c:pt>
                <c:pt idx="677">
                  <c:v>0.843</c:v>
                </c:pt>
                <c:pt idx="678">
                  <c:v>0.877</c:v>
                </c:pt>
                <c:pt idx="679">
                  <c:v>0.884</c:v>
                </c:pt>
                <c:pt idx="680">
                  <c:v>0.874</c:v>
                </c:pt>
                <c:pt idx="681">
                  <c:v>0.881</c:v>
                </c:pt>
                <c:pt idx="682">
                  <c:v>0.863</c:v>
                </c:pt>
                <c:pt idx="683">
                  <c:v>0.868</c:v>
                </c:pt>
                <c:pt idx="684">
                  <c:v>0.883</c:v>
                </c:pt>
                <c:pt idx="685">
                  <c:v>0.9</c:v>
                </c:pt>
                <c:pt idx="686">
                  <c:v>0.88</c:v>
                </c:pt>
                <c:pt idx="687">
                  <c:v>0.893</c:v>
                </c:pt>
                <c:pt idx="688">
                  <c:v>0.938</c:v>
                </c:pt>
                <c:pt idx="689">
                  <c:v>0.962</c:v>
                </c:pt>
                <c:pt idx="690">
                  <c:v>0.948</c:v>
                </c:pt>
                <c:pt idx="691">
                  <c:v>0.936</c:v>
                </c:pt>
                <c:pt idx="692">
                  <c:v>0.969</c:v>
                </c:pt>
                <c:pt idx="693">
                  <c:v>0.994</c:v>
                </c:pt>
                <c:pt idx="694">
                  <c:v>0.989</c:v>
                </c:pt>
                <c:pt idx="695">
                  <c:v>0.993</c:v>
                </c:pt>
                <c:pt idx="696">
                  <c:v>0.957</c:v>
                </c:pt>
                <c:pt idx="697">
                  <c:v>0.962</c:v>
                </c:pt>
                <c:pt idx="698">
                  <c:v>0.985</c:v>
                </c:pt>
                <c:pt idx="699">
                  <c:v>0.998</c:v>
                </c:pt>
                <c:pt idx="700">
                  <c:v>0.976</c:v>
                </c:pt>
                <c:pt idx="701">
                  <c:v>0.985</c:v>
                </c:pt>
                <c:pt idx="702">
                  <c:v>0.988</c:v>
                </c:pt>
                <c:pt idx="703">
                  <c:v>0.994</c:v>
                </c:pt>
                <c:pt idx="704">
                  <c:v>0.983</c:v>
                </c:pt>
                <c:pt idx="705">
                  <c:v>0.995</c:v>
                </c:pt>
                <c:pt idx="706">
                  <c:v>0.995</c:v>
                </c:pt>
                <c:pt idx="707">
                  <c:v>0.952</c:v>
                </c:pt>
                <c:pt idx="708">
                  <c:v>0.937</c:v>
                </c:pt>
                <c:pt idx="709">
                  <c:v>0.902</c:v>
                </c:pt>
                <c:pt idx="710">
                  <c:v>0.88</c:v>
                </c:pt>
                <c:pt idx="711">
                  <c:v>0.893</c:v>
                </c:pt>
                <c:pt idx="712">
                  <c:v>0.902</c:v>
                </c:pt>
                <c:pt idx="713">
                  <c:v>0.951</c:v>
                </c:pt>
                <c:pt idx="714">
                  <c:v>0.959</c:v>
                </c:pt>
                <c:pt idx="715">
                  <c:v>0.965</c:v>
                </c:pt>
                <c:pt idx="716">
                  <c:v>1.03</c:v>
                </c:pt>
                <c:pt idx="717">
                  <c:v>1.021</c:v>
                </c:pt>
                <c:pt idx="718">
                  <c:v>0.992</c:v>
                </c:pt>
                <c:pt idx="719">
                  <c:v>0.975</c:v>
                </c:pt>
                <c:pt idx="720">
                  <c:v>1.015</c:v>
                </c:pt>
                <c:pt idx="721">
                  <c:v>0.986</c:v>
                </c:pt>
                <c:pt idx="722">
                  <c:v>0.982</c:v>
                </c:pt>
                <c:pt idx="723">
                  <c:v>0.995</c:v>
                </c:pt>
                <c:pt idx="724">
                  <c:v>1.007</c:v>
                </c:pt>
                <c:pt idx="725">
                  <c:v>0.982</c:v>
                </c:pt>
                <c:pt idx="726">
                  <c:v>0.967</c:v>
                </c:pt>
                <c:pt idx="727">
                  <c:v>0.966</c:v>
                </c:pt>
                <c:pt idx="728">
                  <c:v>0.839</c:v>
                </c:pt>
                <c:pt idx="729">
                  <c:v>0.855</c:v>
                </c:pt>
                <c:pt idx="730">
                  <c:v>0.834</c:v>
                </c:pt>
                <c:pt idx="731">
                  <c:v>0.828</c:v>
                </c:pt>
                <c:pt idx="732">
                  <c:v>0.866</c:v>
                </c:pt>
                <c:pt idx="733">
                  <c:v>0.889</c:v>
                </c:pt>
                <c:pt idx="734">
                  <c:v>0.877</c:v>
                </c:pt>
                <c:pt idx="735">
                  <c:v>0.893</c:v>
                </c:pt>
                <c:pt idx="736">
                  <c:v>0.839</c:v>
                </c:pt>
                <c:pt idx="737">
                  <c:v>0.809</c:v>
                </c:pt>
                <c:pt idx="738">
                  <c:v>0.815</c:v>
                </c:pt>
                <c:pt idx="739">
                  <c:v>0.77</c:v>
                </c:pt>
                <c:pt idx="740">
                  <c:v>0.79</c:v>
                </c:pt>
                <c:pt idx="741">
                  <c:v>0.774</c:v>
                </c:pt>
                <c:pt idx="742">
                  <c:v>0.769</c:v>
                </c:pt>
                <c:pt idx="743">
                  <c:v>0.788</c:v>
                </c:pt>
                <c:pt idx="744">
                  <c:v>0.808</c:v>
                </c:pt>
                <c:pt idx="745">
                  <c:v>0.811</c:v>
                </c:pt>
                <c:pt idx="746">
                  <c:v>0.806</c:v>
                </c:pt>
                <c:pt idx="747">
                  <c:v>0.79</c:v>
                </c:pt>
                <c:pt idx="748">
                  <c:v>0.769</c:v>
                </c:pt>
                <c:pt idx="749">
                  <c:v>0.8</c:v>
                </c:pt>
                <c:pt idx="750">
                  <c:v>0.798</c:v>
                </c:pt>
                <c:pt idx="751">
                  <c:v>0.799</c:v>
                </c:pt>
                <c:pt idx="752">
                  <c:v>0.815</c:v>
                </c:pt>
                <c:pt idx="753">
                  <c:v>0.791</c:v>
                </c:pt>
                <c:pt idx="754">
                  <c:v>0.751</c:v>
                </c:pt>
                <c:pt idx="755">
                  <c:v>0.75</c:v>
                </c:pt>
                <c:pt idx="756">
                  <c:v>0.789</c:v>
                </c:pt>
                <c:pt idx="757">
                  <c:v>0.774</c:v>
                </c:pt>
                <c:pt idx="758">
                  <c:v>0.773</c:v>
                </c:pt>
                <c:pt idx="759">
                  <c:v>0.749</c:v>
                </c:pt>
                <c:pt idx="760">
                  <c:v>0.799</c:v>
                </c:pt>
                <c:pt idx="761">
                  <c:v>0.818</c:v>
                </c:pt>
                <c:pt idx="762">
                  <c:v>0.827</c:v>
                </c:pt>
                <c:pt idx="763">
                  <c:v>0.835</c:v>
                </c:pt>
                <c:pt idx="764">
                  <c:v>0.858</c:v>
                </c:pt>
                <c:pt idx="765">
                  <c:v>0.834</c:v>
                </c:pt>
                <c:pt idx="766">
                  <c:v>0.863</c:v>
                </c:pt>
                <c:pt idx="767">
                  <c:v>0.936</c:v>
                </c:pt>
                <c:pt idx="768">
                  <c:v>0.896</c:v>
                </c:pt>
                <c:pt idx="769">
                  <c:v>0.884</c:v>
                </c:pt>
                <c:pt idx="770">
                  <c:v>0.875</c:v>
                </c:pt>
                <c:pt idx="771">
                  <c:v>0.88</c:v>
                </c:pt>
                <c:pt idx="772">
                  <c:v>0.887</c:v>
                </c:pt>
                <c:pt idx="773">
                  <c:v>0.867</c:v>
                </c:pt>
                <c:pt idx="774">
                  <c:v>0.823</c:v>
                </c:pt>
                <c:pt idx="775">
                  <c:v>0.853</c:v>
                </c:pt>
                <c:pt idx="776">
                  <c:v>0.946</c:v>
                </c:pt>
                <c:pt idx="777">
                  <c:v>0.931</c:v>
                </c:pt>
                <c:pt idx="778">
                  <c:v>0.853</c:v>
                </c:pt>
                <c:pt idx="779">
                  <c:v>0.869</c:v>
                </c:pt>
                <c:pt idx="780">
                  <c:v>0.891</c:v>
                </c:pt>
                <c:pt idx="781">
                  <c:v>0.844</c:v>
                </c:pt>
                <c:pt idx="782">
                  <c:v>0.856</c:v>
                </c:pt>
                <c:pt idx="783">
                  <c:v>0.863</c:v>
                </c:pt>
                <c:pt idx="784">
                  <c:v>0.845</c:v>
                </c:pt>
                <c:pt idx="785">
                  <c:v>0.853</c:v>
                </c:pt>
                <c:pt idx="786">
                  <c:v>0.873</c:v>
                </c:pt>
                <c:pt idx="787">
                  <c:v>0.849</c:v>
                </c:pt>
                <c:pt idx="788">
                  <c:v>0.849</c:v>
                </c:pt>
                <c:pt idx="789">
                  <c:v>0.831</c:v>
                </c:pt>
                <c:pt idx="790">
                  <c:v>0.798</c:v>
                </c:pt>
                <c:pt idx="791">
                  <c:v>0.764</c:v>
                </c:pt>
                <c:pt idx="792">
                  <c:v>0.698</c:v>
                </c:pt>
                <c:pt idx="793">
                  <c:v>0.689</c:v>
                </c:pt>
                <c:pt idx="794">
                  <c:v>0.737</c:v>
                </c:pt>
                <c:pt idx="795">
                  <c:v>0.75</c:v>
                </c:pt>
                <c:pt idx="796">
                  <c:v>0.745</c:v>
                </c:pt>
                <c:pt idx="797">
                  <c:v>0.716</c:v>
                </c:pt>
                <c:pt idx="798">
                  <c:v>0.682</c:v>
                </c:pt>
                <c:pt idx="799">
                  <c:v>0.704</c:v>
                </c:pt>
                <c:pt idx="800">
                  <c:v>0.704</c:v>
                </c:pt>
                <c:pt idx="801">
                  <c:v>0.683</c:v>
                </c:pt>
                <c:pt idx="802">
                  <c:v>0.665</c:v>
                </c:pt>
                <c:pt idx="803">
                  <c:v>0.654</c:v>
                </c:pt>
                <c:pt idx="804">
                  <c:v>0.655</c:v>
                </c:pt>
                <c:pt idx="805">
                  <c:v>0.645</c:v>
                </c:pt>
                <c:pt idx="806">
                  <c:v>0.632</c:v>
                </c:pt>
                <c:pt idx="807">
                  <c:v>0.626</c:v>
                </c:pt>
                <c:pt idx="808">
                  <c:v>0.618</c:v>
                </c:pt>
                <c:pt idx="809">
                  <c:v>0.631</c:v>
                </c:pt>
                <c:pt idx="810">
                  <c:v>0.623</c:v>
                </c:pt>
                <c:pt idx="811">
                  <c:v>0.615</c:v>
                </c:pt>
                <c:pt idx="812">
                  <c:v>0.621</c:v>
                </c:pt>
                <c:pt idx="813">
                  <c:v>0.645</c:v>
                </c:pt>
                <c:pt idx="814">
                  <c:v>0.621</c:v>
                </c:pt>
                <c:pt idx="815">
                  <c:v>0.639</c:v>
                </c:pt>
                <c:pt idx="816">
                  <c:v>0.64</c:v>
                </c:pt>
                <c:pt idx="817">
                  <c:v>0.676</c:v>
                </c:pt>
                <c:pt idx="818">
                  <c:v>0.718</c:v>
                </c:pt>
                <c:pt idx="819">
                  <c:v>0.705</c:v>
                </c:pt>
                <c:pt idx="820">
                  <c:v>0.695</c:v>
                </c:pt>
                <c:pt idx="821">
                  <c:v>0.642</c:v>
                </c:pt>
                <c:pt idx="822">
                  <c:v>0.654</c:v>
                </c:pt>
                <c:pt idx="823">
                  <c:v>0.688</c:v>
                </c:pt>
                <c:pt idx="824">
                  <c:v>0.688</c:v>
                </c:pt>
                <c:pt idx="825">
                  <c:v>0.705</c:v>
                </c:pt>
                <c:pt idx="826">
                  <c:v>0.675</c:v>
                </c:pt>
                <c:pt idx="827">
                  <c:v>0.684</c:v>
                </c:pt>
                <c:pt idx="828">
                  <c:v>0.671</c:v>
                </c:pt>
                <c:pt idx="829">
                  <c:v>0.684</c:v>
                </c:pt>
                <c:pt idx="830">
                  <c:v>0.694</c:v>
                </c:pt>
                <c:pt idx="831">
                  <c:v>0.706</c:v>
                </c:pt>
                <c:pt idx="832">
                  <c:v>0.706</c:v>
                </c:pt>
                <c:pt idx="833">
                  <c:v>0.694</c:v>
                </c:pt>
                <c:pt idx="834">
                  <c:v>0.734</c:v>
                </c:pt>
                <c:pt idx="835">
                  <c:v>0.726</c:v>
                </c:pt>
                <c:pt idx="836">
                  <c:v>0.719</c:v>
                </c:pt>
                <c:pt idx="837">
                  <c:v>0.748</c:v>
                </c:pt>
                <c:pt idx="838">
                  <c:v>0.771</c:v>
                </c:pt>
                <c:pt idx="839">
                  <c:v>0.773</c:v>
                </c:pt>
                <c:pt idx="840">
                  <c:v>0.773</c:v>
                </c:pt>
                <c:pt idx="841">
                  <c:v>0.774</c:v>
                </c:pt>
                <c:pt idx="842">
                  <c:v>0.782</c:v>
                </c:pt>
                <c:pt idx="843">
                  <c:v>0.814</c:v>
                </c:pt>
                <c:pt idx="844">
                  <c:v>0.772</c:v>
                </c:pt>
                <c:pt idx="845">
                  <c:v>0.771</c:v>
                </c:pt>
                <c:pt idx="846">
                  <c:v>0.737</c:v>
                </c:pt>
                <c:pt idx="847">
                  <c:v>0.744</c:v>
                </c:pt>
                <c:pt idx="848">
                  <c:v>0.776</c:v>
                </c:pt>
                <c:pt idx="849">
                  <c:v>0.755</c:v>
                </c:pt>
                <c:pt idx="850">
                  <c:v>0.772</c:v>
                </c:pt>
                <c:pt idx="851">
                  <c:v>0.786</c:v>
                </c:pt>
                <c:pt idx="852">
                  <c:v>0.772</c:v>
                </c:pt>
                <c:pt idx="853">
                  <c:v>0.799</c:v>
                </c:pt>
                <c:pt idx="854">
                  <c:v>0.81</c:v>
                </c:pt>
                <c:pt idx="855">
                  <c:v>0.825</c:v>
                </c:pt>
                <c:pt idx="856">
                  <c:v>0.834</c:v>
                </c:pt>
                <c:pt idx="857">
                  <c:v>0.798</c:v>
                </c:pt>
                <c:pt idx="858">
                  <c:v>0.908</c:v>
                </c:pt>
                <c:pt idx="859">
                  <c:v>0.931</c:v>
                </c:pt>
                <c:pt idx="860">
                  <c:v>0.999</c:v>
                </c:pt>
                <c:pt idx="861">
                  <c:v>1.003</c:v>
                </c:pt>
                <c:pt idx="862">
                  <c:v>0.998</c:v>
                </c:pt>
                <c:pt idx="863">
                  <c:v>1.036</c:v>
                </c:pt>
                <c:pt idx="864">
                  <c:v>1.006</c:v>
                </c:pt>
                <c:pt idx="865">
                  <c:v>1.043</c:v>
                </c:pt>
                <c:pt idx="866">
                  <c:v>1.122</c:v>
                </c:pt>
                <c:pt idx="867">
                  <c:v>1.036</c:v>
                </c:pt>
                <c:pt idx="868">
                  <c:v>0.98</c:v>
                </c:pt>
                <c:pt idx="869">
                  <c:v>0.957</c:v>
                </c:pt>
                <c:pt idx="870">
                  <c:v>0.957</c:v>
                </c:pt>
                <c:pt idx="871">
                  <c:v>0.948</c:v>
                </c:pt>
                <c:pt idx="872">
                  <c:v>0.94</c:v>
                </c:pt>
                <c:pt idx="873">
                  <c:v>0.882</c:v>
                </c:pt>
                <c:pt idx="874">
                  <c:v>0.928</c:v>
                </c:pt>
                <c:pt idx="875">
                  <c:v>0.953</c:v>
                </c:pt>
                <c:pt idx="876">
                  <c:v>0.991</c:v>
                </c:pt>
                <c:pt idx="877">
                  <c:v>0.938</c:v>
                </c:pt>
                <c:pt idx="878">
                  <c:v>0.875</c:v>
                </c:pt>
                <c:pt idx="879">
                  <c:v>0.919</c:v>
                </c:pt>
                <c:pt idx="880">
                  <c:v>0.893</c:v>
                </c:pt>
                <c:pt idx="881">
                  <c:v>0.871</c:v>
                </c:pt>
                <c:pt idx="882">
                  <c:v>0.832</c:v>
                </c:pt>
                <c:pt idx="883">
                  <c:v>0.833</c:v>
                </c:pt>
                <c:pt idx="884">
                  <c:v>0.781</c:v>
                </c:pt>
                <c:pt idx="885">
                  <c:v>0.765</c:v>
                </c:pt>
                <c:pt idx="886">
                  <c:v>0.774</c:v>
                </c:pt>
                <c:pt idx="887">
                  <c:v>0.768</c:v>
                </c:pt>
                <c:pt idx="888">
                  <c:v>0.777</c:v>
                </c:pt>
                <c:pt idx="889">
                  <c:v>0.771</c:v>
                </c:pt>
                <c:pt idx="890">
                  <c:v>0.751</c:v>
                </c:pt>
                <c:pt idx="891">
                  <c:v>0.819</c:v>
                </c:pt>
                <c:pt idx="892">
                  <c:v>0.764</c:v>
                </c:pt>
                <c:pt idx="893">
                  <c:v>0.763</c:v>
                </c:pt>
                <c:pt idx="894">
                  <c:v>0.762</c:v>
                </c:pt>
                <c:pt idx="895">
                  <c:v>0.756</c:v>
                </c:pt>
                <c:pt idx="896">
                  <c:v>0.762</c:v>
                </c:pt>
                <c:pt idx="897">
                  <c:v>0.795</c:v>
                </c:pt>
                <c:pt idx="898">
                  <c:v>0.753</c:v>
                </c:pt>
                <c:pt idx="899">
                  <c:v>0.742</c:v>
                </c:pt>
                <c:pt idx="900">
                  <c:v>0.741</c:v>
                </c:pt>
                <c:pt idx="901">
                  <c:v>0.753</c:v>
                </c:pt>
                <c:pt idx="902">
                  <c:v>0.747</c:v>
                </c:pt>
                <c:pt idx="903">
                  <c:v>0.786</c:v>
                </c:pt>
                <c:pt idx="904">
                  <c:v>0.802</c:v>
                </c:pt>
                <c:pt idx="905">
                  <c:v>0.829</c:v>
                </c:pt>
                <c:pt idx="906">
                  <c:v>0.795</c:v>
                </c:pt>
                <c:pt idx="907">
                  <c:v>0.82</c:v>
                </c:pt>
                <c:pt idx="908">
                  <c:v>0.856</c:v>
                </c:pt>
                <c:pt idx="909">
                  <c:v>0.87</c:v>
                </c:pt>
                <c:pt idx="910">
                  <c:v>0.943</c:v>
                </c:pt>
                <c:pt idx="911">
                  <c:v>0.845</c:v>
                </c:pt>
                <c:pt idx="912">
                  <c:v>0.839</c:v>
                </c:pt>
                <c:pt idx="913">
                  <c:v>0.809</c:v>
                </c:pt>
                <c:pt idx="914">
                  <c:v>0.809</c:v>
                </c:pt>
                <c:pt idx="915">
                  <c:v>0.807</c:v>
                </c:pt>
                <c:pt idx="916">
                  <c:v>0.798</c:v>
                </c:pt>
                <c:pt idx="917">
                  <c:v>0.84</c:v>
                </c:pt>
                <c:pt idx="918">
                  <c:v>0.898</c:v>
                </c:pt>
                <c:pt idx="919">
                  <c:v>0.888</c:v>
                </c:pt>
                <c:pt idx="920">
                  <c:v>0.89</c:v>
                </c:pt>
                <c:pt idx="921">
                  <c:v>0.802</c:v>
                </c:pt>
                <c:pt idx="922">
                  <c:v>0.753</c:v>
                </c:pt>
                <c:pt idx="923">
                  <c:v>0.637</c:v>
                </c:pt>
                <c:pt idx="924">
                  <c:v>0.639</c:v>
                </c:pt>
                <c:pt idx="925">
                  <c:v>0.64</c:v>
                </c:pt>
                <c:pt idx="926">
                  <c:v>0.654</c:v>
                </c:pt>
                <c:pt idx="927">
                  <c:v>0.737</c:v>
                </c:pt>
                <c:pt idx="928">
                  <c:v>0.73</c:v>
                </c:pt>
                <c:pt idx="929">
                  <c:v>0.73</c:v>
                </c:pt>
                <c:pt idx="930">
                  <c:v>0.711</c:v>
                </c:pt>
                <c:pt idx="931">
                  <c:v>0.66</c:v>
                </c:pt>
                <c:pt idx="932">
                  <c:v>0.648</c:v>
                </c:pt>
                <c:pt idx="933">
                  <c:v>0.669</c:v>
                </c:pt>
                <c:pt idx="934">
                  <c:v>0.652</c:v>
                </c:pt>
                <c:pt idx="935">
                  <c:v>0.657</c:v>
                </c:pt>
                <c:pt idx="936">
                  <c:v>0.646</c:v>
                </c:pt>
                <c:pt idx="937">
                  <c:v>0.641</c:v>
                </c:pt>
                <c:pt idx="938">
                  <c:v>0.642</c:v>
                </c:pt>
                <c:pt idx="939">
                  <c:v>0.556</c:v>
                </c:pt>
                <c:pt idx="940">
                  <c:v>0.559</c:v>
                </c:pt>
                <c:pt idx="941">
                  <c:v>0.553</c:v>
                </c:pt>
                <c:pt idx="942">
                  <c:v>0.545</c:v>
                </c:pt>
                <c:pt idx="943">
                  <c:v>0.514</c:v>
                </c:pt>
                <c:pt idx="944">
                  <c:v>0.519</c:v>
                </c:pt>
                <c:pt idx="945">
                  <c:v>0.519</c:v>
                </c:pt>
                <c:pt idx="946">
                  <c:v>0.499</c:v>
                </c:pt>
                <c:pt idx="947">
                  <c:v>0.516</c:v>
                </c:pt>
                <c:pt idx="948">
                  <c:v>0.533</c:v>
                </c:pt>
                <c:pt idx="949">
                  <c:v>0.511</c:v>
                </c:pt>
                <c:pt idx="950">
                  <c:v>0.503</c:v>
                </c:pt>
                <c:pt idx="951">
                  <c:v>0.462</c:v>
                </c:pt>
                <c:pt idx="952">
                  <c:v>0.473</c:v>
                </c:pt>
                <c:pt idx="953">
                  <c:v>0.474</c:v>
                </c:pt>
                <c:pt idx="954">
                  <c:v>0.458</c:v>
                </c:pt>
                <c:pt idx="955">
                  <c:v>0.462</c:v>
                </c:pt>
                <c:pt idx="956">
                  <c:v>0.428</c:v>
                </c:pt>
                <c:pt idx="957">
                  <c:v>0.436</c:v>
                </c:pt>
                <c:pt idx="958">
                  <c:v>0.449</c:v>
                </c:pt>
                <c:pt idx="959">
                  <c:v>0.437</c:v>
                </c:pt>
                <c:pt idx="960">
                  <c:v>0.453</c:v>
                </c:pt>
                <c:pt idx="961">
                  <c:v>0.464</c:v>
                </c:pt>
                <c:pt idx="962">
                  <c:v>0.461</c:v>
                </c:pt>
                <c:pt idx="963">
                  <c:v>0.471</c:v>
                </c:pt>
                <c:pt idx="964">
                  <c:v>0.46</c:v>
                </c:pt>
                <c:pt idx="965">
                  <c:v>0.475</c:v>
                </c:pt>
                <c:pt idx="966">
                  <c:v>0.467</c:v>
                </c:pt>
                <c:pt idx="967">
                  <c:v>0.465</c:v>
                </c:pt>
                <c:pt idx="968">
                  <c:v>0.459</c:v>
                </c:pt>
                <c:pt idx="969">
                  <c:v>0.46</c:v>
                </c:pt>
                <c:pt idx="970">
                  <c:v>0.471</c:v>
                </c:pt>
                <c:pt idx="971">
                  <c:v>0.472</c:v>
                </c:pt>
                <c:pt idx="972">
                  <c:v>0.489</c:v>
                </c:pt>
                <c:pt idx="973">
                  <c:v>0.474</c:v>
                </c:pt>
                <c:pt idx="974">
                  <c:v>0.485</c:v>
                </c:pt>
                <c:pt idx="975">
                  <c:v>0.479</c:v>
                </c:pt>
                <c:pt idx="976">
                  <c:v>0.484</c:v>
                </c:pt>
                <c:pt idx="977">
                  <c:v>0.499</c:v>
                </c:pt>
                <c:pt idx="978">
                  <c:v>0.522</c:v>
                </c:pt>
                <c:pt idx="979">
                  <c:v>0.519</c:v>
                </c:pt>
                <c:pt idx="980">
                  <c:v>0.514</c:v>
                </c:pt>
                <c:pt idx="981">
                  <c:v>0.514</c:v>
                </c:pt>
                <c:pt idx="982">
                  <c:v>0.514</c:v>
                </c:pt>
                <c:pt idx="983">
                  <c:v>0.527</c:v>
                </c:pt>
                <c:pt idx="984">
                  <c:v>0.536</c:v>
                </c:pt>
                <c:pt idx="985">
                  <c:v>0.549</c:v>
                </c:pt>
                <c:pt idx="986">
                  <c:v>0.523</c:v>
                </c:pt>
                <c:pt idx="987">
                  <c:v>0.538</c:v>
                </c:pt>
                <c:pt idx="988">
                  <c:v>0.526</c:v>
                </c:pt>
                <c:pt idx="989">
                  <c:v>0.519</c:v>
                </c:pt>
                <c:pt idx="990">
                  <c:v>0.523</c:v>
                </c:pt>
                <c:pt idx="991">
                  <c:v>0.541</c:v>
                </c:pt>
                <c:pt idx="992">
                  <c:v>0.536</c:v>
                </c:pt>
                <c:pt idx="993">
                  <c:v>0.537</c:v>
                </c:pt>
                <c:pt idx="994">
                  <c:v>0.545</c:v>
                </c:pt>
                <c:pt idx="995">
                  <c:v>0.545</c:v>
                </c:pt>
                <c:pt idx="996">
                  <c:v>0.521</c:v>
                </c:pt>
                <c:pt idx="997">
                  <c:v>0.503</c:v>
                </c:pt>
                <c:pt idx="998">
                  <c:v>0.491</c:v>
                </c:pt>
                <c:pt idx="999">
                  <c:v>0.478</c:v>
                </c:pt>
                <c:pt idx="1000">
                  <c:v>0.476</c:v>
                </c:pt>
                <c:pt idx="1001">
                  <c:v>0.486</c:v>
                </c:pt>
                <c:pt idx="1002">
                  <c:v>0.506</c:v>
                </c:pt>
                <c:pt idx="1003">
                  <c:v>0.489</c:v>
                </c:pt>
                <c:pt idx="1004">
                  <c:v>0.501</c:v>
                </c:pt>
                <c:pt idx="1005">
                  <c:v>0.516</c:v>
                </c:pt>
                <c:pt idx="1006">
                  <c:v>0.536</c:v>
                </c:pt>
                <c:pt idx="1007">
                  <c:v>0.548</c:v>
                </c:pt>
                <c:pt idx="1008">
                  <c:v>0.565</c:v>
                </c:pt>
                <c:pt idx="1009">
                  <c:v>0.561</c:v>
                </c:pt>
                <c:pt idx="1010">
                  <c:v>0.56</c:v>
                </c:pt>
                <c:pt idx="1011">
                  <c:v>0.549</c:v>
                </c:pt>
                <c:pt idx="1012">
                  <c:v>0.572</c:v>
                </c:pt>
                <c:pt idx="1013">
                  <c:v>0.544</c:v>
                </c:pt>
                <c:pt idx="1014">
                  <c:v>0.533</c:v>
                </c:pt>
                <c:pt idx="1015">
                  <c:v>0.532</c:v>
                </c:pt>
                <c:pt idx="1016">
                  <c:v>0.525</c:v>
                </c:pt>
                <c:pt idx="1017">
                  <c:v>0.536</c:v>
                </c:pt>
                <c:pt idx="1018">
                  <c:v>0.568</c:v>
                </c:pt>
                <c:pt idx="1019">
                  <c:v>0.53</c:v>
                </c:pt>
                <c:pt idx="1020">
                  <c:v>0.562</c:v>
                </c:pt>
                <c:pt idx="1021">
                  <c:v>0.554</c:v>
                </c:pt>
                <c:pt idx="1022">
                  <c:v>0.561</c:v>
                </c:pt>
                <c:pt idx="1023">
                  <c:v>0.575</c:v>
                </c:pt>
                <c:pt idx="1024">
                  <c:v>0.569</c:v>
                </c:pt>
                <c:pt idx="1025">
                  <c:v>0.555</c:v>
                </c:pt>
                <c:pt idx="1026">
                  <c:v>0.505</c:v>
                </c:pt>
                <c:pt idx="1027">
                  <c:v>0.482</c:v>
                </c:pt>
                <c:pt idx="1028">
                  <c:v>0.49</c:v>
                </c:pt>
                <c:pt idx="1029">
                  <c:v>0.507</c:v>
                </c:pt>
                <c:pt idx="1030">
                  <c:v>0.507</c:v>
                </c:pt>
                <c:pt idx="1031">
                  <c:v>0.517</c:v>
                </c:pt>
                <c:pt idx="1032">
                  <c:v>0.475</c:v>
                </c:pt>
                <c:pt idx="1033">
                  <c:v>0.47</c:v>
                </c:pt>
                <c:pt idx="1034">
                  <c:v>0.485</c:v>
                </c:pt>
                <c:pt idx="1035">
                  <c:v>0.498</c:v>
                </c:pt>
                <c:pt idx="1036">
                  <c:v>0.503</c:v>
                </c:pt>
                <c:pt idx="1037">
                  <c:v>0.486</c:v>
                </c:pt>
                <c:pt idx="1038">
                  <c:v>0.492</c:v>
                </c:pt>
                <c:pt idx="1039">
                  <c:v>0.502</c:v>
                </c:pt>
                <c:pt idx="1040">
                  <c:v>0.507</c:v>
                </c:pt>
                <c:pt idx="1041">
                  <c:v>0.514</c:v>
                </c:pt>
                <c:pt idx="1042">
                  <c:v>0.484</c:v>
                </c:pt>
                <c:pt idx="1043">
                  <c:v>0.475</c:v>
                </c:pt>
                <c:pt idx="1044">
                  <c:v>0.475</c:v>
                </c:pt>
                <c:pt idx="1045">
                  <c:v>0.469</c:v>
                </c:pt>
                <c:pt idx="1046">
                  <c:v>0.493</c:v>
                </c:pt>
                <c:pt idx="1047">
                  <c:v>0.498</c:v>
                </c:pt>
                <c:pt idx="1048">
                  <c:v>0.51</c:v>
                </c:pt>
                <c:pt idx="1049">
                  <c:v>0.504</c:v>
                </c:pt>
                <c:pt idx="1050">
                  <c:v>0.492</c:v>
                </c:pt>
                <c:pt idx="1051">
                  <c:v>0.487</c:v>
                </c:pt>
                <c:pt idx="1052">
                  <c:v>0.484</c:v>
                </c:pt>
                <c:pt idx="1053">
                  <c:v>0.498</c:v>
                </c:pt>
                <c:pt idx="1054">
                  <c:v>0.477</c:v>
                </c:pt>
                <c:pt idx="1055">
                  <c:v>0.434</c:v>
                </c:pt>
                <c:pt idx="1056">
                  <c:v>0.453</c:v>
                </c:pt>
                <c:pt idx="1057">
                  <c:v>0.432</c:v>
                </c:pt>
                <c:pt idx="1058">
                  <c:v>0.421</c:v>
                </c:pt>
                <c:pt idx="1059">
                  <c:v>0.42</c:v>
                </c:pt>
                <c:pt idx="1060">
                  <c:v>0.421</c:v>
                </c:pt>
                <c:pt idx="1061">
                  <c:v>0.42</c:v>
                </c:pt>
                <c:pt idx="1062">
                  <c:v>0.425</c:v>
                </c:pt>
                <c:pt idx="1063">
                  <c:v>0.431</c:v>
                </c:pt>
                <c:pt idx="1064">
                  <c:v>0.435</c:v>
                </c:pt>
                <c:pt idx="1065">
                  <c:v>0.427</c:v>
                </c:pt>
                <c:pt idx="1066">
                  <c:v>0.444</c:v>
                </c:pt>
                <c:pt idx="1067">
                  <c:v>0.449</c:v>
                </c:pt>
                <c:pt idx="1068">
                  <c:v>0.449</c:v>
                </c:pt>
                <c:pt idx="1069">
                  <c:v>0.479</c:v>
                </c:pt>
                <c:pt idx="1070">
                  <c:v>0.481</c:v>
                </c:pt>
                <c:pt idx="1071">
                  <c:v>0.4719</c:v>
                </c:pt>
                <c:pt idx="1072">
                  <c:v>0.471</c:v>
                </c:pt>
                <c:pt idx="1073">
                  <c:v>0.455</c:v>
                </c:pt>
                <c:pt idx="1074">
                  <c:v>0.442</c:v>
                </c:pt>
                <c:pt idx="1075">
                  <c:v>0.44</c:v>
                </c:pt>
                <c:pt idx="1076">
                  <c:v>0.433</c:v>
                </c:pt>
                <c:pt idx="1077">
                  <c:v>0.437</c:v>
                </c:pt>
                <c:pt idx="1078">
                  <c:v>0.44</c:v>
                </c:pt>
                <c:pt idx="1079">
                  <c:v>0.4488</c:v>
                </c:pt>
                <c:pt idx="1080">
                  <c:v>0.434</c:v>
                </c:pt>
                <c:pt idx="1081">
                  <c:v>0.442</c:v>
                </c:pt>
                <c:pt idx="1082">
                  <c:v>0.446</c:v>
                </c:pt>
                <c:pt idx="1083">
                  <c:v>0.499</c:v>
                </c:pt>
                <c:pt idx="1084">
                  <c:v>0.455</c:v>
                </c:pt>
                <c:pt idx="1085">
                  <c:v>0.46</c:v>
                </c:pt>
                <c:pt idx="1086">
                  <c:v>0.462</c:v>
                </c:pt>
                <c:pt idx="1087">
                  <c:v>0.458</c:v>
                </c:pt>
                <c:pt idx="1088">
                  <c:v>0.471</c:v>
                </c:pt>
                <c:pt idx="1089">
                  <c:v>0.471</c:v>
                </c:pt>
                <c:pt idx="1090">
                  <c:v>0.496</c:v>
                </c:pt>
                <c:pt idx="1091">
                  <c:v>0.528</c:v>
                </c:pt>
                <c:pt idx="1092">
                  <c:v>0.471</c:v>
                </c:pt>
                <c:pt idx="1093">
                  <c:v>0.495</c:v>
                </c:pt>
                <c:pt idx="1094">
                  <c:v>0.513</c:v>
                </c:pt>
                <c:pt idx="1095">
                  <c:v>0.492</c:v>
                </c:pt>
                <c:pt idx="1096">
                  <c:v>0.503</c:v>
                </c:pt>
                <c:pt idx="1097">
                  <c:v>0.493</c:v>
                </c:pt>
                <c:pt idx="1098">
                  <c:v>0.452</c:v>
                </c:pt>
                <c:pt idx="1099">
                  <c:v>0.443</c:v>
                </c:pt>
                <c:pt idx="1100">
                  <c:v>0.455</c:v>
                </c:pt>
                <c:pt idx="1101">
                  <c:v>0.4568</c:v>
                </c:pt>
                <c:pt idx="1102">
                  <c:v>0.4567</c:v>
                </c:pt>
                <c:pt idx="1103">
                  <c:v>0.45</c:v>
                </c:pt>
                <c:pt idx="1104">
                  <c:v>0.4686</c:v>
                </c:pt>
                <c:pt idx="1105">
                  <c:v>0.468</c:v>
                </c:pt>
                <c:pt idx="1106">
                  <c:v>0.439</c:v>
                </c:pt>
                <c:pt idx="1107">
                  <c:v>0.422</c:v>
                </c:pt>
                <c:pt idx="1108">
                  <c:v>0.434</c:v>
                </c:pt>
                <c:pt idx="1109">
                  <c:v>0.425</c:v>
                </c:pt>
                <c:pt idx="1110">
                  <c:v>0.427</c:v>
                </c:pt>
                <c:pt idx="1111">
                  <c:v>0.45</c:v>
                </c:pt>
                <c:pt idx="1112">
                  <c:v>0.469</c:v>
                </c:pt>
                <c:pt idx="1113">
                  <c:v>0.464</c:v>
                </c:pt>
                <c:pt idx="1114">
                  <c:v>0.452</c:v>
                </c:pt>
                <c:pt idx="1115">
                  <c:v>0.452</c:v>
                </c:pt>
                <c:pt idx="1116">
                  <c:v>0.464</c:v>
                </c:pt>
                <c:pt idx="1117">
                  <c:v>0.46</c:v>
                </c:pt>
                <c:pt idx="1118">
                  <c:v>0.459</c:v>
                </c:pt>
                <c:pt idx="1119">
                  <c:v>0.462</c:v>
                </c:pt>
                <c:pt idx="1120">
                  <c:v>0.454</c:v>
                </c:pt>
                <c:pt idx="1121">
                  <c:v>0.438</c:v>
                </c:pt>
                <c:pt idx="1122">
                  <c:v>0.47</c:v>
                </c:pt>
                <c:pt idx="1123">
                  <c:v>0.456</c:v>
                </c:pt>
                <c:pt idx="1124">
                  <c:v>0.4575</c:v>
                </c:pt>
                <c:pt idx="1125">
                  <c:v>0.467</c:v>
                </c:pt>
                <c:pt idx="1126">
                  <c:v>0.494</c:v>
                </c:pt>
                <c:pt idx="1127">
                  <c:v>0.462</c:v>
                </c:pt>
                <c:pt idx="1128">
                  <c:v>0.453</c:v>
                </c:pt>
                <c:pt idx="1129">
                  <c:v>0.455</c:v>
                </c:pt>
                <c:pt idx="1130">
                  <c:v>0.455</c:v>
                </c:pt>
                <c:pt idx="1131">
                  <c:v>0.494</c:v>
                </c:pt>
                <c:pt idx="1132">
                  <c:v>0.504</c:v>
                </c:pt>
                <c:pt idx="1133">
                  <c:v>0.494</c:v>
                </c:pt>
                <c:pt idx="1134">
                  <c:v>0.515</c:v>
                </c:pt>
                <c:pt idx="1135">
                  <c:v>0.533</c:v>
                </c:pt>
                <c:pt idx="1136">
                  <c:v>0.506</c:v>
                </c:pt>
                <c:pt idx="1137">
                  <c:v>0.531</c:v>
                </c:pt>
                <c:pt idx="1138">
                  <c:v>0.586</c:v>
                </c:pt>
                <c:pt idx="1139">
                  <c:v>0.593</c:v>
                </c:pt>
                <c:pt idx="1140">
                  <c:v>0.6</c:v>
                </c:pt>
                <c:pt idx="1141">
                  <c:v>0.609</c:v>
                </c:pt>
                <c:pt idx="1142">
                  <c:v>0.599</c:v>
                </c:pt>
                <c:pt idx="1143">
                  <c:v>0.569</c:v>
                </c:pt>
                <c:pt idx="1144">
                  <c:v>0.545</c:v>
                </c:pt>
                <c:pt idx="1145">
                  <c:v>0.543</c:v>
                </c:pt>
                <c:pt idx="1146">
                  <c:v>0.565</c:v>
                </c:pt>
                <c:pt idx="1147">
                  <c:v>0.553</c:v>
                </c:pt>
                <c:pt idx="1148">
                  <c:v>0.537</c:v>
                </c:pt>
                <c:pt idx="1149">
                  <c:v>0.501</c:v>
                </c:pt>
                <c:pt idx="1150">
                  <c:v>0.52</c:v>
                </c:pt>
                <c:pt idx="1151">
                  <c:v>0.504</c:v>
                </c:pt>
                <c:pt idx="1152">
                  <c:v>0.498</c:v>
                </c:pt>
                <c:pt idx="1153">
                  <c:v>0.466</c:v>
                </c:pt>
                <c:pt idx="1154">
                  <c:v>0.478</c:v>
                </c:pt>
                <c:pt idx="1155">
                  <c:v>0.508</c:v>
                </c:pt>
                <c:pt idx="1156">
                  <c:v>0.4928</c:v>
                </c:pt>
                <c:pt idx="1157">
                  <c:v>0.484</c:v>
                </c:pt>
                <c:pt idx="1158">
                  <c:v>0.482</c:v>
                </c:pt>
                <c:pt idx="1159">
                  <c:v>0.5075</c:v>
                </c:pt>
                <c:pt idx="1160">
                  <c:v>0.5</c:v>
                </c:pt>
                <c:pt idx="1161">
                  <c:v>0.512</c:v>
                </c:pt>
                <c:pt idx="1162">
                  <c:v>0.513</c:v>
                </c:pt>
                <c:pt idx="1163">
                  <c:v>0.543</c:v>
                </c:pt>
                <c:pt idx="1164">
                  <c:v>0.529</c:v>
                </c:pt>
                <c:pt idx="1165">
                  <c:v>0.538</c:v>
                </c:pt>
                <c:pt idx="1166">
                  <c:v>0.53</c:v>
                </c:pt>
                <c:pt idx="1167">
                  <c:v>0.555</c:v>
                </c:pt>
                <c:pt idx="1168">
                  <c:v>0.575</c:v>
                </c:pt>
                <c:pt idx="1169">
                  <c:v>0.57</c:v>
                </c:pt>
                <c:pt idx="1170">
                  <c:v>0.581</c:v>
                </c:pt>
                <c:pt idx="1171">
                  <c:v>0.602</c:v>
                </c:pt>
                <c:pt idx="1172">
                  <c:v>0.603</c:v>
                </c:pt>
                <c:pt idx="1173">
                  <c:v>0.598</c:v>
                </c:pt>
                <c:pt idx="1174">
                  <c:v>0.606</c:v>
                </c:pt>
                <c:pt idx="1175">
                  <c:v>0.621</c:v>
                </c:pt>
                <c:pt idx="1176">
                  <c:v>0.616</c:v>
                </c:pt>
                <c:pt idx="1177">
                  <c:v>0.619</c:v>
                </c:pt>
                <c:pt idx="1178">
                  <c:v>0.62</c:v>
                </c:pt>
                <c:pt idx="1179">
                  <c:v>0.615</c:v>
                </c:pt>
                <c:pt idx="1180">
                  <c:v>0.631</c:v>
                </c:pt>
                <c:pt idx="1181">
                  <c:v>0.641</c:v>
                </c:pt>
                <c:pt idx="1182">
                  <c:v>0.635</c:v>
                </c:pt>
                <c:pt idx="1183">
                  <c:v>0.607</c:v>
                </c:pt>
                <c:pt idx="1184">
                  <c:v>0.607</c:v>
                </c:pt>
                <c:pt idx="1185">
                  <c:v>0.604</c:v>
                </c:pt>
                <c:pt idx="1186">
                  <c:v>0.668</c:v>
                </c:pt>
                <c:pt idx="1187">
                  <c:v>0.661</c:v>
                </c:pt>
                <c:pt idx="1188">
                  <c:v>0.658</c:v>
                </c:pt>
                <c:pt idx="1189">
                  <c:v>0.639</c:v>
                </c:pt>
                <c:pt idx="1190">
                  <c:v>0.647</c:v>
                </c:pt>
                <c:pt idx="1191">
                  <c:v>0.657</c:v>
                </c:pt>
                <c:pt idx="1192">
                  <c:v>0.679</c:v>
                </c:pt>
                <c:pt idx="1193">
                  <c:v>0.667</c:v>
                </c:pt>
                <c:pt idx="1194">
                  <c:v>0.69</c:v>
                </c:pt>
                <c:pt idx="1195">
                  <c:v>0.675</c:v>
                </c:pt>
                <c:pt idx="1196">
                  <c:v>0.678</c:v>
                </c:pt>
                <c:pt idx="1197">
                  <c:v>0.687</c:v>
                </c:pt>
                <c:pt idx="1198">
                  <c:v>0.716</c:v>
                </c:pt>
                <c:pt idx="1199">
                  <c:v>0.722</c:v>
                </c:pt>
                <c:pt idx="1200">
                  <c:v>0.719</c:v>
                </c:pt>
                <c:pt idx="1201">
                  <c:v>0.7371</c:v>
                </c:pt>
                <c:pt idx="1202">
                  <c:v>0.719</c:v>
                </c:pt>
                <c:pt idx="1203">
                  <c:v>0.721</c:v>
                </c:pt>
                <c:pt idx="1204">
                  <c:v>0.724</c:v>
                </c:pt>
                <c:pt idx="1205">
                  <c:v>0.753</c:v>
                </c:pt>
                <c:pt idx="1206">
                  <c:v>0.739</c:v>
                </c:pt>
                <c:pt idx="1207">
                  <c:v>0.727</c:v>
                </c:pt>
                <c:pt idx="1208">
                  <c:v>0.747</c:v>
                </c:pt>
                <c:pt idx="1209">
                  <c:v>0.7202</c:v>
                </c:pt>
                <c:pt idx="1210">
                  <c:v>0.703</c:v>
                </c:pt>
                <c:pt idx="1211">
                  <c:v>0.679</c:v>
                </c:pt>
                <c:pt idx="1212">
                  <c:v>0.679</c:v>
                </c:pt>
                <c:pt idx="1213">
                  <c:v>0.645</c:v>
                </c:pt>
                <c:pt idx="1214">
                  <c:v>0.654</c:v>
                </c:pt>
                <c:pt idx="1215">
                  <c:v>0.648</c:v>
                </c:pt>
                <c:pt idx="1216">
                  <c:v>0.658</c:v>
                </c:pt>
                <c:pt idx="1217">
                  <c:v>0.645</c:v>
                </c:pt>
                <c:pt idx="1218">
                  <c:v>0.662</c:v>
                </c:pt>
                <c:pt idx="1219">
                  <c:v>0.657</c:v>
                </c:pt>
                <c:pt idx="1220">
                  <c:v>0.673</c:v>
                </c:pt>
                <c:pt idx="1221">
                  <c:v>0.667</c:v>
                </c:pt>
                <c:pt idx="1222">
                  <c:v>0.679</c:v>
                </c:pt>
                <c:pt idx="1223">
                  <c:v>0.697</c:v>
                </c:pt>
                <c:pt idx="1224">
                  <c:v>0.685</c:v>
                </c:pt>
                <c:pt idx="1225">
                  <c:v>0.683</c:v>
                </c:pt>
                <c:pt idx="1226">
                  <c:v>0.68</c:v>
                </c:pt>
                <c:pt idx="1227">
                  <c:v>0.679</c:v>
                </c:pt>
                <c:pt idx="1228">
                  <c:v>0.683</c:v>
                </c:pt>
                <c:pt idx="1229">
                  <c:v>0.69</c:v>
                </c:pt>
                <c:pt idx="1230">
                  <c:v>0.686</c:v>
                </c:pt>
                <c:pt idx="1231">
                  <c:v>0.696</c:v>
                </c:pt>
                <c:pt idx="1232">
                  <c:v>0.709</c:v>
                </c:pt>
                <c:pt idx="1233">
                  <c:v>0.712</c:v>
                </c:pt>
                <c:pt idx="1234">
                  <c:v>0.73</c:v>
                </c:pt>
                <c:pt idx="1235">
                  <c:v>0.76</c:v>
                </c:pt>
                <c:pt idx="1236">
                  <c:v>0.791</c:v>
                </c:pt>
                <c:pt idx="1237">
                  <c:v>0.787</c:v>
                </c:pt>
                <c:pt idx="1238">
                  <c:v>0.798</c:v>
                </c:pt>
                <c:pt idx="1239">
                  <c:v>0.743</c:v>
                </c:pt>
                <c:pt idx="1240">
                  <c:v>0.754</c:v>
                </c:pt>
                <c:pt idx="1241">
                  <c:v>0.732</c:v>
                </c:pt>
                <c:pt idx="1242">
                  <c:v>0.751</c:v>
                </c:pt>
                <c:pt idx="1243">
                  <c:v>0.719</c:v>
                </c:pt>
                <c:pt idx="1244">
                  <c:v>0.775</c:v>
                </c:pt>
                <c:pt idx="1245">
                  <c:v>0.796</c:v>
                </c:pt>
                <c:pt idx="1246">
                  <c:v>0.803</c:v>
                </c:pt>
                <c:pt idx="1247">
                  <c:v>0.817</c:v>
                </c:pt>
                <c:pt idx="1248">
                  <c:v>0.865</c:v>
                </c:pt>
                <c:pt idx="1249">
                  <c:v>0.845</c:v>
                </c:pt>
                <c:pt idx="1250">
                  <c:v>0.801</c:v>
                </c:pt>
                <c:pt idx="1251">
                  <c:v>0.799</c:v>
                </c:pt>
                <c:pt idx="1252">
                  <c:v>0.806</c:v>
                </c:pt>
                <c:pt idx="1253">
                  <c:v>0.743</c:v>
                </c:pt>
                <c:pt idx="1254">
                  <c:v>0.696</c:v>
                </c:pt>
                <c:pt idx="1255">
                  <c:v>0.703</c:v>
                </c:pt>
                <c:pt idx="1256">
                  <c:v>0.68</c:v>
                </c:pt>
                <c:pt idx="1257">
                  <c:v>0.659</c:v>
                </c:pt>
                <c:pt idx="1258">
                  <c:v>0.654</c:v>
                </c:pt>
                <c:pt idx="1259">
                  <c:v>0.674</c:v>
                </c:pt>
                <c:pt idx="1260">
                  <c:v>0.643</c:v>
                </c:pt>
                <c:pt idx="1261">
                  <c:v>0.676</c:v>
                </c:pt>
                <c:pt idx="1262">
                  <c:v>0.665</c:v>
                </c:pt>
                <c:pt idx="1263">
                  <c:v>0.673</c:v>
                </c:pt>
                <c:pt idx="1264">
                  <c:v>0.689</c:v>
                </c:pt>
                <c:pt idx="1265">
                  <c:v>0.725</c:v>
                </c:pt>
                <c:pt idx="1266">
                  <c:v>0.71</c:v>
                </c:pt>
                <c:pt idx="1267">
                  <c:v>0.698</c:v>
                </c:pt>
                <c:pt idx="1268">
                  <c:v>0.725</c:v>
                </c:pt>
                <c:pt idx="1269">
                  <c:v>0.71</c:v>
                </c:pt>
                <c:pt idx="1270">
                  <c:v>0.698</c:v>
                </c:pt>
                <c:pt idx="1271">
                  <c:v>0.697</c:v>
                </c:pt>
                <c:pt idx="1272">
                  <c:v>0.643</c:v>
                </c:pt>
                <c:pt idx="1273">
                  <c:v>0.664</c:v>
                </c:pt>
                <c:pt idx="1274">
                  <c:v>0.669</c:v>
                </c:pt>
                <c:pt idx="1275">
                  <c:v>0.65</c:v>
                </c:pt>
                <c:pt idx="1276">
                  <c:v>0.652</c:v>
                </c:pt>
                <c:pt idx="1277">
                  <c:v>0.635</c:v>
                </c:pt>
                <c:pt idx="1278">
                  <c:v>0.65</c:v>
                </c:pt>
                <c:pt idx="1279">
                  <c:v>0.609</c:v>
                </c:pt>
                <c:pt idx="1280">
                  <c:v>0.598</c:v>
                </c:pt>
                <c:pt idx="1281">
                  <c:v>0.562</c:v>
                </c:pt>
                <c:pt idx="1282">
                  <c:v>0.572</c:v>
                </c:pt>
                <c:pt idx="1283">
                  <c:v>0.578</c:v>
                </c:pt>
                <c:pt idx="1284">
                  <c:v>0.606</c:v>
                </c:pt>
                <c:pt idx="1285">
                  <c:v>0.614</c:v>
                </c:pt>
                <c:pt idx="1286">
                  <c:v>0.596</c:v>
                </c:pt>
                <c:pt idx="1287">
                  <c:v>0.643</c:v>
                </c:pt>
                <c:pt idx="1288">
                  <c:v>0.706</c:v>
                </c:pt>
                <c:pt idx="1289">
                  <c:v>0.709</c:v>
                </c:pt>
                <c:pt idx="1290">
                  <c:v>0.694</c:v>
                </c:pt>
                <c:pt idx="1291">
                  <c:v>0.696</c:v>
                </c:pt>
                <c:pt idx="1292">
                  <c:v>0.665</c:v>
                </c:pt>
                <c:pt idx="1293">
                  <c:v>0.664</c:v>
                </c:pt>
                <c:pt idx="1294">
                  <c:v>0.649</c:v>
                </c:pt>
                <c:pt idx="1295">
                  <c:v>0.665</c:v>
                </c:pt>
                <c:pt idx="1296">
                  <c:v>0.687</c:v>
                </c:pt>
                <c:pt idx="1297">
                  <c:v>0.714</c:v>
                </c:pt>
                <c:pt idx="1298">
                  <c:v>0.744</c:v>
                </c:pt>
                <c:pt idx="1299">
                  <c:v>0.75</c:v>
                </c:pt>
                <c:pt idx="1300">
                  <c:v>0.776</c:v>
                </c:pt>
                <c:pt idx="1301">
                  <c:v>0.803</c:v>
                </c:pt>
                <c:pt idx="1302">
                  <c:v>0.826</c:v>
                </c:pt>
                <c:pt idx="1303">
                  <c:v>0.842</c:v>
                </c:pt>
                <c:pt idx="1304">
                  <c:v>0.816</c:v>
                </c:pt>
                <c:pt idx="1305">
                  <c:v>0.818</c:v>
                </c:pt>
                <c:pt idx="1306">
                  <c:v>0.846</c:v>
                </c:pt>
                <c:pt idx="1307">
                  <c:v>0.867</c:v>
                </c:pt>
                <c:pt idx="1308">
                  <c:v>0.902</c:v>
                </c:pt>
                <c:pt idx="1309">
                  <c:v>0.891</c:v>
                </c:pt>
                <c:pt idx="1310">
                  <c:v>0.908</c:v>
                </c:pt>
                <c:pt idx="1311">
                  <c:v>0.86</c:v>
                </c:pt>
                <c:pt idx="1312">
                  <c:v>0.833</c:v>
                </c:pt>
                <c:pt idx="1313">
                  <c:v>0.833</c:v>
                </c:pt>
                <c:pt idx="1314">
                  <c:v>0.827</c:v>
                </c:pt>
                <c:pt idx="1315">
                  <c:v>0.803</c:v>
                </c:pt>
                <c:pt idx="1316">
                  <c:v>0.798</c:v>
                </c:pt>
                <c:pt idx="1317">
                  <c:v>0.81</c:v>
                </c:pt>
                <c:pt idx="1318">
                  <c:v>0.787</c:v>
                </c:pt>
                <c:pt idx="1319">
                  <c:v>0.766</c:v>
                </c:pt>
                <c:pt idx="1320">
                  <c:v>0.754</c:v>
                </c:pt>
                <c:pt idx="1321">
                  <c:v>0.734</c:v>
                </c:pt>
                <c:pt idx="1322">
                  <c:v>0.767</c:v>
                </c:pt>
                <c:pt idx="1323">
                  <c:v>0.809</c:v>
                </c:pt>
                <c:pt idx="1324">
                  <c:v>0.816</c:v>
                </c:pt>
                <c:pt idx="1325">
                  <c:v>0.832</c:v>
                </c:pt>
                <c:pt idx="1326">
                  <c:v>0.806</c:v>
                </c:pt>
                <c:pt idx="1327">
                  <c:v>0.805</c:v>
                </c:pt>
                <c:pt idx="1328">
                  <c:v>0.871</c:v>
                </c:pt>
                <c:pt idx="1329">
                  <c:v>0.891</c:v>
                </c:pt>
                <c:pt idx="1330">
                  <c:v>0.913</c:v>
                </c:pt>
                <c:pt idx="1331">
                  <c:v>0.853</c:v>
                </c:pt>
                <c:pt idx="1332">
                  <c:v>0.899</c:v>
                </c:pt>
                <c:pt idx="1333">
                  <c:v>0.874</c:v>
                </c:pt>
                <c:pt idx="1334">
                  <c:v>0.893</c:v>
                </c:pt>
                <c:pt idx="1335">
                  <c:v>0.875</c:v>
                </c:pt>
                <c:pt idx="1336">
                  <c:v>0.887</c:v>
                </c:pt>
                <c:pt idx="1337">
                  <c:v>0.857</c:v>
                </c:pt>
                <c:pt idx="1338">
                  <c:v>0.808</c:v>
                </c:pt>
                <c:pt idx="1339">
                  <c:v>0.823</c:v>
                </c:pt>
                <c:pt idx="1340">
                  <c:v>0.766</c:v>
                </c:pt>
                <c:pt idx="1341">
                  <c:v>0.792</c:v>
                </c:pt>
                <c:pt idx="1342">
                  <c:v>0.761</c:v>
                </c:pt>
                <c:pt idx="1343">
                  <c:v>0.715</c:v>
                </c:pt>
                <c:pt idx="1344">
                  <c:v>0.71</c:v>
                </c:pt>
                <c:pt idx="1345">
                  <c:v>0.698</c:v>
                </c:pt>
                <c:pt idx="1346">
                  <c:v>0.704</c:v>
                </c:pt>
                <c:pt idx="1347">
                  <c:v>0.679</c:v>
                </c:pt>
                <c:pt idx="1348">
                  <c:v>0.703</c:v>
                </c:pt>
                <c:pt idx="1349">
                  <c:v>0.707</c:v>
                </c:pt>
                <c:pt idx="1350">
                  <c:v>0.785</c:v>
                </c:pt>
                <c:pt idx="1351">
                  <c:v>0.836</c:v>
                </c:pt>
                <c:pt idx="1352">
                  <c:v>0.813</c:v>
                </c:pt>
                <c:pt idx="1353">
                  <c:v>0.765</c:v>
                </c:pt>
                <c:pt idx="1354">
                  <c:v>0.815</c:v>
                </c:pt>
                <c:pt idx="1355">
                  <c:v>0.818</c:v>
                </c:pt>
                <c:pt idx="1356">
                  <c:v>0.811</c:v>
                </c:pt>
                <c:pt idx="1357">
                  <c:v>0.807</c:v>
                </c:pt>
                <c:pt idx="1358">
                  <c:v>0.823</c:v>
                </c:pt>
                <c:pt idx="1359">
                  <c:v>0.825</c:v>
                </c:pt>
                <c:pt idx="1360">
                  <c:v>0.846</c:v>
                </c:pt>
                <c:pt idx="1361">
                  <c:v>0.848</c:v>
                </c:pt>
                <c:pt idx="1362">
                  <c:v>0.861</c:v>
                </c:pt>
                <c:pt idx="1363">
                  <c:v>0.89</c:v>
                </c:pt>
                <c:pt idx="1364">
                  <c:v>0.869</c:v>
                </c:pt>
                <c:pt idx="1365">
                  <c:v>0.859</c:v>
                </c:pt>
                <c:pt idx="1366">
                  <c:v>0.817</c:v>
                </c:pt>
                <c:pt idx="1367">
                  <c:v>0.789</c:v>
                </c:pt>
                <c:pt idx="1368">
                  <c:v>0.763</c:v>
                </c:pt>
                <c:pt idx="1369">
                  <c:v>0.726</c:v>
                </c:pt>
                <c:pt idx="1370">
                  <c:v>0.724</c:v>
                </c:pt>
                <c:pt idx="1371">
                  <c:v>0.725</c:v>
                </c:pt>
                <c:pt idx="1372">
                  <c:v>0.693</c:v>
                </c:pt>
                <c:pt idx="1373">
                  <c:v>0.683</c:v>
                </c:pt>
                <c:pt idx="1374">
                  <c:v>0.658</c:v>
                </c:pt>
                <c:pt idx="1375">
                  <c:v>0.655</c:v>
                </c:pt>
                <c:pt idx="1376">
                  <c:v>0.614</c:v>
                </c:pt>
                <c:pt idx="1377">
                  <c:v>0.622</c:v>
                </c:pt>
                <c:pt idx="1378">
                  <c:v>0.594</c:v>
                </c:pt>
                <c:pt idx="1379">
                  <c:v>0.598</c:v>
                </c:pt>
                <c:pt idx="1380">
                  <c:v>0.64</c:v>
                </c:pt>
                <c:pt idx="1381">
                  <c:v>0.647</c:v>
                </c:pt>
                <c:pt idx="1382">
                  <c:v>0.639</c:v>
                </c:pt>
                <c:pt idx="1383">
                  <c:v>0.659</c:v>
                </c:pt>
                <c:pt idx="1384">
                  <c:v>0.658</c:v>
                </c:pt>
                <c:pt idx="1385">
                  <c:v>0.633</c:v>
                </c:pt>
                <c:pt idx="1386">
                  <c:v>0.619</c:v>
                </c:pt>
                <c:pt idx="1387">
                  <c:v>0.646</c:v>
                </c:pt>
                <c:pt idx="1388">
                  <c:v>0.632</c:v>
                </c:pt>
                <c:pt idx="1389">
                  <c:v>0.6278</c:v>
                </c:pt>
                <c:pt idx="1390">
                  <c:v>0.62</c:v>
                </c:pt>
                <c:pt idx="1391">
                  <c:v>0.612</c:v>
                </c:pt>
                <c:pt idx="1392">
                  <c:v>0.649</c:v>
                </c:pt>
                <c:pt idx="1393">
                  <c:v>0.647</c:v>
                </c:pt>
                <c:pt idx="1394">
                  <c:v>0.656</c:v>
                </c:pt>
                <c:pt idx="1395">
                  <c:v>0.65</c:v>
                </c:pt>
                <c:pt idx="1396">
                  <c:v>0.682</c:v>
                </c:pt>
                <c:pt idx="1397">
                  <c:v>0.694</c:v>
                </c:pt>
                <c:pt idx="1398">
                  <c:v>0.69</c:v>
                </c:pt>
                <c:pt idx="1399">
                  <c:v>0.662</c:v>
                </c:pt>
                <c:pt idx="1400">
                  <c:v>0.616</c:v>
                </c:pt>
                <c:pt idx="1401">
                  <c:v>0.585</c:v>
                </c:pt>
                <c:pt idx="1402">
                  <c:v>0.585</c:v>
                </c:pt>
                <c:pt idx="1403">
                  <c:v>0.582</c:v>
                </c:pt>
                <c:pt idx="1404">
                  <c:v>0.608</c:v>
                </c:pt>
                <c:pt idx="1405">
                  <c:v>0.593</c:v>
                </c:pt>
                <c:pt idx="1406">
                  <c:v>0.593</c:v>
                </c:pt>
                <c:pt idx="1407">
                  <c:v>0.557</c:v>
                </c:pt>
                <c:pt idx="1408">
                  <c:v>0.643</c:v>
                </c:pt>
                <c:pt idx="1409">
                  <c:v>0.756</c:v>
                </c:pt>
                <c:pt idx="1410">
                  <c:v>0.79</c:v>
                </c:pt>
                <c:pt idx="1411">
                  <c:v>0.718</c:v>
                </c:pt>
                <c:pt idx="1412">
                  <c:v>0.815</c:v>
                </c:pt>
                <c:pt idx="1413">
                  <c:v>0.799</c:v>
                </c:pt>
                <c:pt idx="1414">
                  <c:v>0.837</c:v>
                </c:pt>
                <c:pt idx="1415">
                  <c:v>0.8571</c:v>
                </c:pt>
                <c:pt idx="1416">
                  <c:v>0.937</c:v>
                </c:pt>
                <c:pt idx="1417">
                  <c:v>0.958</c:v>
                </c:pt>
                <c:pt idx="1418">
                  <c:v>0.928</c:v>
                </c:pt>
                <c:pt idx="1419">
                  <c:v>0.955</c:v>
                </c:pt>
                <c:pt idx="1420">
                  <c:v>0.957</c:v>
                </c:pt>
                <c:pt idx="1421">
                  <c:v>1.01</c:v>
                </c:pt>
                <c:pt idx="1422">
                  <c:v>0.978</c:v>
                </c:pt>
                <c:pt idx="1423">
                  <c:v>0.972</c:v>
                </c:pt>
                <c:pt idx="1424">
                  <c:v>0.979</c:v>
                </c:pt>
                <c:pt idx="1425">
                  <c:v>0.973</c:v>
                </c:pt>
                <c:pt idx="1426">
                  <c:v>0.981</c:v>
                </c:pt>
                <c:pt idx="1427">
                  <c:v>0.969</c:v>
                </c:pt>
                <c:pt idx="1428">
                  <c:v>0.979</c:v>
                </c:pt>
                <c:pt idx="1429">
                  <c:v>0.986</c:v>
                </c:pt>
                <c:pt idx="1430">
                  <c:v>1.014</c:v>
                </c:pt>
                <c:pt idx="1431">
                  <c:v>1.126</c:v>
                </c:pt>
                <c:pt idx="1432">
                  <c:v>1.08</c:v>
                </c:pt>
                <c:pt idx="1433">
                  <c:v>1.101</c:v>
                </c:pt>
                <c:pt idx="1434">
                  <c:v>1.16</c:v>
                </c:pt>
                <c:pt idx="1435">
                  <c:v>1.1595</c:v>
                </c:pt>
                <c:pt idx="1436">
                  <c:v>1.143</c:v>
                </c:pt>
                <c:pt idx="1437">
                  <c:v>1.095</c:v>
                </c:pt>
                <c:pt idx="1438">
                  <c:v>1.043</c:v>
                </c:pt>
                <c:pt idx="1439">
                  <c:v>0.959</c:v>
                </c:pt>
                <c:pt idx="1440">
                  <c:v>0.952</c:v>
                </c:pt>
                <c:pt idx="1441">
                  <c:v>0.9838</c:v>
                </c:pt>
                <c:pt idx="1442">
                  <c:v>0.992</c:v>
                </c:pt>
                <c:pt idx="1443">
                  <c:v>0.998</c:v>
                </c:pt>
                <c:pt idx="1444">
                  <c:v>1.007</c:v>
                </c:pt>
                <c:pt idx="1445">
                  <c:v>0.998</c:v>
                </c:pt>
                <c:pt idx="1446">
                  <c:v>1.021</c:v>
                </c:pt>
                <c:pt idx="1447">
                  <c:v>0.997</c:v>
                </c:pt>
                <c:pt idx="1448">
                  <c:v>1.051</c:v>
                </c:pt>
                <c:pt idx="1449">
                  <c:v>0.976</c:v>
                </c:pt>
                <c:pt idx="1450">
                  <c:v>0.949</c:v>
                </c:pt>
                <c:pt idx="1451">
                  <c:v>0.967</c:v>
                </c:pt>
                <c:pt idx="1452">
                  <c:v>0.921</c:v>
                </c:pt>
                <c:pt idx="1453">
                  <c:v>1.001</c:v>
                </c:pt>
                <c:pt idx="1454">
                  <c:v>1.025</c:v>
                </c:pt>
                <c:pt idx="1455">
                  <c:v>1.025</c:v>
                </c:pt>
                <c:pt idx="1456">
                  <c:v>1.051</c:v>
                </c:pt>
                <c:pt idx="1457">
                  <c:v>1.008</c:v>
                </c:pt>
                <c:pt idx="1458">
                  <c:v>1.078</c:v>
                </c:pt>
                <c:pt idx="1459">
                  <c:v>1.083</c:v>
                </c:pt>
                <c:pt idx="1460">
                  <c:v>1.082</c:v>
                </c:pt>
                <c:pt idx="1461">
                  <c:v>1.098</c:v>
                </c:pt>
                <c:pt idx="1462">
                  <c:v>1.15</c:v>
                </c:pt>
                <c:pt idx="1463">
                  <c:v>1.156</c:v>
                </c:pt>
                <c:pt idx="1464">
                  <c:v>1.173</c:v>
                </c:pt>
                <c:pt idx="1465">
                  <c:v>1.162</c:v>
                </c:pt>
                <c:pt idx="1466">
                  <c:v>1.185</c:v>
                </c:pt>
                <c:pt idx="1467">
                  <c:v>1.21</c:v>
                </c:pt>
                <c:pt idx="1468">
                  <c:v>1.152</c:v>
                </c:pt>
                <c:pt idx="1469">
                  <c:v>1.162</c:v>
                </c:pt>
                <c:pt idx="1470">
                  <c:v>1.185</c:v>
                </c:pt>
                <c:pt idx="1471">
                  <c:v>1.216</c:v>
                </c:pt>
                <c:pt idx="1472">
                  <c:v>1.244</c:v>
                </c:pt>
                <c:pt idx="1473">
                  <c:v>1.246</c:v>
                </c:pt>
                <c:pt idx="1474">
                  <c:v>1.187</c:v>
                </c:pt>
                <c:pt idx="1475">
                  <c:v>1.193</c:v>
                </c:pt>
                <c:pt idx="1476">
                  <c:v>1.21</c:v>
                </c:pt>
                <c:pt idx="1477">
                  <c:v>1.24</c:v>
                </c:pt>
                <c:pt idx="1478">
                  <c:v>1.252</c:v>
                </c:pt>
                <c:pt idx="1479">
                  <c:v>1.263</c:v>
                </c:pt>
                <c:pt idx="1480">
                  <c:v>1.254</c:v>
                </c:pt>
                <c:pt idx="1481">
                  <c:v>1.275</c:v>
                </c:pt>
                <c:pt idx="1482">
                  <c:v>1.315</c:v>
                </c:pt>
                <c:pt idx="1483">
                  <c:v>1.297</c:v>
                </c:pt>
                <c:pt idx="1484">
                  <c:v>1.346</c:v>
                </c:pt>
                <c:pt idx="1485">
                  <c:v>1.364</c:v>
                </c:pt>
                <c:pt idx="1486">
                  <c:v>1.366</c:v>
                </c:pt>
                <c:pt idx="1487">
                  <c:v>1.376</c:v>
                </c:pt>
                <c:pt idx="1488">
                  <c:v>1.34</c:v>
                </c:pt>
                <c:pt idx="1489">
                  <c:v>1.339</c:v>
                </c:pt>
                <c:pt idx="1490">
                  <c:v>1.399</c:v>
                </c:pt>
                <c:pt idx="1491">
                  <c:v>1.507</c:v>
                </c:pt>
                <c:pt idx="1492">
                  <c:v>1.447</c:v>
                </c:pt>
                <c:pt idx="1493">
                  <c:v>1.474</c:v>
                </c:pt>
                <c:pt idx="1494">
                  <c:v>1.593</c:v>
                </c:pt>
                <c:pt idx="1495">
                  <c:v>1.57</c:v>
                </c:pt>
                <c:pt idx="1496">
                  <c:v>1.547</c:v>
                </c:pt>
                <c:pt idx="1497">
                  <c:v>1.593</c:v>
                </c:pt>
                <c:pt idx="1498">
                  <c:v>1.556</c:v>
                </c:pt>
                <c:pt idx="1499">
                  <c:v>1.501</c:v>
                </c:pt>
                <c:pt idx="1500">
                  <c:v>1.5468</c:v>
                </c:pt>
                <c:pt idx="1501">
                  <c:v>1.563</c:v>
                </c:pt>
                <c:pt idx="1502">
                  <c:v>1.493</c:v>
                </c:pt>
                <c:pt idx="1503">
                  <c:v>1.56</c:v>
                </c:pt>
                <c:pt idx="1504">
                  <c:v>1.488</c:v>
                </c:pt>
                <c:pt idx="1505">
                  <c:v>1.46</c:v>
                </c:pt>
                <c:pt idx="1506">
                  <c:v>1.418</c:v>
                </c:pt>
                <c:pt idx="1507">
                  <c:v>1.361</c:v>
                </c:pt>
                <c:pt idx="1508">
                  <c:v>1.337</c:v>
                </c:pt>
                <c:pt idx="1509">
                  <c:v>1.351</c:v>
                </c:pt>
                <c:pt idx="1510">
                  <c:v>1.27</c:v>
                </c:pt>
                <c:pt idx="1511">
                  <c:v>1.269</c:v>
                </c:pt>
                <c:pt idx="1512">
                  <c:v>1.1722</c:v>
                </c:pt>
                <c:pt idx="1513">
                  <c:v>1.274</c:v>
                </c:pt>
                <c:pt idx="1514">
                  <c:v>1.281</c:v>
                </c:pt>
                <c:pt idx="1515">
                  <c:v>1.341</c:v>
                </c:pt>
                <c:pt idx="1516">
                  <c:v>1.34</c:v>
                </c:pt>
                <c:pt idx="1517">
                  <c:v>1.412</c:v>
                </c:pt>
                <c:pt idx="1518">
                  <c:v>1.461</c:v>
                </c:pt>
                <c:pt idx="1519">
                  <c:v>1.454</c:v>
                </c:pt>
                <c:pt idx="1520">
                  <c:v>1.455</c:v>
                </c:pt>
                <c:pt idx="1521">
                  <c:v>1.533</c:v>
                </c:pt>
                <c:pt idx="1522">
                  <c:v>1.387</c:v>
                </c:pt>
                <c:pt idx="1523">
                  <c:v>1.39</c:v>
                </c:pt>
                <c:pt idx="1524">
                  <c:v>1.415</c:v>
                </c:pt>
                <c:pt idx="1525">
                  <c:v>1.445</c:v>
                </c:pt>
                <c:pt idx="1526">
                  <c:v>1.464</c:v>
                </c:pt>
                <c:pt idx="1527">
                  <c:v>1.476</c:v>
                </c:pt>
                <c:pt idx="1528">
                  <c:v>1.456</c:v>
                </c:pt>
                <c:pt idx="1529">
                  <c:v>1.526</c:v>
                </c:pt>
                <c:pt idx="1530">
                  <c:v>1.514</c:v>
                </c:pt>
                <c:pt idx="1531">
                  <c:v>1.539</c:v>
                </c:pt>
                <c:pt idx="1532">
                  <c:v>1.605</c:v>
                </c:pt>
                <c:pt idx="1533">
                  <c:v>1.59</c:v>
                </c:pt>
                <c:pt idx="1534">
                  <c:v>1.623</c:v>
                </c:pt>
                <c:pt idx="1535">
                  <c:v>1.603</c:v>
                </c:pt>
                <c:pt idx="1536">
                  <c:v>1.609</c:v>
                </c:pt>
                <c:pt idx="1537">
                  <c:v>1.579</c:v>
                </c:pt>
                <c:pt idx="1538">
                  <c:v>1.624</c:v>
                </c:pt>
                <c:pt idx="1539">
                  <c:v>1.533</c:v>
                </c:pt>
                <c:pt idx="1540">
                  <c:v>1.526</c:v>
                </c:pt>
                <c:pt idx="1541">
                  <c:v>1.457</c:v>
                </c:pt>
                <c:pt idx="1542">
                  <c:v>1.389</c:v>
                </c:pt>
                <c:pt idx="1543">
                  <c:v>1.318</c:v>
                </c:pt>
                <c:pt idx="1544">
                  <c:v>1.258</c:v>
                </c:pt>
                <c:pt idx="1545">
                  <c:v>1.239</c:v>
                </c:pt>
                <c:pt idx="1546">
                  <c:v>1.269</c:v>
                </c:pt>
                <c:pt idx="1547">
                  <c:v>1.296</c:v>
                </c:pt>
                <c:pt idx="1548">
                  <c:v>1.2782</c:v>
                </c:pt>
                <c:pt idx="1549">
                  <c:v>1.317</c:v>
                </c:pt>
                <c:pt idx="1550">
                  <c:v>1.318</c:v>
                </c:pt>
                <c:pt idx="1551">
                  <c:v>1.306</c:v>
                </c:pt>
                <c:pt idx="1552">
                  <c:v>1.248</c:v>
                </c:pt>
                <c:pt idx="1553">
                  <c:v>1.269</c:v>
                </c:pt>
                <c:pt idx="1554">
                  <c:v>1.262</c:v>
                </c:pt>
                <c:pt idx="1555">
                  <c:v>1.245</c:v>
                </c:pt>
                <c:pt idx="1556">
                  <c:v>1.251</c:v>
                </c:pt>
                <c:pt idx="1557">
                  <c:v>1.299</c:v>
                </c:pt>
                <c:pt idx="1558">
                  <c:v>1.288</c:v>
                </c:pt>
                <c:pt idx="1559">
                  <c:v>1.275</c:v>
                </c:pt>
                <c:pt idx="1560">
                  <c:v>1.307</c:v>
                </c:pt>
                <c:pt idx="1561">
                  <c:v>1.395</c:v>
                </c:pt>
                <c:pt idx="1562">
                  <c:v>1.394</c:v>
                </c:pt>
                <c:pt idx="1563">
                  <c:v>1.239</c:v>
                </c:pt>
                <c:pt idx="1564">
                  <c:v>1.3118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915184"/>
        <c:axId val="-2093890496"/>
      </c:scatterChart>
      <c:valAx>
        <c:axId val="-209391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890496"/>
        <c:crosses val="autoZero"/>
        <c:crossBetween val="midCat"/>
      </c:valAx>
      <c:valAx>
        <c:axId val="-209389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91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2012-2017 Data and Prediction</a:t>
            </a:r>
            <a:r>
              <a:rPr lang="en-US" baseline="0"/>
              <a:t> for 2018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00.0"/>
            <c:dispRSqr val="0"/>
            <c:dispEq val="0"/>
          </c:trendline>
          <c:xVal>
            <c:numRef>
              <c:f>Sheet1!$A$408:$A$1972</c:f>
              <c:numCache>
                <c:formatCode>m/d/yy</c:formatCode>
                <c:ptCount val="1565"/>
                <c:pt idx="0">
                  <c:v>43098.0</c:v>
                </c:pt>
                <c:pt idx="1">
                  <c:v>43097.0</c:v>
                </c:pt>
                <c:pt idx="2">
                  <c:v>43096.0</c:v>
                </c:pt>
                <c:pt idx="3">
                  <c:v>43095.0</c:v>
                </c:pt>
                <c:pt idx="4">
                  <c:v>43094.0</c:v>
                </c:pt>
                <c:pt idx="5">
                  <c:v>43091.0</c:v>
                </c:pt>
                <c:pt idx="6">
                  <c:v>43090.0</c:v>
                </c:pt>
                <c:pt idx="7">
                  <c:v>43089.0</c:v>
                </c:pt>
                <c:pt idx="8">
                  <c:v>43088.0</c:v>
                </c:pt>
                <c:pt idx="9">
                  <c:v>43087.0</c:v>
                </c:pt>
                <c:pt idx="10">
                  <c:v>43084.0</c:v>
                </c:pt>
                <c:pt idx="11">
                  <c:v>43083.0</c:v>
                </c:pt>
                <c:pt idx="12">
                  <c:v>43082.0</c:v>
                </c:pt>
                <c:pt idx="13">
                  <c:v>43081.0</c:v>
                </c:pt>
                <c:pt idx="14">
                  <c:v>43080.0</c:v>
                </c:pt>
                <c:pt idx="15">
                  <c:v>43077.0</c:v>
                </c:pt>
                <c:pt idx="16">
                  <c:v>43076.0</c:v>
                </c:pt>
                <c:pt idx="17">
                  <c:v>43075.0</c:v>
                </c:pt>
                <c:pt idx="18">
                  <c:v>43074.0</c:v>
                </c:pt>
                <c:pt idx="19">
                  <c:v>43073.0</c:v>
                </c:pt>
                <c:pt idx="20">
                  <c:v>43070.0</c:v>
                </c:pt>
                <c:pt idx="21">
                  <c:v>43069.0</c:v>
                </c:pt>
                <c:pt idx="22">
                  <c:v>43068.0</c:v>
                </c:pt>
                <c:pt idx="23">
                  <c:v>43067.0</c:v>
                </c:pt>
                <c:pt idx="24">
                  <c:v>43066.0</c:v>
                </c:pt>
                <c:pt idx="25">
                  <c:v>43063.0</c:v>
                </c:pt>
                <c:pt idx="26">
                  <c:v>43062.0</c:v>
                </c:pt>
                <c:pt idx="27">
                  <c:v>43061.0</c:v>
                </c:pt>
                <c:pt idx="28">
                  <c:v>43060.0</c:v>
                </c:pt>
                <c:pt idx="29">
                  <c:v>43059.0</c:v>
                </c:pt>
                <c:pt idx="30">
                  <c:v>43056.0</c:v>
                </c:pt>
                <c:pt idx="31">
                  <c:v>43055.0</c:v>
                </c:pt>
                <c:pt idx="32">
                  <c:v>43054.0</c:v>
                </c:pt>
                <c:pt idx="33">
                  <c:v>43053.0</c:v>
                </c:pt>
                <c:pt idx="34">
                  <c:v>43052.0</c:v>
                </c:pt>
                <c:pt idx="35">
                  <c:v>43049.0</c:v>
                </c:pt>
                <c:pt idx="36">
                  <c:v>43048.0</c:v>
                </c:pt>
                <c:pt idx="37">
                  <c:v>43047.0</c:v>
                </c:pt>
                <c:pt idx="38">
                  <c:v>43046.0</c:v>
                </c:pt>
                <c:pt idx="39">
                  <c:v>43045.0</c:v>
                </c:pt>
                <c:pt idx="40">
                  <c:v>43042.0</c:v>
                </c:pt>
                <c:pt idx="41">
                  <c:v>43041.0</c:v>
                </c:pt>
                <c:pt idx="42">
                  <c:v>43040.0</c:v>
                </c:pt>
                <c:pt idx="43">
                  <c:v>43039.0</c:v>
                </c:pt>
                <c:pt idx="44">
                  <c:v>43038.0</c:v>
                </c:pt>
                <c:pt idx="45">
                  <c:v>43035.0</c:v>
                </c:pt>
                <c:pt idx="46">
                  <c:v>43034.0</c:v>
                </c:pt>
                <c:pt idx="47">
                  <c:v>43033.0</c:v>
                </c:pt>
                <c:pt idx="48">
                  <c:v>43032.0</c:v>
                </c:pt>
                <c:pt idx="49">
                  <c:v>43031.0</c:v>
                </c:pt>
                <c:pt idx="50">
                  <c:v>43028.0</c:v>
                </c:pt>
                <c:pt idx="51">
                  <c:v>43027.0</c:v>
                </c:pt>
                <c:pt idx="52">
                  <c:v>43026.0</c:v>
                </c:pt>
                <c:pt idx="53">
                  <c:v>43025.0</c:v>
                </c:pt>
                <c:pt idx="54">
                  <c:v>43024.0</c:v>
                </c:pt>
                <c:pt idx="55">
                  <c:v>43021.0</c:v>
                </c:pt>
                <c:pt idx="56">
                  <c:v>43020.0</c:v>
                </c:pt>
                <c:pt idx="57">
                  <c:v>43019.0</c:v>
                </c:pt>
                <c:pt idx="58">
                  <c:v>43018.0</c:v>
                </c:pt>
                <c:pt idx="59">
                  <c:v>43017.0</c:v>
                </c:pt>
                <c:pt idx="60">
                  <c:v>43014.0</c:v>
                </c:pt>
                <c:pt idx="61">
                  <c:v>43013.0</c:v>
                </c:pt>
                <c:pt idx="62">
                  <c:v>43012.0</c:v>
                </c:pt>
                <c:pt idx="63">
                  <c:v>43011.0</c:v>
                </c:pt>
                <c:pt idx="64">
                  <c:v>43010.0</c:v>
                </c:pt>
                <c:pt idx="65">
                  <c:v>43007.0</c:v>
                </c:pt>
                <c:pt idx="66">
                  <c:v>43006.0</c:v>
                </c:pt>
                <c:pt idx="67">
                  <c:v>43005.0</c:v>
                </c:pt>
                <c:pt idx="68">
                  <c:v>43004.0</c:v>
                </c:pt>
                <c:pt idx="69">
                  <c:v>43003.0</c:v>
                </c:pt>
                <c:pt idx="70">
                  <c:v>43000.0</c:v>
                </c:pt>
                <c:pt idx="71">
                  <c:v>42999.0</c:v>
                </c:pt>
                <c:pt idx="72">
                  <c:v>42998.0</c:v>
                </c:pt>
                <c:pt idx="73">
                  <c:v>42997.0</c:v>
                </c:pt>
                <c:pt idx="74">
                  <c:v>42996.0</c:v>
                </c:pt>
                <c:pt idx="75">
                  <c:v>42993.0</c:v>
                </c:pt>
                <c:pt idx="76">
                  <c:v>42992.0</c:v>
                </c:pt>
                <c:pt idx="77">
                  <c:v>42991.0</c:v>
                </c:pt>
                <c:pt idx="78">
                  <c:v>42990.0</c:v>
                </c:pt>
                <c:pt idx="79">
                  <c:v>42989.0</c:v>
                </c:pt>
                <c:pt idx="80">
                  <c:v>42986.0</c:v>
                </c:pt>
                <c:pt idx="81">
                  <c:v>42985.0</c:v>
                </c:pt>
                <c:pt idx="82">
                  <c:v>42984.0</c:v>
                </c:pt>
                <c:pt idx="83">
                  <c:v>42983.0</c:v>
                </c:pt>
                <c:pt idx="84">
                  <c:v>42982.0</c:v>
                </c:pt>
                <c:pt idx="85">
                  <c:v>42979.0</c:v>
                </c:pt>
                <c:pt idx="86">
                  <c:v>42978.0</c:v>
                </c:pt>
                <c:pt idx="87">
                  <c:v>42977.0</c:v>
                </c:pt>
                <c:pt idx="88">
                  <c:v>42976.0</c:v>
                </c:pt>
                <c:pt idx="89">
                  <c:v>42975.0</c:v>
                </c:pt>
                <c:pt idx="90">
                  <c:v>42972.0</c:v>
                </c:pt>
                <c:pt idx="91">
                  <c:v>42971.0</c:v>
                </c:pt>
                <c:pt idx="92">
                  <c:v>42970.0</c:v>
                </c:pt>
                <c:pt idx="93">
                  <c:v>42969.0</c:v>
                </c:pt>
                <c:pt idx="94">
                  <c:v>42968.0</c:v>
                </c:pt>
                <c:pt idx="95">
                  <c:v>42965.0</c:v>
                </c:pt>
                <c:pt idx="96">
                  <c:v>42964.0</c:v>
                </c:pt>
                <c:pt idx="97">
                  <c:v>42963.0</c:v>
                </c:pt>
                <c:pt idx="98">
                  <c:v>42962.0</c:v>
                </c:pt>
                <c:pt idx="99">
                  <c:v>42961.0</c:v>
                </c:pt>
                <c:pt idx="100">
                  <c:v>42958.0</c:v>
                </c:pt>
                <c:pt idx="101">
                  <c:v>42957.0</c:v>
                </c:pt>
                <c:pt idx="102">
                  <c:v>42956.0</c:v>
                </c:pt>
                <c:pt idx="103">
                  <c:v>42955.0</c:v>
                </c:pt>
                <c:pt idx="104">
                  <c:v>42954.0</c:v>
                </c:pt>
                <c:pt idx="105">
                  <c:v>42951.0</c:v>
                </c:pt>
                <c:pt idx="106">
                  <c:v>42950.0</c:v>
                </c:pt>
                <c:pt idx="107">
                  <c:v>42949.0</c:v>
                </c:pt>
                <c:pt idx="108">
                  <c:v>42948.0</c:v>
                </c:pt>
                <c:pt idx="109">
                  <c:v>42947.0</c:v>
                </c:pt>
                <c:pt idx="110">
                  <c:v>42944.0</c:v>
                </c:pt>
                <c:pt idx="111">
                  <c:v>42943.0</c:v>
                </c:pt>
                <c:pt idx="112">
                  <c:v>42942.0</c:v>
                </c:pt>
                <c:pt idx="113">
                  <c:v>42941.0</c:v>
                </c:pt>
                <c:pt idx="114">
                  <c:v>42940.0</c:v>
                </c:pt>
                <c:pt idx="115">
                  <c:v>42937.0</c:v>
                </c:pt>
                <c:pt idx="116">
                  <c:v>42936.0</c:v>
                </c:pt>
                <c:pt idx="117">
                  <c:v>42935.0</c:v>
                </c:pt>
                <c:pt idx="118">
                  <c:v>42934.0</c:v>
                </c:pt>
                <c:pt idx="119">
                  <c:v>42933.0</c:v>
                </c:pt>
                <c:pt idx="120">
                  <c:v>42930.0</c:v>
                </c:pt>
                <c:pt idx="121">
                  <c:v>42929.0</c:v>
                </c:pt>
                <c:pt idx="122">
                  <c:v>42928.0</c:v>
                </c:pt>
                <c:pt idx="123">
                  <c:v>42927.0</c:v>
                </c:pt>
                <c:pt idx="124">
                  <c:v>42926.0</c:v>
                </c:pt>
                <c:pt idx="125">
                  <c:v>42923.0</c:v>
                </c:pt>
                <c:pt idx="126">
                  <c:v>42922.0</c:v>
                </c:pt>
                <c:pt idx="127">
                  <c:v>42921.0</c:v>
                </c:pt>
                <c:pt idx="128">
                  <c:v>42920.0</c:v>
                </c:pt>
                <c:pt idx="129">
                  <c:v>42919.0</c:v>
                </c:pt>
                <c:pt idx="130">
                  <c:v>42916.0</c:v>
                </c:pt>
                <c:pt idx="131">
                  <c:v>42915.0</c:v>
                </c:pt>
                <c:pt idx="132">
                  <c:v>42914.0</c:v>
                </c:pt>
                <c:pt idx="133">
                  <c:v>42913.0</c:v>
                </c:pt>
                <c:pt idx="134">
                  <c:v>42912.0</c:v>
                </c:pt>
                <c:pt idx="135">
                  <c:v>42909.0</c:v>
                </c:pt>
                <c:pt idx="136">
                  <c:v>42908.0</c:v>
                </c:pt>
                <c:pt idx="137">
                  <c:v>42907.0</c:v>
                </c:pt>
                <c:pt idx="138">
                  <c:v>42906.0</c:v>
                </c:pt>
                <c:pt idx="139">
                  <c:v>42905.0</c:v>
                </c:pt>
                <c:pt idx="140">
                  <c:v>42902.0</c:v>
                </c:pt>
                <c:pt idx="141">
                  <c:v>42901.0</c:v>
                </c:pt>
                <c:pt idx="142">
                  <c:v>42900.0</c:v>
                </c:pt>
                <c:pt idx="143">
                  <c:v>42899.0</c:v>
                </c:pt>
                <c:pt idx="144">
                  <c:v>42898.0</c:v>
                </c:pt>
                <c:pt idx="145">
                  <c:v>42895.0</c:v>
                </c:pt>
                <c:pt idx="146">
                  <c:v>42894.0</c:v>
                </c:pt>
                <c:pt idx="147">
                  <c:v>42893.0</c:v>
                </c:pt>
                <c:pt idx="148">
                  <c:v>42892.0</c:v>
                </c:pt>
                <c:pt idx="149">
                  <c:v>42891.0</c:v>
                </c:pt>
                <c:pt idx="150">
                  <c:v>42888.0</c:v>
                </c:pt>
                <c:pt idx="151">
                  <c:v>42887.0</c:v>
                </c:pt>
                <c:pt idx="152">
                  <c:v>42886.0</c:v>
                </c:pt>
                <c:pt idx="153">
                  <c:v>42885.0</c:v>
                </c:pt>
                <c:pt idx="154">
                  <c:v>42884.0</c:v>
                </c:pt>
                <c:pt idx="155">
                  <c:v>42881.0</c:v>
                </c:pt>
                <c:pt idx="156">
                  <c:v>42880.0</c:v>
                </c:pt>
                <c:pt idx="157">
                  <c:v>42879.0</c:v>
                </c:pt>
                <c:pt idx="158">
                  <c:v>42878.0</c:v>
                </c:pt>
                <c:pt idx="159">
                  <c:v>42877.0</c:v>
                </c:pt>
                <c:pt idx="160">
                  <c:v>42874.0</c:v>
                </c:pt>
                <c:pt idx="161">
                  <c:v>42873.0</c:v>
                </c:pt>
                <c:pt idx="162">
                  <c:v>42872.0</c:v>
                </c:pt>
                <c:pt idx="163">
                  <c:v>42871.0</c:v>
                </c:pt>
                <c:pt idx="164">
                  <c:v>42870.0</c:v>
                </c:pt>
                <c:pt idx="165">
                  <c:v>42867.0</c:v>
                </c:pt>
                <c:pt idx="166">
                  <c:v>42866.0</c:v>
                </c:pt>
                <c:pt idx="167">
                  <c:v>42865.0</c:v>
                </c:pt>
                <c:pt idx="168">
                  <c:v>42864.0</c:v>
                </c:pt>
                <c:pt idx="169">
                  <c:v>42863.0</c:v>
                </c:pt>
                <c:pt idx="170">
                  <c:v>42860.0</c:v>
                </c:pt>
                <c:pt idx="171">
                  <c:v>42859.0</c:v>
                </c:pt>
                <c:pt idx="172">
                  <c:v>42858.0</c:v>
                </c:pt>
                <c:pt idx="173">
                  <c:v>42857.0</c:v>
                </c:pt>
                <c:pt idx="174">
                  <c:v>42856.0</c:v>
                </c:pt>
                <c:pt idx="175">
                  <c:v>42853.0</c:v>
                </c:pt>
                <c:pt idx="176">
                  <c:v>42852.0</c:v>
                </c:pt>
                <c:pt idx="177">
                  <c:v>42851.0</c:v>
                </c:pt>
                <c:pt idx="178">
                  <c:v>42850.0</c:v>
                </c:pt>
                <c:pt idx="179">
                  <c:v>42849.0</c:v>
                </c:pt>
                <c:pt idx="180">
                  <c:v>42846.0</c:v>
                </c:pt>
                <c:pt idx="181">
                  <c:v>42845.0</c:v>
                </c:pt>
                <c:pt idx="182">
                  <c:v>42844.0</c:v>
                </c:pt>
                <c:pt idx="183">
                  <c:v>42843.0</c:v>
                </c:pt>
                <c:pt idx="184">
                  <c:v>42842.0</c:v>
                </c:pt>
                <c:pt idx="185">
                  <c:v>42839.0</c:v>
                </c:pt>
                <c:pt idx="186">
                  <c:v>42838.0</c:v>
                </c:pt>
                <c:pt idx="187">
                  <c:v>42837.0</c:v>
                </c:pt>
                <c:pt idx="188">
                  <c:v>42836.0</c:v>
                </c:pt>
                <c:pt idx="189">
                  <c:v>42835.0</c:v>
                </c:pt>
                <c:pt idx="190">
                  <c:v>42832.0</c:v>
                </c:pt>
                <c:pt idx="191">
                  <c:v>42831.0</c:v>
                </c:pt>
                <c:pt idx="192">
                  <c:v>42830.0</c:v>
                </c:pt>
                <c:pt idx="193">
                  <c:v>42829.0</c:v>
                </c:pt>
                <c:pt idx="194">
                  <c:v>42828.0</c:v>
                </c:pt>
                <c:pt idx="195">
                  <c:v>42825.0</c:v>
                </c:pt>
                <c:pt idx="196">
                  <c:v>42824.0</c:v>
                </c:pt>
                <c:pt idx="197">
                  <c:v>42823.0</c:v>
                </c:pt>
                <c:pt idx="198">
                  <c:v>42822.0</c:v>
                </c:pt>
                <c:pt idx="199">
                  <c:v>42821.0</c:v>
                </c:pt>
                <c:pt idx="200">
                  <c:v>42818.0</c:v>
                </c:pt>
                <c:pt idx="201">
                  <c:v>42817.0</c:v>
                </c:pt>
                <c:pt idx="202">
                  <c:v>42816.0</c:v>
                </c:pt>
                <c:pt idx="203">
                  <c:v>42815.0</c:v>
                </c:pt>
                <c:pt idx="204">
                  <c:v>42814.0</c:v>
                </c:pt>
                <c:pt idx="205">
                  <c:v>42811.0</c:v>
                </c:pt>
                <c:pt idx="206">
                  <c:v>42810.0</c:v>
                </c:pt>
                <c:pt idx="207">
                  <c:v>42809.0</c:v>
                </c:pt>
                <c:pt idx="208">
                  <c:v>42808.0</c:v>
                </c:pt>
                <c:pt idx="209">
                  <c:v>42807.0</c:v>
                </c:pt>
                <c:pt idx="210">
                  <c:v>42804.0</c:v>
                </c:pt>
                <c:pt idx="211">
                  <c:v>42803.0</c:v>
                </c:pt>
                <c:pt idx="212">
                  <c:v>42802.0</c:v>
                </c:pt>
                <c:pt idx="213">
                  <c:v>42801.0</c:v>
                </c:pt>
                <c:pt idx="214">
                  <c:v>42800.0</c:v>
                </c:pt>
                <c:pt idx="215">
                  <c:v>42797.0</c:v>
                </c:pt>
                <c:pt idx="216">
                  <c:v>42796.0</c:v>
                </c:pt>
                <c:pt idx="217">
                  <c:v>42795.0</c:v>
                </c:pt>
                <c:pt idx="218">
                  <c:v>42794.0</c:v>
                </c:pt>
                <c:pt idx="219">
                  <c:v>42793.0</c:v>
                </c:pt>
                <c:pt idx="220">
                  <c:v>42790.0</c:v>
                </c:pt>
                <c:pt idx="221">
                  <c:v>42789.0</c:v>
                </c:pt>
                <c:pt idx="222">
                  <c:v>42788.0</c:v>
                </c:pt>
                <c:pt idx="223">
                  <c:v>42787.0</c:v>
                </c:pt>
                <c:pt idx="224">
                  <c:v>42786.0</c:v>
                </c:pt>
                <c:pt idx="225">
                  <c:v>42783.0</c:v>
                </c:pt>
                <c:pt idx="226">
                  <c:v>42782.0</c:v>
                </c:pt>
                <c:pt idx="227">
                  <c:v>42781.0</c:v>
                </c:pt>
                <c:pt idx="228">
                  <c:v>42780.0</c:v>
                </c:pt>
                <c:pt idx="229">
                  <c:v>42779.0</c:v>
                </c:pt>
                <c:pt idx="230">
                  <c:v>42776.0</c:v>
                </c:pt>
                <c:pt idx="231">
                  <c:v>42775.0</c:v>
                </c:pt>
                <c:pt idx="232">
                  <c:v>42774.0</c:v>
                </c:pt>
                <c:pt idx="233">
                  <c:v>42773.0</c:v>
                </c:pt>
                <c:pt idx="234">
                  <c:v>42772.0</c:v>
                </c:pt>
                <c:pt idx="235">
                  <c:v>42769.0</c:v>
                </c:pt>
                <c:pt idx="236">
                  <c:v>42768.0</c:v>
                </c:pt>
                <c:pt idx="237">
                  <c:v>42767.0</c:v>
                </c:pt>
                <c:pt idx="238">
                  <c:v>42766.0</c:v>
                </c:pt>
                <c:pt idx="239">
                  <c:v>42765.0</c:v>
                </c:pt>
                <c:pt idx="240">
                  <c:v>42762.0</c:v>
                </c:pt>
                <c:pt idx="241">
                  <c:v>42761.0</c:v>
                </c:pt>
                <c:pt idx="242">
                  <c:v>42760.0</c:v>
                </c:pt>
                <c:pt idx="243">
                  <c:v>42759.0</c:v>
                </c:pt>
                <c:pt idx="244">
                  <c:v>42758.0</c:v>
                </c:pt>
                <c:pt idx="245">
                  <c:v>42755.0</c:v>
                </c:pt>
                <c:pt idx="246">
                  <c:v>42754.0</c:v>
                </c:pt>
                <c:pt idx="247">
                  <c:v>42753.0</c:v>
                </c:pt>
                <c:pt idx="248">
                  <c:v>42752.0</c:v>
                </c:pt>
                <c:pt idx="249">
                  <c:v>42751.0</c:v>
                </c:pt>
                <c:pt idx="250">
                  <c:v>42748.0</c:v>
                </c:pt>
                <c:pt idx="251">
                  <c:v>42747.0</c:v>
                </c:pt>
                <c:pt idx="252">
                  <c:v>42746.0</c:v>
                </c:pt>
                <c:pt idx="253">
                  <c:v>42745.0</c:v>
                </c:pt>
                <c:pt idx="254">
                  <c:v>42744.0</c:v>
                </c:pt>
                <c:pt idx="255">
                  <c:v>42741.0</c:v>
                </c:pt>
                <c:pt idx="256">
                  <c:v>42740.0</c:v>
                </c:pt>
                <c:pt idx="257">
                  <c:v>42739.0</c:v>
                </c:pt>
                <c:pt idx="258">
                  <c:v>42738.0</c:v>
                </c:pt>
                <c:pt idx="259">
                  <c:v>42737.0</c:v>
                </c:pt>
                <c:pt idx="260">
                  <c:v>42734.0</c:v>
                </c:pt>
                <c:pt idx="261">
                  <c:v>42733.0</c:v>
                </c:pt>
                <c:pt idx="262">
                  <c:v>42732.0</c:v>
                </c:pt>
                <c:pt idx="263">
                  <c:v>42731.0</c:v>
                </c:pt>
                <c:pt idx="264">
                  <c:v>42730.0</c:v>
                </c:pt>
                <c:pt idx="265">
                  <c:v>42727.0</c:v>
                </c:pt>
                <c:pt idx="266">
                  <c:v>42726.0</c:v>
                </c:pt>
                <c:pt idx="267">
                  <c:v>42725.0</c:v>
                </c:pt>
                <c:pt idx="268">
                  <c:v>42724.0</c:v>
                </c:pt>
                <c:pt idx="269">
                  <c:v>42723.0</c:v>
                </c:pt>
                <c:pt idx="270">
                  <c:v>42720.0</c:v>
                </c:pt>
                <c:pt idx="271">
                  <c:v>42719.0</c:v>
                </c:pt>
                <c:pt idx="272">
                  <c:v>42718.0</c:v>
                </c:pt>
                <c:pt idx="273">
                  <c:v>42717.0</c:v>
                </c:pt>
                <c:pt idx="274">
                  <c:v>42716.0</c:v>
                </c:pt>
                <c:pt idx="275">
                  <c:v>42713.0</c:v>
                </c:pt>
                <c:pt idx="276">
                  <c:v>42712.0</c:v>
                </c:pt>
                <c:pt idx="277">
                  <c:v>42711.0</c:v>
                </c:pt>
                <c:pt idx="278">
                  <c:v>42710.0</c:v>
                </c:pt>
                <c:pt idx="279">
                  <c:v>42709.0</c:v>
                </c:pt>
                <c:pt idx="280">
                  <c:v>42706.0</c:v>
                </c:pt>
                <c:pt idx="281">
                  <c:v>42705.0</c:v>
                </c:pt>
                <c:pt idx="282">
                  <c:v>42704.0</c:v>
                </c:pt>
                <c:pt idx="283">
                  <c:v>42703.0</c:v>
                </c:pt>
                <c:pt idx="284">
                  <c:v>42702.0</c:v>
                </c:pt>
                <c:pt idx="285">
                  <c:v>42699.0</c:v>
                </c:pt>
                <c:pt idx="286">
                  <c:v>42698.0</c:v>
                </c:pt>
                <c:pt idx="287">
                  <c:v>42697.0</c:v>
                </c:pt>
                <c:pt idx="288">
                  <c:v>42696.0</c:v>
                </c:pt>
                <c:pt idx="289">
                  <c:v>42695.0</c:v>
                </c:pt>
                <c:pt idx="290">
                  <c:v>42692.0</c:v>
                </c:pt>
                <c:pt idx="291">
                  <c:v>42691.0</c:v>
                </c:pt>
                <c:pt idx="292">
                  <c:v>42690.0</c:v>
                </c:pt>
                <c:pt idx="293">
                  <c:v>42689.0</c:v>
                </c:pt>
                <c:pt idx="294">
                  <c:v>42688.0</c:v>
                </c:pt>
                <c:pt idx="295">
                  <c:v>42685.0</c:v>
                </c:pt>
                <c:pt idx="296">
                  <c:v>42684.0</c:v>
                </c:pt>
                <c:pt idx="297">
                  <c:v>42683.0</c:v>
                </c:pt>
                <c:pt idx="298">
                  <c:v>42682.0</c:v>
                </c:pt>
                <c:pt idx="299">
                  <c:v>42681.0</c:v>
                </c:pt>
                <c:pt idx="300">
                  <c:v>42678.0</c:v>
                </c:pt>
                <c:pt idx="301">
                  <c:v>42677.0</c:v>
                </c:pt>
                <c:pt idx="302">
                  <c:v>42676.0</c:v>
                </c:pt>
                <c:pt idx="303">
                  <c:v>42675.0</c:v>
                </c:pt>
                <c:pt idx="304">
                  <c:v>42674.0</c:v>
                </c:pt>
                <c:pt idx="305">
                  <c:v>42671.0</c:v>
                </c:pt>
                <c:pt idx="306">
                  <c:v>42670.0</c:v>
                </c:pt>
                <c:pt idx="307">
                  <c:v>42669.0</c:v>
                </c:pt>
                <c:pt idx="308">
                  <c:v>42668.0</c:v>
                </c:pt>
                <c:pt idx="309">
                  <c:v>42667.0</c:v>
                </c:pt>
                <c:pt idx="310">
                  <c:v>42664.0</c:v>
                </c:pt>
                <c:pt idx="311">
                  <c:v>42663.0</c:v>
                </c:pt>
                <c:pt idx="312">
                  <c:v>42662.0</c:v>
                </c:pt>
                <c:pt idx="313">
                  <c:v>42661.0</c:v>
                </c:pt>
                <c:pt idx="314">
                  <c:v>42660.0</c:v>
                </c:pt>
                <c:pt idx="315">
                  <c:v>42657.0</c:v>
                </c:pt>
                <c:pt idx="316">
                  <c:v>42656.0</c:v>
                </c:pt>
                <c:pt idx="317">
                  <c:v>42655.0</c:v>
                </c:pt>
                <c:pt idx="318">
                  <c:v>42654.0</c:v>
                </c:pt>
                <c:pt idx="319">
                  <c:v>42653.0</c:v>
                </c:pt>
                <c:pt idx="320">
                  <c:v>42650.0</c:v>
                </c:pt>
                <c:pt idx="321">
                  <c:v>42649.0</c:v>
                </c:pt>
                <c:pt idx="322">
                  <c:v>42648.0</c:v>
                </c:pt>
                <c:pt idx="323">
                  <c:v>42647.0</c:v>
                </c:pt>
                <c:pt idx="324">
                  <c:v>42646.0</c:v>
                </c:pt>
                <c:pt idx="325">
                  <c:v>42643.0</c:v>
                </c:pt>
                <c:pt idx="326">
                  <c:v>42642.0</c:v>
                </c:pt>
                <c:pt idx="327">
                  <c:v>42641.0</c:v>
                </c:pt>
                <c:pt idx="328">
                  <c:v>42640.0</c:v>
                </c:pt>
                <c:pt idx="329">
                  <c:v>42639.0</c:v>
                </c:pt>
                <c:pt idx="330">
                  <c:v>42636.0</c:v>
                </c:pt>
                <c:pt idx="331">
                  <c:v>42635.0</c:v>
                </c:pt>
                <c:pt idx="332">
                  <c:v>42634.0</c:v>
                </c:pt>
                <c:pt idx="333">
                  <c:v>42633.0</c:v>
                </c:pt>
                <c:pt idx="334">
                  <c:v>42632.0</c:v>
                </c:pt>
                <c:pt idx="335">
                  <c:v>42629.0</c:v>
                </c:pt>
                <c:pt idx="336">
                  <c:v>42628.0</c:v>
                </c:pt>
                <c:pt idx="337">
                  <c:v>42627.0</c:v>
                </c:pt>
                <c:pt idx="338">
                  <c:v>42626.0</c:v>
                </c:pt>
                <c:pt idx="339">
                  <c:v>42625.0</c:v>
                </c:pt>
                <c:pt idx="340">
                  <c:v>42622.0</c:v>
                </c:pt>
                <c:pt idx="341">
                  <c:v>42621.0</c:v>
                </c:pt>
                <c:pt idx="342">
                  <c:v>42620.0</c:v>
                </c:pt>
                <c:pt idx="343">
                  <c:v>42619.0</c:v>
                </c:pt>
                <c:pt idx="344">
                  <c:v>42618.0</c:v>
                </c:pt>
                <c:pt idx="345">
                  <c:v>42615.0</c:v>
                </c:pt>
                <c:pt idx="346">
                  <c:v>42614.0</c:v>
                </c:pt>
                <c:pt idx="347">
                  <c:v>42613.0</c:v>
                </c:pt>
                <c:pt idx="348">
                  <c:v>42612.0</c:v>
                </c:pt>
                <c:pt idx="349">
                  <c:v>42611.0</c:v>
                </c:pt>
                <c:pt idx="350">
                  <c:v>42608.0</c:v>
                </c:pt>
                <c:pt idx="351">
                  <c:v>42607.0</c:v>
                </c:pt>
                <c:pt idx="352">
                  <c:v>42606.0</c:v>
                </c:pt>
                <c:pt idx="353">
                  <c:v>42605.0</c:v>
                </c:pt>
                <c:pt idx="354">
                  <c:v>42604.0</c:v>
                </c:pt>
                <c:pt idx="355">
                  <c:v>42601.0</c:v>
                </c:pt>
                <c:pt idx="356">
                  <c:v>42600.0</c:v>
                </c:pt>
                <c:pt idx="357">
                  <c:v>42599.0</c:v>
                </c:pt>
                <c:pt idx="358">
                  <c:v>42598.0</c:v>
                </c:pt>
                <c:pt idx="359">
                  <c:v>42597.0</c:v>
                </c:pt>
                <c:pt idx="360">
                  <c:v>42594.0</c:v>
                </c:pt>
                <c:pt idx="361">
                  <c:v>42593.0</c:v>
                </c:pt>
                <c:pt idx="362">
                  <c:v>42592.0</c:v>
                </c:pt>
                <c:pt idx="363">
                  <c:v>42591.0</c:v>
                </c:pt>
                <c:pt idx="364">
                  <c:v>42590.0</c:v>
                </c:pt>
                <c:pt idx="365">
                  <c:v>42587.0</c:v>
                </c:pt>
                <c:pt idx="366">
                  <c:v>42586.0</c:v>
                </c:pt>
                <c:pt idx="367">
                  <c:v>42585.0</c:v>
                </c:pt>
                <c:pt idx="368">
                  <c:v>42584.0</c:v>
                </c:pt>
                <c:pt idx="369">
                  <c:v>42583.0</c:v>
                </c:pt>
                <c:pt idx="370">
                  <c:v>42580.0</c:v>
                </c:pt>
                <c:pt idx="371">
                  <c:v>42579.0</c:v>
                </c:pt>
                <c:pt idx="372">
                  <c:v>42578.0</c:v>
                </c:pt>
                <c:pt idx="373">
                  <c:v>42577.0</c:v>
                </c:pt>
                <c:pt idx="374">
                  <c:v>42576.0</c:v>
                </c:pt>
                <c:pt idx="375">
                  <c:v>42573.0</c:v>
                </c:pt>
                <c:pt idx="376">
                  <c:v>42572.0</c:v>
                </c:pt>
                <c:pt idx="377">
                  <c:v>42571.0</c:v>
                </c:pt>
                <c:pt idx="378">
                  <c:v>42570.0</c:v>
                </c:pt>
                <c:pt idx="379">
                  <c:v>42569.0</c:v>
                </c:pt>
                <c:pt idx="380">
                  <c:v>42566.0</c:v>
                </c:pt>
                <c:pt idx="381">
                  <c:v>42565.0</c:v>
                </c:pt>
                <c:pt idx="382">
                  <c:v>42564.0</c:v>
                </c:pt>
                <c:pt idx="383">
                  <c:v>42563.0</c:v>
                </c:pt>
                <c:pt idx="384">
                  <c:v>42562.0</c:v>
                </c:pt>
                <c:pt idx="385">
                  <c:v>42559.0</c:v>
                </c:pt>
                <c:pt idx="386">
                  <c:v>42558.0</c:v>
                </c:pt>
                <c:pt idx="387">
                  <c:v>42557.0</c:v>
                </c:pt>
                <c:pt idx="388">
                  <c:v>42556.0</c:v>
                </c:pt>
                <c:pt idx="389">
                  <c:v>42555.0</c:v>
                </c:pt>
                <c:pt idx="390">
                  <c:v>42552.0</c:v>
                </c:pt>
                <c:pt idx="391">
                  <c:v>42551.0</c:v>
                </c:pt>
                <c:pt idx="392">
                  <c:v>42550.0</c:v>
                </c:pt>
                <c:pt idx="393">
                  <c:v>42549.0</c:v>
                </c:pt>
                <c:pt idx="394">
                  <c:v>42548.0</c:v>
                </c:pt>
                <c:pt idx="395">
                  <c:v>42545.0</c:v>
                </c:pt>
                <c:pt idx="396">
                  <c:v>42544.0</c:v>
                </c:pt>
                <c:pt idx="397">
                  <c:v>42543.0</c:v>
                </c:pt>
                <c:pt idx="398">
                  <c:v>42542.0</c:v>
                </c:pt>
                <c:pt idx="399">
                  <c:v>42541.0</c:v>
                </c:pt>
                <c:pt idx="400">
                  <c:v>42538.0</c:v>
                </c:pt>
                <c:pt idx="401">
                  <c:v>42537.0</c:v>
                </c:pt>
                <c:pt idx="402">
                  <c:v>42536.0</c:v>
                </c:pt>
                <c:pt idx="403">
                  <c:v>42535.0</c:v>
                </c:pt>
                <c:pt idx="404">
                  <c:v>42534.0</c:v>
                </c:pt>
                <c:pt idx="405">
                  <c:v>42531.0</c:v>
                </c:pt>
                <c:pt idx="406">
                  <c:v>42530.0</c:v>
                </c:pt>
                <c:pt idx="407">
                  <c:v>42529.0</c:v>
                </c:pt>
                <c:pt idx="408">
                  <c:v>42528.0</c:v>
                </c:pt>
                <c:pt idx="409">
                  <c:v>42527.0</c:v>
                </c:pt>
                <c:pt idx="410">
                  <c:v>42524.0</c:v>
                </c:pt>
                <c:pt idx="411">
                  <c:v>42523.0</c:v>
                </c:pt>
                <c:pt idx="412">
                  <c:v>42522.0</c:v>
                </c:pt>
                <c:pt idx="413">
                  <c:v>42521.0</c:v>
                </c:pt>
                <c:pt idx="414">
                  <c:v>42520.0</c:v>
                </c:pt>
                <c:pt idx="415">
                  <c:v>42517.0</c:v>
                </c:pt>
                <c:pt idx="416">
                  <c:v>42516.0</c:v>
                </c:pt>
                <c:pt idx="417">
                  <c:v>42515.0</c:v>
                </c:pt>
                <c:pt idx="418">
                  <c:v>42514.0</c:v>
                </c:pt>
                <c:pt idx="419">
                  <c:v>42513.0</c:v>
                </c:pt>
                <c:pt idx="420">
                  <c:v>42510.0</c:v>
                </c:pt>
                <c:pt idx="421">
                  <c:v>42509.0</c:v>
                </c:pt>
                <c:pt idx="422">
                  <c:v>42508.0</c:v>
                </c:pt>
                <c:pt idx="423">
                  <c:v>42507.0</c:v>
                </c:pt>
                <c:pt idx="424">
                  <c:v>42506.0</c:v>
                </c:pt>
                <c:pt idx="425">
                  <c:v>42503.0</c:v>
                </c:pt>
                <c:pt idx="426">
                  <c:v>42502.0</c:v>
                </c:pt>
                <c:pt idx="427">
                  <c:v>42501.0</c:v>
                </c:pt>
                <c:pt idx="428">
                  <c:v>42500.0</c:v>
                </c:pt>
                <c:pt idx="429">
                  <c:v>42499.0</c:v>
                </c:pt>
                <c:pt idx="430">
                  <c:v>42496.0</c:v>
                </c:pt>
                <c:pt idx="431">
                  <c:v>42495.0</c:v>
                </c:pt>
                <c:pt idx="432">
                  <c:v>42494.0</c:v>
                </c:pt>
                <c:pt idx="433">
                  <c:v>42493.0</c:v>
                </c:pt>
                <c:pt idx="434">
                  <c:v>42492.0</c:v>
                </c:pt>
                <c:pt idx="435">
                  <c:v>42489.0</c:v>
                </c:pt>
                <c:pt idx="436">
                  <c:v>42488.0</c:v>
                </c:pt>
                <c:pt idx="437">
                  <c:v>42487.0</c:v>
                </c:pt>
                <c:pt idx="438">
                  <c:v>42486.0</c:v>
                </c:pt>
                <c:pt idx="439">
                  <c:v>42485.0</c:v>
                </c:pt>
                <c:pt idx="440">
                  <c:v>42482.0</c:v>
                </c:pt>
                <c:pt idx="441">
                  <c:v>42481.0</c:v>
                </c:pt>
                <c:pt idx="442">
                  <c:v>42480.0</c:v>
                </c:pt>
                <c:pt idx="443">
                  <c:v>42479.0</c:v>
                </c:pt>
                <c:pt idx="444">
                  <c:v>42478.0</c:v>
                </c:pt>
                <c:pt idx="445">
                  <c:v>42475.0</c:v>
                </c:pt>
                <c:pt idx="446">
                  <c:v>42474.0</c:v>
                </c:pt>
                <c:pt idx="447">
                  <c:v>42473.0</c:v>
                </c:pt>
                <c:pt idx="448">
                  <c:v>42472.0</c:v>
                </c:pt>
                <c:pt idx="449">
                  <c:v>42471.0</c:v>
                </c:pt>
                <c:pt idx="450">
                  <c:v>42468.0</c:v>
                </c:pt>
                <c:pt idx="451">
                  <c:v>42467.0</c:v>
                </c:pt>
                <c:pt idx="452">
                  <c:v>42466.0</c:v>
                </c:pt>
                <c:pt idx="453">
                  <c:v>42465.0</c:v>
                </c:pt>
                <c:pt idx="454">
                  <c:v>42464.0</c:v>
                </c:pt>
                <c:pt idx="455">
                  <c:v>42461.0</c:v>
                </c:pt>
                <c:pt idx="456">
                  <c:v>42460.0</c:v>
                </c:pt>
                <c:pt idx="457">
                  <c:v>42459.0</c:v>
                </c:pt>
                <c:pt idx="458">
                  <c:v>42458.0</c:v>
                </c:pt>
                <c:pt idx="459">
                  <c:v>42457.0</c:v>
                </c:pt>
                <c:pt idx="460">
                  <c:v>42454.0</c:v>
                </c:pt>
                <c:pt idx="461">
                  <c:v>42453.0</c:v>
                </c:pt>
                <c:pt idx="462">
                  <c:v>42452.0</c:v>
                </c:pt>
                <c:pt idx="463">
                  <c:v>42451.0</c:v>
                </c:pt>
                <c:pt idx="464">
                  <c:v>42450.0</c:v>
                </c:pt>
                <c:pt idx="465">
                  <c:v>42447.0</c:v>
                </c:pt>
                <c:pt idx="466">
                  <c:v>42446.0</c:v>
                </c:pt>
                <c:pt idx="467">
                  <c:v>42445.0</c:v>
                </c:pt>
                <c:pt idx="468">
                  <c:v>42444.0</c:v>
                </c:pt>
                <c:pt idx="469">
                  <c:v>42443.0</c:v>
                </c:pt>
                <c:pt idx="470">
                  <c:v>42440.0</c:v>
                </c:pt>
                <c:pt idx="471">
                  <c:v>42439.0</c:v>
                </c:pt>
                <c:pt idx="472">
                  <c:v>42438.0</c:v>
                </c:pt>
                <c:pt idx="473">
                  <c:v>42437.0</c:v>
                </c:pt>
                <c:pt idx="474">
                  <c:v>42436.0</c:v>
                </c:pt>
                <c:pt idx="475">
                  <c:v>42433.0</c:v>
                </c:pt>
                <c:pt idx="476">
                  <c:v>42432.0</c:v>
                </c:pt>
                <c:pt idx="477">
                  <c:v>42431.0</c:v>
                </c:pt>
                <c:pt idx="478">
                  <c:v>42430.0</c:v>
                </c:pt>
                <c:pt idx="479">
                  <c:v>42429.0</c:v>
                </c:pt>
                <c:pt idx="480">
                  <c:v>42426.0</c:v>
                </c:pt>
                <c:pt idx="481">
                  <c:v>42425.0</c:v>
                </c:pt>
                <c:pt idx="482">
                  <c:v>42424.0</c:v>
                </c:pt>
                <c:pt idx="483">
                  <c:v>42423.0</c:v>
                </c:pt>
                <c:pt idx="484">
                  <c:v>42422.0</c:v>
                </c:pt>
                <c:pt idx="485">
                  <c:v>42419.0</c:v>
                </c:pt>
                <c:pt idx="486">
                  <c:v>42418.0</c:v>
                </c:pt>
                <c:pt idx="487">
                  <c:v>42417.0</c:v>
                </c:pt>
                <c:pt idx="488">
                  <c:v>42416.0</c:v>
                </c:pt>
                <c:pt idx="489">
                  <c:v>42415.0</c:v>
                </c:pt>
                <c:pt idx="490">
                  <c:v>42412.0</c:v>
                </c:pt>
                <c:pt idx="491">
                  <c:v>42411.0</c:v>
                </c:pt>
                <c:pt idx="492">
                  <c:v>42410.0</c:v>
                </c:pt>
                <c:pt idx="493">
                  <c:v>42409.0</c:v>
                </c:pt>
                <c:pt idx="494">
                  <c:v>42408.0</c:v>
                </c:pt>
                <c:pt idx="495">
                  <c:v>42405.0</c:v>
                </c:pt>
                <c:pt idx="496">
                  <c:v>42404.0</c:v>
                </c:pt>
                <c:pt idx="497">
                  <c:v>42403.0</c:v>
                </c:pt>
                <c:pt idx="498">
                  <c:v>42402.0</c:v>
                </c:pt>
                <c:pt idx="499">
                  <c:v>42401.0</c:v>
                </c:pt>
                <c:pt idx="500">
                  <c:v>42398.0</c:v>
                </c:pt>
                <c:pt idx="501">
                  <c:v>42397.0</c:v>
                </c:pt>
                <c:pt idx="502">
                  <c:v>42396.0</c:v>
                </c:pt>
                <c:pt idx="503">
                  <c:v>42395.0</c:v>
                </c:pt>
                <c:pt idx="504">
                  <c:v>42394.0</c:v>
                </c:pt>
                <c:pt idx="505">
                  <c:v>42391.0</c:v>
                </c:pt>
                <c:pt idx="506">
                  <c:v>42390.0</c:v>
                </c:pt>
                <c:pt idx="507">
                  <c:v>42389.0</c:v>
                </c:pt>
                <c:pt idx="508">
                  <c:v>42388.0</c:v>
                </c:pt>
                <c:pt idx="509">
                  <c:v>42387.0</c:v>
                </c:pt>
                <c:pt idx="510">
                  <c:v>42384.0</c:v>
                </c:pt>
                <c:pt idx="511">
                  <c:v>42383.0</c:v>
                </c:pt>
                <c:pt idx="512">
                  <c:v>42382.0</c:v>
                </c:pt>
                <c:pt idx="513">
                  <c:v>42381.0</c:v>
                </c:pt>
                <c:pt idx="514">
                  <c:v>42380.0</c:v>
                </c:pt>
                <c:pt idx="515">
                  <c:v>42377.0</c:v>
                </c:pt>
                <c:pt idx="516">
                  <c:v>42376.0</c:v>
                </c:pt>
                <c:pt idx="517">
                  <c:v>42375.0</c:v>
                </c:pt>
                <c:pt idx="518">
                  <c:v>42374.0</c:v>
                </c:pt>
                <c:pt idx="519">
                  <c:v>42373.0</c:v>
                </c:pt>
                <c:pt idx="520">
                  <c:v>42370.0</c:v>
                </c:pt>
                <c:pt idx="521">
                  <c:v>42369.0</c:v>
                </c:pt>
                <c:pt idx="522">
                  <c:v>42368.0</c:v>
                </c:pt>
                <c:pt idx="523">
                  <c:v>42367.0</c:v>
                </c:pt>
                <c:pt idx="524">
                  <c:v>42366.0</c:v>
                </c:pt>
                <c:pt idx="525">
                  <c:v>42363.0</c:v>
                </c:pt>
                <c:pt idx="526">
                  <c:v>42362.0</c:v>
                </c:pt>
                <c:pt idx="527">
                  <c:v>42361.0</c:v>
                </c:pt>
                <c:pt idx="528">
                  <c:v>42360.0</c:v>
                </c:pt>
                <c:pt idx="529">
                  <c:v>42359.0</c:v>
                </c:pt>
                <c:pt idx="530">
                  <c:v>42356.0</c:v>
                </c:pt>
                <c:pt idx="531">
                  <c:v>42355.0</c:v>
                </c:pt>
                <c:pt idx="532">
                  <c:v>42354.0</c:v>
                </c:pt>
                <c:pt idx="533">
                  <c:v>42353.0</c:v>
                </c:pt>
                <c:pt idx="534">
                  <c:v>42352.0</c:v>
                </c:pt>
                <c:pt idx="535">
                  <c:v>42349.0</c:v>
                </c:pt>
                <c:pt idx="536">
                  <c:v>42348.0</c:v>
                </c:pt>
                <c:pt idx="537">
                  <c:v>42347.0</c:v>
                </c:pt>
                <c:pt idx="538">
                  <c:v>42346.0</c:v>
                </c:pt>
                <c:pt idx="539">
                  <c:v>42345.0</c:v>
                </c:pt>
                <c:pt idx="540">
                  <c:v>42342.0</c:v>
                </c:pt>
                <c:pt idx="541">
                  <c:v>42341.0</c:v>
                </c:pt>
                <c:pt idx="542">
                  <c:v>42340.0</c:v>
                </c:pt>
                <c:pt idx="543">
                  <c:v>42339.0</c:v>
                </c:pt>
                <c:pt idx="544">
                  <c:v>42338.0</c:v>
                </c:pt>
                <c:pt idx="545">
                  <c:v>42335.0</c:v>
                </c:pt>
                <c:pt idx="546">
                  <c:v>42334.0</c:v>
                </c:pt>
                <c:pt idx="547">
                  <c:v>42333.0</c:v>
                </c:pt>
                <c:pt idx="548">
                  <c:v>42332.0</c:v>
                </c:pt>
                <c:pt idx="549">
                  <c:v>42331.0</c:v>
                </c:pt>
                <c:pt idx="550">
                  <c:v>42328.0</c:v>
                </c:pt>
                <c:pt idx="551">
                  <c:v>42327.0</c:v>
                </c:pt>
                <c:pt idx="552">
                  <c:v>42326.0</c:v>
                </c:pt>
                <c:pt idx="553">
                  <c:v>42325.0</c:v>
                </c:pt>
                <c:pt idx="554">
                  <c:v>42324.0</c:v>
                </c:pt>
                <c:pt idx="555">
                  <c:v>42321.0</c:v>
                </c:pt>
                <c:pt idx="556">
                  <c:v>42320.0</c:v>
                </c:pt>
                <c:pt idx="557">
                  <c:v>42319.0</c:v>
                </c:pt>
                <c:pt idx="558">
                  <c:v>42318.0</c:v>
                </c:pt>
                <c:pt idx="559">
                  <c:v>42317.0</c:v>
                </c:pt>
                <c:pt idx="560">
                  <c:v>42314.0</c:v>
                </c:pt>
                <c:pt idx="561">
                  <c:v>42313.0</c:v>
                </c:pt>
                <c:pt idx="562">
                  <c:v>42312.0</c:v>
                </c:pt>
                <c:pt idx="563">
                  <c:v>42311.0</c:v>
                </c:pt>
                <c:pt idx="564">
                  <c:v>42310.0</c:v>
                </c:pt>
                <c:pt idx="565">
                  <c:v>42307.0</c:v>
                </c:pt>
                <c:pt idx="566">
                  <c:v>42306.0</c:v>
                </c:pt>
                <c:pt idx="567">
                  <c:v>42305.0</c:v>
                </c:pt>
                <c:pt idx="568">
                  <c:v>42304.0</c:v>
                </c:pt>
                <c:pt idx="569">
                  <c:v>42303.0</c:v>
                </c:pt>
                <c:pt idx="570">
                  <c:v>42300.0</c:v>
                </c:pt>
                <c:pt idx="571">
                  <c:v>42299.0</c:v>
                </c:pt>
                <c:pt idx="572">
                  <c:v>42298.0</c:v>
                </c:pt>
                <c:pt idx="573">
                  <c:v>42297.0</c:v>
                </c:pt>
                <c:pt idx="574">
                  <c:v>42296.0</c:v>
                </c:pt>
                <c:pt idx="575">
                  <c:v>42293.0</c:v>
                </c:pt>
                <c:pt idx="576">
                  <c:v>42292.0</c:v>
                </c:pt>
                <c:pt idx="577">
                  <c:v>42291.0</c:v>
                </c:pt>
                <c:pt idx="578">
                  <c:v>42290.0</c:v>
                </c:pt>
                <c:pt idx="579">
                  <c:v>42289.0</c:v>
                </c:pt>
                <c:pt idx="580">
                  <c:v>42286.0</c:v>
                </c:pt>
                <c:pt idx="581">
                  <c:v>42285.0</c:v>
                </c:pt>
                <c:pt idx="582">
                  <c:v>42284.0</c:v>
                </c:pt>
                <c:pt idx="583">
                  <c:v>42283.0</c:v>
                </c:pt>
                <c:pt idx="584">
                  <c:v>42282.0</c:v>
                </c:pt>
                <c:pt idx="585">
                  <c:v>42279.0</c:v>
                </c:pt>
                <c:pt idx="586">
                  <c:v>42278.0</c:v>
                </c:pt>
                <c:pt idx="587">
                  <c:v>42277.0</c:v>
                </c:pt>
                <c:pt idx="588">
                  <c:v>42276.0</c:v>
                </c:pt>
                <c:pt idx="589">
                  <c:v>42275.0</c:v>
                </c:pt>
                <c:pt idx="590">
                  <c:v>42272.0</c:v>
                </c:pt>
                <c:pt idx="591">
                  <c:v>42271.0</c:v>
                </c:pt>
                <c:pt idx="592">
                  <c:v>42270.0</c:v>
                </c:pt>
                <c:pt idx="593">
                  <c:v>42269.0</c:v>
                </c:pt>
                <c:pt idx="594">
                  <c:v>42268.0</c:v>
                </c:pt>
                <c:pt idx="595">
                  <c:v>42265.0</c:v>
                </c:pt>
                <c:pt idx="596">
                  <c:v>42264.0</c:v>
                </c:pt>
                <c:pt idx="597">
                  <c:v>42263.0</c:v>
                </c:pt>
                <c:pt idx="598">
                  <c:v>42262.0</c:v>
                </c:pt>
                <c:pt idx="599">
                  <c:v>42261.0</c:v>
                </c:pt>
                <c:pt idx="600">
                  <c:v>42258.0</c:v>
                </c:pt>
                <c:pt idx="601">
                  <c:v>42257.0</c:v>
                </c:pt>
                <c:pt idx="602">
                  <c:v>42256.0</c:v>
                </c:pt>
                <c:pt idx="603">
                  <c:v>42255.0</c:v>
                </c:pt>
                <c:pt idx="604">
                  <c:v>42254.0</c:v>
                </c:pt>
                <c:pt idx="605">
                  <c:v>42251.0</c:v>
                </c:pt>
                <c:pt idx="606">
                  <c:v>42250.0</c:v>
                </c:pt>
                <c:pt idx="607">
                  <c:v>42249.0</c:v>
                </c:pt>
                <c:pt idx="608">
                  <c:v>42248.0</c:v>
                </c:pt>
                <c:pt idx="609">
                  <c:v>42247.0</c:v>
                </c:pt>
                <c:pt idx="610">
                  <c:v>42244.0</c:v>
                </c:pt>
                <c:pt idx="611">
                  <c:v>42243.0</c:v>
                </c:pt>
                <c:pt idx="612">
                  <c:v>42242.0</c:v>
                </c:pt>
                <c:pt idx="613">
                  <c:v>42241.0</c:v>
                </c:pt>
                <c:pt idx="614">
                  <c:v>42240.0</c:v>
                </c:pt>
                <c:pt idx="615">
                  <c:v>42237.0</c:v>
                </c:pt>
                <c:pt idx="616">
                  <c:v>42236.0</c:v>
                </c:pt>
                <c:pt idx="617">
                  <c:v>42235.0</c:v>
                </c:pt>
                <c:pt idx="618">
                  <c:v>42234.0</c:v>
                </c:pt>
                <c:pt idx="619">
                  <c:v>42233.0</c:v>
                </c:pt>
                <c:pt idx="620">
                  <c:v>42230.0</c:v>
                </c:pt>
                <c:pt idx="621">
                  <c:v>42229.0</c:v>
                </c:pt>
                <c:pt idx="622">
                  <c:v>42228.0</c:v>
                </c:pt>
                <c:pt idx="623">
                  <c:v>42227.0</c:v>
                </c:pt>
                <c:pt idx="624">
                  <c:v>42226.0</c:v>
                </c:pt>
                <c:pt idx="625">
                  <c:v>42223.0</c:v>
                </c:pt>
                <c:pt idx="626">
                  <c:v>42222.0</c:v>
                </c:pt>
                <c:pt idx="627">
                  <c:v>42221.0</c:v>
                </c:pt>
                <c:pt idx="628">
                  <c:v>42220.0</c:v>
                </c:pt>
                <c:pt idx="629">
                  <c:v>42219.0</c:v>
                </c:pt>
                <c:pt idx="630">
                  <c:v>42216.0</c:v>
                </c:pt>
                <c:pt idx="631">
                  <c:v>42215.0</c:v>
                </c:pt>
                <c:pt idx="632">
                  <c:v>42214.0</c:v>
                </c:pt>
                <c:pt idx="633">
                  <c:v>42213.0</c:v>
                </c:pt>
                <c:pt idx="634">
                  <c:v>42212.0</c:v>
                </c:pt>
                <c:pt idx="635">
                  <c:v>42209.0</c:v>
                </c:pt>
                <c:pt idx="636">
                  <c:v>42208.0</c:v>
                </c:pt>
                <c:pt idx="637">
                  <c:v>42207.0</c:v>
                </c:pt>
                <c:pt idx="638">
                  <c:v>42206.0</c:v>
                </c:pt>
                <c:pt idx="639">
                  <c:v>42205.0</c:v>
                </c:pt>
                <c:pt idx="640">
                  <c:v>42202.0</c:v>
                </c:pt>
                <c:pt idx="641">
                  <c:v>42201.0</c:v>
                </c:pt>
                <c:pt idx="642">
                  <c:v>42200.0</c:v>
                </c:pt>
                <c:pt idx="643">
                  <c:v>42199.0</c:v>
                </c:pt>
                <c:pt idx="644">
                  <c:v>42198.0</c:v>
                </c:pt>
                <c:pt idx="645">
                  <c:v>42195.0</c:v>
                </c:pt>
                <c:pt idx="646">
                  <c:v>42194.0</c:v>
                </c:pt>
                <c:pt idx="647">
                  <c:v>42193.0</c:v>
                </c:pt>
                <c:pt idx="648">
                  <c:v>42192.0</c:v>
                </c:pt>
                <c:pt idx="649">
                  <c:v>42191.0</c:v>
                </c:pt>
                <c:pt idx="650">
                  <c:v>42188.0</c:v>
                </c:pt>
                <c:pt idx="651">
                  <c:v>42187.0</c:v>
                </c:pt>
                <c:pt idx="652">
                  <c:v>42186.0</c:v>
                </c:pt>
                <c:pt idx="653">
                  <c:v>42185.0</c:v>
                </c:pt>
                <c:pt idx="654">
                  <c:v>42184.0</c:v>
                </c:pt>
                <c:pt idx="655">
                  <c:v>42181.0</c:v>
                </c:pt>
                <c:pt idx="656">
                  <c:v>42180.0</c:v>
                </c:pt>
                <c:pt idx="657">
                  <c:v>42179.0</c:v>
                </c:pt>
                <c:pt idx="658">
                  <c:v>42178.0</c:v>
                </c:pt>
                <c:pt idx="659">
                  <c:v>42177.0</c:v>
                </c:pt>
                <c:pt idx="660">
                  <c:v>42174.0</c:v>
                </c:pt>
                <c:pt idx="661">
                  <c:v>42173.0</c:v>
                </c:pt>
                <c:pt idx="662">
                  <c:v>42172.0</c:v>
                </c:pt>
                <c:pt idx="663">
                  <c:v>42171.0</c:v>
                </c:pt>
                <c:pt idx="664">
                  <c:v>42170.0</c:v>
                </c:pt>
                <c:pt idx="665">
                  <c:v>42167.0</c:v>
                </c:pt>
                <c:pt idx="666">
                  <c:v>42166.0</c:v>
                </c:pt>
                <c:pt idx="667">
                  <c:v>42165.0</c:v>
                </c:pt>
                <c:pt idx="668">
                  <c:v>42164.0</c:v>
                </c:pt>
                <c:pt idx="669">
                  <c:v>42163.0</c:v>
                </c:pt>
                <c:pt idx="670">
                  <c:v>42160.0</c:v>
                </c:pt>
                <c:pt idx="671">
                  <c:v>42159.0</c:v>
                </c:pt>
                <c:pt idx="672">
                  <c:v>42158.0</c:v>
                </c:pt>
                <c:pt idx="673">
                  <c:v>42157.0</c:v>
                </c:pt>
                <c:pt idx="674">
                  <c:v>42156.0</c:v>
                </c:pt>
                <c:pt idx="675">
                  <c:v>42153.0</c:v>
                </c:pt>
                <c:pt idx="676">
                  <c:v>42152.0</c:v>
                </c:pt>
                <c:pt idx="677">
                  <c:v>42151.0</c:v>
                </c:pt>
                <c:pt idx="678">
                  <c:v>42150.0</c:v>
                </c:pt>
                <c:pt idx="679">
                  <c:v>42149.0</c:v>
                </c:pt>
                <c:pt idx="680">
                  <c:v>42146.0</c:v>
                </c:pt>
                <c:pt idx="681">
                  <c:v>42145.0</c:v>
                </c:pt>
                <c:pt idx="682">
                  <c:v>42144.0</c:v>
                </c:pt>
                <c:pt idx="683">
                  <c:v>42143.0</c:v>
                </c:pt>
                <c:pt idx="684">
                  <c:v>42142.0</c:v>
                </c:pt>
                <c:pt idx="685">
                  <c:v>42139.0</c:v>
                </c:pt>
                <c:pt idx="686">
                  <c:v>42138.0</c:v>
                </c:pt>
                <c:pt idx="687">
                  <c:v>42137.0</c:v>
                </c:pt>
                <c:pt idx="688">
                  <c:v>42136.0</c:v>
                </c:pt>
                <c:pt idx="689">
                  <c:v>42135.0</c:v>
                </c:pt>
                <c:pt idx="690">
                  <c:v>42132.0</c:v>
                </c:pt>
                <c:pt idx="691">
                  <c:v>42131.0</c:v>
                </c:pt>
                <c:pt idx="692">
                  <c:v>42130.0</c:v>
                </c:pt>
                <c:pt idx="693">
                  <c:v>42129.0</c:v>
                </c:pt>
                <c:pt idx="694">
                  <c:v>42128.0</c:v>
                </c:pt>
                <c:pt idx="695">
                  <c:v>42125.0</c:v>
                </c:pt>
                <c:pt idx="696">
                  <c:v>42124.0</c:v>
                </c:pt>
                <c:pt idx="697">
                  <c:v>42123.0</c:v>
                </c:pt>
                <c:pt idx="698">
                  <c:v>42122.0</c:v>
                </c:pt>
                <c:pt idx="699">
                  <c:v>42121.0</c:v>
                </c:pt>
                <c:pt idx="700">
                  <c:v>42118.0</c:v>
                </c:pt>
                <c:pt idx="701">
                  <c:v>42117.0</c:v>
                </c:pt>
                <c:pt idx="702">
                  <c:v>42116.0</c:v>
                </c:pt>
                <c:pt idx="703">
                  <c:v>42115.0</c:v>
                </c:pt>
                <c:pt idx="704">
                  <c:v>42114.0</c:v>
                </c:pt>
                <c:pt idx="705">
                  <c:v>42111.0</c:v>
                </c:pt>
                <c:pt idx="706">
                  <c:v>42110.0</c:v>
                </c:pt>
                <c:pt idx="707">
                  <c:v>42109.0</c:v>
                </c:pt>
                <c:pt idx="708">
                  <c:v>42108.0</c:v>
                </c:pt>
                <c:pt idx="709">
                  <c:v>42107.0</c:v>
                </c:pt>
                <c:pt idx="710">
                  <c:v>42104.0</c:v>
                </c:pt>
                <c:pt idx="711">
                  <c:v>42103.0</c:v>
                </c:pt>
                <c:pt idx="712">
                  <c:v>42102.0</c:v>
                </c:pt>
                <c:pt idx="713">
                  <c:v>42101.0</c:v>
                </c:pt>
                <c:pt idx="714">
                  <c:v>42100.0</c:v>
                </c:pt>
                <c:pt idx="715">
                  <c:v>42097.0</c:v>
                </c:pt>
                <c:pt idx="716">
                  <c:v>42096.0</c:v>
                </c:pt>
                <c:pt idx="717">
                  <c:v>42095.0</c:v>
                </c:pt>
                <c:pt idx="718">
                  <c:v>42094.0</c:v>
                </c:pt>
                <c:pt idx="719">
                  <c:v>42093.0</c:v>
                </c:pt>
                <c:pt idx="720">
                  <c:v>42090.0</c:v>
                </c:pt>
                <c:pt idx="721">
                  <c:v>42089.0</c:v>
                </c:pt>
                <c:pt idx="722">
                  <c:v>42088.0</c:v>
                </c:pt>
                <c:pt idx="723">
                  <c:v>42087.0</c:v>
                </c:pt>
                <c:pt idx="724">
                  <c:v>42086.0</c:v>
                </c:pt>
                <c:pt idx="725">
                  <c:v>42083.0</c:v>
                </c:pt>
                <c:pt idx="726">
                  <c:v>42082.0</c:v>
                </c:pt>
                <c:pt idx="727">
                  <c:v>42081.0</c:v>
                </c:pt>
                <c:pt idx="728">
                  <c:v>42080.0</c:v>
                </c:pt>
                <c:pt idx="729">
                  <c:v>42079.0</c:v>
                </c:pt>
                <c:pt idx="730">
                  <c:v>42076.0</c:v>
                </c:pt>
                <c:pt idx="731">
                  <c:v>42075.0</c:v>
                </c:pt>
                <c:pt idx="732">
                  <c:v>42074.0</c:v>
                </c:pt>
                <c:pt idx="733">
                  <c:v>42073.0</c:v>
                </c:pt>
                <c:pt idx="734">
                  <c:v>42072.0</c:v>
                </c:pt>
                <c:pt idx="735">
                  <c:v>42069.0</c:v>
                </c:pt>
                <c:pt idx="736">
                  <c:v>42068.0</c:v>
                </c:pt>
                <c:pt idx="737">
                  <c:v>42067.0</c:v>
                </c:pt>
                <c:pt idx="738">
                  <c:v>42066.0</c:v>
                </c:pt>
                <c:pt idx="739">
                  <c:v>42065.0</c:v>
                </c:pt>
                <c:pt idx="740">
                  <c:v>42062.0</c:v>
                </c:pt>
                <c:pt idx="741">
                  <c:v>42061.0</c:v>
                </c:pt>
                <c:pt idx="742">
                  <c:v>42060.0</c:v>
                </c:pt>
                <c:pt idx="743">
                  <c:v>42059.0</c:v>
                </c:pt>
                <c:pt idx="744">
                  <c:v>42058.0</c:v>
                </c:pt>
                <c:pt idx="745">
                  <c:v>42055.0</c:v>
                </c:pt>
                <c:pt idx="746">
                  <c:v>42054.0</c:v>
                </c:pt>
                <c:pt idx="747">
                  <c:v>42053.0</c:v>
                </c:pt>
                <c:pt idx="748">
                  <c:v>42052.0</c:v>
                </c:pt>
                <c:pt idx="749">
                  <c:v>42051.0</c:v>
                </c:pt>
                <c:pt idx="750">
                  <c:v>42048.0</c:v>
                </c:pt>
                <c:pt idx="751">
                  <c:v>42047.0</c:v>
                </c:pt>
                <c:pt idx="752">
                  <c:v>42046.0</c:v>
                </c:pt>
                <c:pt idx="753">
                  <c:v>42045.0</c:v>
                </c:pt>
                <c:pt idx="754">
                  <c:v>42044.0</c:v>
                </c:pt>
                <c:pt idx="755">
                  <c:v>42041.0</c:v>
                </c:pt>
                <c:pt idx="756">
                  <c:v>42040.0</c:v>
                </c:pt>
                <c:pt idx="757">
                  <c:v>42039.0</c:v>
                </c:pt>
                <c:pt idx="758">
                  <c:v>42038.0</c:v>
                </c:pt>
                <c:pt idx="759">
                  <c:v>42037.0</c:v>
                </c:pt>
                <c:pt idx="760">
                  <c:v>42034.0</c:v>
                </c:pt>
                <c:pt idx="761">
                  <c:v>42033.0</c:v>
                </c:pt>
                <c:pt idx="762">
                  <c:v>42032.0</c:v>
                </c:pt>
                <c:pt idx="763">
                  <c:v>42031.0</c:v>
                </c:pt>
                <c:pt idx="764">
                  <c:v>42030.0</c:v>
                </c:pt>
                <c:pt idx="765">
                  <c:v>42027.0</c:v>
                </c:pt>
                <c:pt idx="766">
                  <c:v>42026.0</c:v>
                </c:pt>
                <c:pt idx="767">
                  <c:v>42025.0</c:v>
                </c:pt>
                <c:pt idx="768">
                  <c:v>42024.0</c:v>
                </c:pt>
                <c:pt idx="769">
                  <c:v>42023.0</c:v>
                </c:pt>
                <c:pt idx="770">
                  <c:v>42020.0</c:v>
                </c:pt>
                <c:pt idx="771">
                  <c:v>42019.0</c:v>
                </c:pt>
                <c:pt idx="772">
                  <c:v>42018.0</c:v>
                </c:pt>
                <c:pt idx="773">
                  <c:v>42017.0</c:v>
                </c:pt>
                <c:pt idx="774">
                  <c:v>42016.0</c:v>
                </c:pt>
                <c:pt idx="775">
                  <c:v>42013.0</c:v>
                </c:pt>
                <c:pt idx="776">
                  <c:v>42012.0</c:v>
                </c:pt>
                <c:pt idx="777">
                  <c:v>42011.0</c:v>
                </c:pt>
                <c:pt idx="778">
                  <c:v>42010.0</c:v>
                </c:pt>
                <c:pt idx="779">
                  <c:v>42009.0</c:v>
                </c:pt>
                <c:pt idx="780">
                  <c:v>42006.0</c:v>
                </c:pt>
                <c:pt idx="781">
                  <c:v>42005.0</c:v>
                </c:pt>
                <c:pt idx="782">
                  <c:v>42004.0</c:v>
                </c:pt>
                <c:pt idx="783">
                  <c:v>42003.0</c:v>
                </c:pt>
                <c:pt idx="784">
                  <c:v>42002.0</c:v>
                </c:pt>
                <c:pt idx="785">
                  <c:v>41999.0</c:v>
                </c:pt>
                <c:pt idx="786">
                  <c:v>41998.0</c:v>
                </c:pt>
                <c:pt idx="787">
                  <c:v>41997.0</c:v>
                </c:pt>
                <c:pt idx="788">
                  <c:v>41996.0</c:v>
                </c:pt>
                <c:pt idx="789">
                  <c:v>41995.0</c:v>
                </c:pt>
                <c:pt idx="790">
                  <c:v>41992.0</c:v>
                </c:pt>
                <c:pt idx="791">
                  <c:v>41991.0</c:v>
                </c:pt>
                <c:pt idx="792">
                  <c:v>41990.0</c:v>
                </c:pt>
                <c:pt idx="793">
                  <c:v>41989.0</c:v>
                </c:pt>
                <c:pt idx="794">
                  <c:v>41988.0</c:v>
                </c:pt>
                <c:pt idx="795">
                  <c:v>41985.0</c:v>
                </c:pt>
                <c:pt idx="796">
                  <c:v>41984.0</c:v>
                </c:pt>
                <c:pt idx="797">
                  <c:v>41983.0</c:v>
                </c:pt>
                <c:pt idx="798">
                  <c:v>41982.0</c:v>
                </c:pt>
                <c:pt idx="799">
                  <c:v>41981.0</c:v>
                </c:pt>
                <c:pt idx="800">
                  <c:v>41978.0</c:v>
                </c:pt>
                <c:pt idx="801">
                  <c:v>41977.0</c:v>
                </c:pt>
                <c:pt idx="802">
                  <c:v>41976.0</c:v>
                </c:pt>
                <c:pt idx="803">
                  <c:v>41975.0</c:v>
                </c:pt>
                <c:pt idx="804">
                  <c:v>41974.0</c:v>
                </c:pt>
                <c:pt idx="805">
                  <c:v>41971.0</c:v>
                </c:pt>
                <c:pt idx="806">
                  <c:v>41970.0</c:v>
                </c:pt>
                <c:pt idx="807">
                  <c:v>41969.0</c:v>
                </c:pt>
                <c:pt idx="808">
                  <c:v>41968.0</c:v>
                </c:pt>
                <c:pt idx="809">
                  <c:v>41967.0</c:v>
                </c:pt>
                <c:pt idx="810">
                  <c:v>41964.0</c:v>
                </c:pt>
                <c:pt idx="811">
                  <c:v>41963.0</c:v>
                </c:pt>
                <c:pt idx="812">
                  <c:v>41962.0</c:v>
                </c:pt>
                <c:pt idx="813">
                  <c:v>41961.0</c:v>
                </c:pt>
                <c:pt idx="814">
                  <c:v>41960.0</c:v>
                </c:pt>
                <c:pt idx="815">
                  <c:v>41957.0</c:v>
                </c:pt>
                <c:pt idx="816">
                  <c:v>41956.0</c:v>
                </c:pt>
                <c:pt idx="817">
                  <c:v>41955.0</c:v>
                </c:pt>
                <c:pt idx="818">
                  <c:v>41954.0</c:v>
                </c:pt>
                <c:pt idx="819">
                  <c:v>41953.0</c:v>
                </c:pt>
                <c:pt idx="820">
                  <c:v>41950.0</c:v>
                </c:pt>
                <c:pt idx="821">
                  <c:v>41949.0</c:v>
                </c:pt>
                <c:pt idx="822">
                  <c:v>41948.0</c:v>
                </c:pt>
                <c:pt idx="823">
                  <c:v>41947.0</c:v>
                </c:pt>
                <c:pt idx="824">
                  <c:v>41946.0</c:v>
                </c:pt>
                <c:pt idx="825">
                  <c:v>41943.0</c:v>
                </c:pt>
                <c:pt idx="826">
                  <c:v>41942.0</c:v>
                </c:pt>
                <c:pt idx="827">
                  <c:v>41941.0</c:v>
                </c:pt>
                <c:pt idx="828">
                  <c:v>41940.0</c:v>
                </c:pt>
                <c:pt idx="829">
                  <c:v>41939.0</c:v>
                </c:pt>
                <c:pt idx="830">
                  <c:v>41936.0</c:v>
                </c:pt>
                <c:pt idx="831">
                  <c:v>41935.0</c:v>
                </c:pt>
                <c:pt idx="832">
                  <c:v>41934.0</c:v>
                </c:pt>
                <c:pt idx="833">
                  <c:v>41933.0</c:v>
                </c:pt>
                <c:pt idx="834">
                  <c:v>41932.0</c:v>
                </c:pt>
                <c:pt idx="835">
                  <c:v>41929.0</c:v>
                </c:pt>
                <c:pt idx="836">
                  <c:v>41928.0</c:v>
                </c:pt>
                <c:pt idx="837">
                  <c:v>41927.0</c:v>
                </c:pt>
                <c:pt idx="838">
                  <c:v>41926.0</c:v>
                </c:pt>
                <c:pt idx="839">
                  <c:v>41925.0</c:v>
                </c:pt>
                <c:pt idx="840">
                  <c:v>41922.0</c:v>
                </c:pt>
                <c:pt idx="841">
                  <c:v>41921.0</c:v>
                </c:pt>
                <c:pt idx="842">
                  <c:v>41920.0</c:v>
                </c:pt>
                <c:pt idx="843">
                  <c:v>41919.0</c:v>
                </c:pt>
                <c:pt idx="844">
                  <c:v>41918.0</c:v>
                </c:pt>
                <c:pt idx="845">
                  <c:v>41915.0</c:v>
                </c:pt>
                <c:pt idx="846">
                  <c:v>41914.0</c:v>
                </c:pt>
                <c:pt idx="847">
                  <c:v>41913.0</c:v>
                </c:pt>
                <c:pt idx="848">
                  <c:v>41912.0</c:v>
                </c:pt>
                <c:pt idx="849">
                  <c:v>41911.0</c:v>
                </c:pt>
                <c:pt idx="850">
                  <c:v>41908.0</c:v>
                </c:pt>
                <c:pt idx="851">
                  <c:v>41907.0</c:v>
                </c:pt>
                <c:pt idx="852">
                  <c:v>41906.0</c:v>
                </c:pt>
                <c:pt idx="853">
                  <c:v>41905.0</c:v>
                </c:pt>
                <c:pt idx="854">
                  <c:v>41904.0</c:v>
                </c:pt>
                <c:pt idx="855">
                  <c:v>41901.0</c:v>
                </c:pt>
                <c:pt idx="856">
                  <c:v>41900.0</c:v>
                </c:pt>
                <c:pt idx="857">
                  <c:v>41899.0</c:v>
                </c:pt>
                <c:pt idx="858">
                  <c:v>41898.0</c:v>
                </c:pt>
                <c:pt idx="859">
                  <c:v>41897.0</c:v>
                </c:pt>
                <c:pt idx="860">
                  <c:v>41894.0</c:v>
                </c:pt>
                <c:pt idx="861">
                  <c:v>41893.0</c:v>
                </c:pt>
                <c:pt idx="862">
                  <c:v>41892.0</c:v>
                </c:pt>
                <c:pt idx="863">
                  <c:v>41891.0</c:v>
                </c:pt>
                <c:pt idx="864">
                  <c:v>41890.0</c:v>
                </c:pt>
                <c:pt idx="865">
                  <c:v>41887.0</c:v>
                </c:pt>
                <c:pt idx="866">
                  <c:v>41886.0</c:v>
                </c:pt>
                <c:pt idx="867">
                  <c:v>41885.0</c:v>
                </c:pt>
                <c:pt idx="868">
                  <c:v>41884.0</c:v>
                </c:pt>
                <c:pt idx="869">
                  <c:v>41883.0</c:v>
                </c:pt>
                <c:pt idx="870">
                  <c:v>41880.0</c:v>
                </c:pt>
                <c:pt idx="871">
                  <c:v>41879.0</c:v>
                </c:pt>
                <c:pt idx="872">
                  <c:v>41878.0</c:v>
                </c:pt>
                <c:pt idx="873">
                  <c:v>41877.0</c:v>
                </c:pt>
                <c:pt idx="874">
                  <c:v>41876.0</c:v>
                </c:pt>
                <c:pt idx="875">
                  <c:v>41873.0</c:v>
                </c:pt>
                <c:pt idx="876">
                  <c:v>41872.0</c:v>
                </c:pt>
                <c:pt idx="877">
                  <c:v>41871.0</c:v>
                </c:pt>
                <c:pt idx="878">
                  <c:v>41870.0</c:v>
                </c:pt>
                <c:pt idx="879">
                  <c:v>41869.0</c:v>
                </c:pt>
                <c:pt idx="880">
                  <c:v>41866.0</c:v>
                </c:pt>
                <c:pt idx="881">
                  <c:v>41865.0</c:v>
                </c:pt>
                <c:pt idx="882">
                  <c:v>41864.0</c:v>
                </c:pt>
                <c:pt idx="883">
                  <c:v>41863.0</c:v>
                </c:pt>
                <c:pt idx="884">
                  <c:v>41862.0</c:v>
                </c:pt>
                <c:pt idx="885">
                  <c:v>41859.0</c:v>
                </c:pt>
                <c:pt idx="886">
                  <c:v>41858.0</c:v>
                </c:pt>
                <c:pt idx="887">
                  <c:v>41857.0</c:v>
                </c:pt>
                <c:pt idx="888">
                  <c:v>41856.0</c:v>
                </c:pt>
                <c:pt idx="889">
                  <c:v>41855.0</c:v>
                </c:pt>
                <c:pt idx="890">
                  <c:v>41852.0</c:v>
                </c:pt>
                <c:pt idx="891">
                  <c:v>41851.0</c:v>
                </c:pt>
                <c:pt idx="892">
                  <c:v>41850.0</c:v>
                </c:pt>
                <c:pt idx="893">
                  <c:v>41849.0</c:v>
                </c:pt>
                <c:pt idx="894">
                  <c:v>41848.0</c:v>
                </c:pt>
                <c:pt idx="895">
                  <c:v>41845.0</c:v>
                </c:pt>
                <c:pt idx="896">
                  <c:v>41844.0</c:v>
                </c:pt>
                <c:pt idx="897">
                  <c:v>41843.0</c:v>
                </c:pt>
                <c:pt idx="898">
                  <c:v>41842.0</c:v>
                </c:pt>
                <c:pt idx="899">
                  <c:v>41841.0</c:v>
                </c:pt>
                <c:pt idx="900">
                  <c:v>41838.0</c:v>
                </c:pt>
                <c:pt idx="901">
                  <c:v>41837.0</c:v>
                </c:pt>
                <c:pt idx="902">
                  <c:v>41836.0</c:v>
                </c:pt>
                <c:pt idx="903">
                  <c:v>41835.0</c:v>
                </c:pt>
                <c:pt idx="904">
                  <c:v>41834.0</c:v>
                </c:pt>
                <c:pt idx="905">
                  <c:v>41831.0</c:v>
                </c:pt>
                <c:pt idx="906">
                  <c:v>41830.0</c:v>
                </c:pt>
                <c:pt idx="907">
                  <c:v>41829.0</c:v>
                </c:pt>
                <c:pt idx="908">
                  <c:v>41828.0</c:v>
                </c:pt>
                <c:pt idx="909">
                  <c:v>41827.0</c:v>
                </c:pt>
                <c:pt idx="910">
                  <c:v>41824.0</c:v>
                </c:pt>
                <c:pt idx="911">
                  <c:v>41823.0</c:v>
                </c:pt>
                <c:pt idx="912">
                  <c:v>41822.0</c:v>
                </c:pt>
                <c:pt idx="913">
                  <c:v>41821.0</c:v>
                </c:pt>
                <c:pt idx="914">
                  <c:v>41820.0</c:v>
                </c:pt>
                <c:pt idx="915">
                  <c:v>41817.0</c:v>
                </c:pt>
                <c:pt idx="916">
                  <c:v>41816.0</c:v>
                </c:pt>
                <c:pt idx="917">
                  <c:v>41815.0</c:v>
                </c:pt>
                <c:pt idx="918">
                  <c:v>41814.0</c:v>
                </c:pt>
                <c:pt idx="919">
                  <c:v>41813.0</c:v>
                </c:pt>
                <c:pt idx="920">
                  <c:v>41810.0</c:v>
                </c:pt>
                <c:pt idx="921">
                  <c:v>41809.0</c:v>
                </c:pt>
                <c:pt idx="922">
                  <c:v>41808.0</c:v>
                </c:pt>
                <c:pt idx="923">
                  <c:v>41807.0</c:v>
                </c:pt>
                <c:pt idx="924">
                  <c:v>41806.0</c:v>
                </c:pt>
                <c:pt idx="925">
                  <c:v>41803.0</c:v>
                </c:pt>
                <c:pt idx="926">
                  <c:v>41802.0</c:v>
                </c:pt>
                <c:pt idx="927">
                  <c:v>41801.0</c:v>
                </c:pt>
                <c:pt idx="928">
                  <c:v>41800.0</c:v>
                </c:pt>
                <c:pt idx="929">
                  <c:v>41799.0</c:v>
                </c:pt>
                <c:pt idx="930">
                  <c:v>41796.0</c:v>
                </c:pt>
                <c:pt idx="931">
                  <c:v>41795.0</c:v>
                </c:pt>
                <c:pt idx="932">
                  <c:v>41794.0</c:v>
                </c:pt>
                <c:pt idx="933">
                  <c:v>41793.0</c:v>
                </c:pt>
                <c:pt idx="934">
                  <c:v>41792.0</c:v>
                </c:pt>
                <c:pt idx="935">
                  <c:v>41789.0</c:v>
                </c:pt>
                <c:pt idx="936">
                  <c:v>41788.0</c:v>
                </c:pt>
                <c:pt idx="937">
                  <c:v>41787.0</c:v>
                </c:pt>
                <c:pt idx="938">
                  <c:v>41786.0</c:v>
                </c:pt>
                <c:pt idx="939">
                  <c:v>41785.0</c:v>
                </c:pt>
                <c:pt idx="940">
                  <c:v>41782.0</c:v>
                </c:pt>
                <c:pt idx="941">
                  <c:v>41781.0</c:v>
                </c:pt>
                <c:pt idx="942">
                  <c:v>41780.0</c:v>
                </c:pt>
                <c:pt idx="943">
                  <c:v>41779.0</c:v>
                </c:pt>
                <c:pt idx="944">
                  <c:v>41778.0</c:v>
                </c:pt>
                <c:pt idx="945">
                  <c:v>41775.0</c:v>
                </c:pt>
                <c:pt idx="946">
                  <c:v>41774.0</c:v>
                </c:pt>
                <c:pt idx="947">
                  <c:v>41773.0</c:v>
                </c:pt>
                <c:pt idx="948">
                  <c:v>41772.0</c:v>
                </c:pt>
                <c:pt idx="949">
                  <c:v>41771.0</c:v>
                </c:pt>
                <c:pt idx="950">
                  <c:v>41768.0</c:v>
                </c:pt>
                <c:pt idx="951">
                  <c:v>41767.0</c:v>
                </c:pt>
                <c:pt idx="952">
                  <c:v>41766.0</c:v>
                </c:pt>
                <c:pt idx="953">
                  <c:v>41765.0</c:v>
                </c:pt>
                <c:pt idx="954">
                  <c:v>41764.0</c:v>
                </c:pt>
                <c:pt idx="955">
                  <c:v>41761.0</c:v>
                </c:pt>
                <c:pt idx="956">
                  <c:v>41760.0</c:v>
                </c:pt>
                <c:pt idx="957">
                  <c:v>41759.0</c:v>
                </c:pt>
                <c:pt idx="958">
                  <c:v>41758.0</c:v>
                </c:pt>
                <c:pt idx="959">
                  <c:v>41757.0</c:v>
                </c:pt>
                <c:pt idx="960">
                  <c:v>41754.0</c:v>
                </c:pt>
                <c:pt idx="961">
                  <c:v>41753.0</c:v>
                </c:pt>
                <c:pt idx="962">
                  <c:v>41752.0</c:v>
                </c:pt>
                <c:pt idx="963">
                  <c:v>41751.0</c:v>
                </c:pt>
                <c:pt idx="964">
                  <c:v>41750.0</c:v>
                </c:pt>
                <c:pt idx="965">
                  <c:v>41747.0</c:v>
                </c:pt>
                <c:pt idx="966">
                  <c:v>41746.0</c:v>
                </c:pt>
                <c:pt idx="967">
                  <c:v>41745.0</c:v>
                </c:pt>
                <c:pt idx="968">
                  <c:v>41744.0</c:v>
                </c:pt>
                <c:pt idx="969">
                  <c:v>41743.0</c:v>
                </c:pt>
                <c:pt idx="970">
                  <c:v>41740.0</c:v>
                </c:pt>
                <c:pt idx="971">
                  <c:v>41739.0</c:v>
                </c:pt>
                <c:pt idx="972">
                  <c:v>41738.0</c:v>
                </c:pt>
                <c:pt idx="973">
                  <c:v>41737.0</c:v>
                </c:pt>
                <c:pt idx="974">
                  <c:v>41736.0</c:v>
                </c:pt>
                <c:pt idx="975">
                  <c:v>41733.0</c:v>
                </c:pt>
                <c:pt idx="976">
                  <c:v>41732.0</c:v>
                </c:pt>
                <c:pt idx="977">
                  <c:v>41731.0</c:v>
                </c:pt>
                <c:pt idx="978">
                  <c:v>41730.0</c:v>
                </c:pt>
                <c:pt idx="979">
                  <c:v>41729.0</c:v>
                </c:pt>
                <c:pt idx="980">
                  <c:v>41726.0</c:v>
                </c:pt>
                <c:pt idx="981">
                  <c:v>41725.0</c:v>
                </c:pt>
                <c:pt idx="982">
                  <c:v>41724.0</c:v>
                </c:pt>
                <c:pt idx="983">
                  <c:v>41723.0</c:v>
                </c:pt>
                <c:pt idx="984">
                  <c:v>41722.0</c:v>
                </c:pt>
                <c:pt idx="985">
                  <c:v>41719.0</c:v>
                </c:pt>
                <c:pt idx="986">
                  <c:v>41718.0</c:v>
                </c:pt>
                <c:pt idx="987">
                  <c:v>41717.0</c:v>
                </c:pt>
                <c:pt idx="988">
                  <c:v>41716.0</c:v>
                </c:pt>
                <c:pt idx="989">
                  <c:v>41715.0</c:v>
                </c:pt>
                <c:pt idx="990">
                  <c:v>41712.0</c:v>
                </c:pt>
                <c:pt idx="991">
                  <c:v>41711.0</c:v>
                </c:pt>
                <c:pt idx="992">
                  <c:v>41710.0</c:v>
                </c:pt>
                <c:pt idx="993">
                  <c:v>41709.0</c:v>
                </c:pt>
                <c:pt idx="994">
                  <c:v>41708.0</c:v>
                </c:pt>
                <c:pt idx="995">
                  <c:v>41705.0</c:v>
                </c:pt>
                <c:pt idx="996">
                  <c:v>41704.0</c:v>
                </c:pt>
                <c:pt idx="997">
                  <c:v>41703.0</c:v>
                </c:pt>
                <c:pt idx="998">
                  <c:v>41702.0</c:v>
                </c:pt>
                <c:pt idx="999">
                  <c:v>41701.0</c:v>
                </c:pt>
                <c:pt idx="1000">
                  <c:v>41698.0</c:v>
                </c:pt>
                <c:pt idx="1001">
                  <c:v>41697.0</c:v>
                </c:pt>
                <c:pt idx="1002">
                  <c:v>41696.0</c:v>
                </c:pt>
                <c:pt idx="1003">
                  <c:v>41695.0</c:v>
                </c:pt>
                <c:pt idx="1004">
                  <c:v>41694.0</c:v>
                </c:pt>
                <c:pt idx="1005">
                  <c:v>41691.0</c:v>
                </c:pt>
                <c:pt idx="1006">
                  <c:v>41690.0</c:v>
                </c:pt>
                <c:pt idx="1007">
                  <c:v>41689.0</c:v>
                </c:pt>
                <c:pt idx="1008">
                  <c:v>41688.0</c:v>
                </c:pt>
                <c:pt idx="1009">
                  <c:v>41687.0</c:v>
                </c:pt>
                <c:pt idx="1010">
                  <c:v>41684.0</c:v>
                </c:pt>
                <c:pt idx="1011">
                  <c:v>41683.0</c:v>
                </c:pt>
                <c:pt idx="1012">
                  <c:v>41682.0</c:v>
                </c:pt>
                <c:pt idx="1013">
                  <c:v>41681.0</c:v>
                </c:pt>
                <c:pt idx="1014">
                  <c:v>41680.0</c:v>
                </c:pt>
                <c:pt idx="1015">
                  <c:v>41677.0</c:v>
                </c:pt>
                <c:pt idx="1016">
                  <c:v>41676.0</c:v>
                </c:pt>
                <c:pt idx="1017">
                  <c:v>41675.0</c:v>
                </c:pt>
                <c:pt idx="1018">
                  <c:v>41674.0</c:v>
                </c:pt>
                <c:pt idx="1019">
                  <c:v>41673.0</c:v>
                </c:pt>
                <c:pt idx="1020">
                  <c:v>41670.0</c:v>
                </c:pt>
                <c:pt idx="1021">
                  <c:v>41669.0</c:v>
                </c:pt>
                <c:pt idx="1022">
                  <c:v>41668.0</c:v>
                </c:pt>
                <c:pt idx="1023">
                  <c:v>41667.0</c:v>
                </c:pt>
                <c:pt idx="1024">
                  <c:v>41666.0</c:v>
                </c:pt>
                <c:pt idx="1025">
                  <c:v>41663.0</c:v>
                </c:pt>
                <c:pt idx="1026">
                  <c:v>41662.0</c:v>
                </c:pt>
                <c:pt idx="1027">
                  <c:v>41661.0</c:v>
                </c:pt>
                <c:pt idx="1028">
                  <c:v>41660.0</c:v>
                </c:pt>
                <c:pt idx="1029">
                  <c:v>41659.0</c:v>
                </c:pt>
                <c:pt idx="1030">
                  <c:v>41656.0</c:v>
                </c:pt>
                <c:pt idx="1031">
                  <c:v>41655.0</c:v>
                </c:pt>
                <c:pt idx="1032">
                  <c:v>41654.0</c:v>
                </c:pt>
                <c:pt idx="1033">
                  <c:v>41653.0</c:v>
                </c:pt>
                <c:pt idx="1034">
                  <c:v>41652.0</c:v>
                </c:pt>
                <c:pt idx="1035">
                  <c:v>41649.0</c:v>
                </c:pt>
                <c:pt idx="1036">
                  <c:v>41648.0</c:v>
                </c:pt>
                <c:pt idx="1037">
                  <c:v>41647.0</c:v>
                </c:pt>
                <c:pt idx="1038">
                  <c:v>41646.0</c:v>
                </c:pt>
                <c:pt idx="1039">
                  <c:v>41645.0</c:v>
                </c:pt>
                <c:pt idx="1040">
                  <c:v>41642.0</c:v>
                </c:pt>
                <c:pt idx="1041">
                  <c:v>41641.0</c:v>
                </c:pt>
                <c:pt idx="1042">
                  <c:v>41640.0</c:v>
                </c:pt>
                <c:pt idx="1043">
                  <c:v>41639.0</c:v>
                </c:pt>
                <c:pt idx="1044">
                  <c:v>41638.0</c:v>
                </c:pt>
                <c:pt idx="1045">
                  <c:v>41635.0</c:v>
                </c:pt>
                <c:pt idx="1046">
                  <c:v>41634.0</c:v>
                </c:pt>
                <c:pt idx="1047">
                  <c:v>41633.0</c:v>
                </c:pt>
                <c:pt idx="1048">
                  <c:v>41632.0</c:v>
                </c:pt>
                <c:pt idx="1049">
                  <c:v>41631.0</c:v>
                </c:pt>
                <c:pt idx="1050">
                  <c:v>41628.0</c:v>
                </c:pt>
                <c:pt idx="1051">
                  <c:v>41627.0</c:v>
                </c:pt>
                <c:pt idx="1052">
                  <c:v>41626.0</c:v>
                </c:pt>
                <c:pt idx="1053">
                  <c:v>41625.0</c:v>
                </c:pt>
                <c:pt idx="1054">
                  <c:v>41624.0</c:v>
                </c:pt>
                <c:pt idx="1055">
                  <c:v>41621.0</c:v>
                </c:pt>
                <c:pt idx="1056">
                  <c:v>41620.0</c:v>
                </c:pt>
                <c:pt idx="1057">
                  <c:v>41619.0</c:v>
                </c:pt>
                <c:pt idx="1058">
                  <c:v>41618.0</c:v>
                </c:pt>
                <c:pt idx="1059">
                  <c:v>41617.0</c:v>
                </c:pt>
                <c:pt idx="1060">
                  <c:v>41614.0</c:v>
                </c:pt>
                <c:pt idx="1061">
                  <c:v>41613.0</c:v>
                </c:pt>
                <c:pt idx="1062">
                  <c:v>41612.0</c:v>
                </c:pt>
                <c:pt idx="1063">
                  <c:v>41611.0</c:v>
                </c:pt>
                <c:pt idx="1064">
                  <c:v>41610.0</c:v>
                </c:pt>
                <c:pt idx="1065">
                  <c:v>41607.0</c:v>
                </c:pt>
                <c:pt idx="1066">
                  <c:v>41606.0</c:v>
                </c:pt>
                <c:pt idx="1067">
                  <c:v>41605.0</c:v>
                </c:pt>
                <c:pt idx="1068">
                  <c:v>41604.0</c:v>
                </c:pt>
                <c:pt idx="1069">
                  <c:v>41603.0</c:v>
                </c:pt>
                <c:pt idx="1070">
                  <c:v>41600.0</c:v>
                </c:pt>
                <c:pt idx="1071">
                  <c:v>41599.0</c:v>
                </c:pt>
                <c:pt idx="1072">
                  <c:v>41598.0</c:v>
                </c:pt>
                <c:pt idx="1073">
                  <c:v>41597.0</c:v>
                </c:pt>
                <c:pt idx="1074">
                  <c:v>41596.0</c:v>
                </c:pt>
                <c:pt idx="1075">
                  <c:v>41593.0</c:v>
                </c:pt>
                <c:pt idx="1076">
                  <c:v>41592.0</c:v>
                </c:pt>
                <c:pt idx="1077">
                  <c:v>41591.0</c:v>
                </c:pt>
                <c:pt idx="1078">
                  <c:v>41590.0</c:v>
                </c:pt>
                <c:pt idx="1079">
                  <c:v>41589.0</c:v>
                </c:pt>
                <c:pt idx="1080">
                  <c:v>41586.0</c:v>
                </c:pt>
                <c:pt idx="1081">
                  <c:v>41585.0</c:v>
                </c:pt>
                <c:pt idx="1082">
                  <c:v>41584.0</c:v>
                </c:pt>
                <c:pt idx="1083">
                  <c:v>41583.0</c:v>
                </c:pt>
                <c:pt idx="1084">
                  <c:v>41582.0</c:v>
                </c:pt>
                <c:pt idx="1085">
                  <c:v>41579.0</c:v>
                </c:pt>
                <c:pt idx="1086">
                  <c:v>41578.0</c:v>
                </c:pt>
                <c:pt idx="1087">
                  <c:v>41577.0</c:v>
                </c:pt>
                <c:pt idx="1088">
                  <c:v>41576.0</c:v>
                </c:pt>
                <c:pt idx="1089">
                  <c:v>41575.0</c:v>
                </c:pt>
                <c:pt idx="1090">
                  <c:v>41572.0</c:v>
                </c:pt>
                <c:pt idx="1091">
                  <c:v>41571.0</c:v>
                </c:pt>
                <c:pt idx="1092">
                  <c:v>41570.0</c:v>
                </c:pt>
                <c:pt idx="1093">
                  <c:v>41569.0</c:v>
                </c:pt>
                <c:pt idx="1094">
                  <c:v>41568.0</c:v>
                </c:pt>
                <c:pt idx="1095">
                  <c:v>41565.0</c:v>
                </c:pt>
                <c:pt idx="1096">
                  <c:v>41564.0</c:v>
                </c:pt>
                <c:pt idx="1097">
                  <c:v>41563.0</c:v>
                </c:pt>
                <c:pt idx="1098">
                  <c:v>41562.0</c:v>
                </c:pt>
                <c:pt idx="1099">
                  <c:v>41561.0</c:v>
                </c:pt>
                <c:pt idx="1100">
                  <c:v>41558.0</c:v>
                </c:pt>
                <c:pt idx="1101">
                  <c:v>41557.0</c:v>
                </c:pt>
                <c:pt idx="1102">
                  <c:v>41556.0</c:v>
                </c:pt>
                <c:pt idx="1103">
                  <c:v>41555.0</c:v>
                </c:pt>
                <c:pt idx="1104">
                  <c:v>41554.0</c:v>
                </c:pt>
                <c:pt idx="1105">
                  <c:v>41551.0</c:v>
                </c:pt>
                <c:pt idx="1106">
                  <c:v>41550.0</c:v>
                </c:pt>
                <c:pt idx="1107">
                  <c:v>41549.0</c:v>
                </c:pt>
                <c:pt idx="1108">
                  <c:v>41548.0</c:v>
                </c:pt>
                <c:pt idx="1109">
                  <c:v>41547.0</c:v>
                </c:pt>
                <c:pt idx="1110">
                  <c:v>41544.0</c:v>
                </c:pt>
                <c:pt idx="1111">
                  <c:v>41543.0</c:v>
                </c:pt>
                <c:pt idx="1112">
                  <c:v>41542.0</c:v>
                </c:pt>
                <c:pt idx="1113">
                  <c:v>41541.0</c:v>
                </c:pt>
                <c:pt idx="1114">
                  <c:v>41540.0</c:v>
                </c:pt>
                <c:pt idx="1115">
                  <c:v>41537.0</c:v>
                </c:pt>
                <c:pt idx="1116">
                  <c:v>41536.0</c:v>
                </c:pt>
                <c:pt idx="1117">
                  <c:v>41535.0</c:v>
                </c:pt>
                <c:pt idx="1118">
                  <c:v>41534.0</c:v>
                </c:pt>
                <c:pt idx="1119">
                  <c:v>41533.0</c:v>
                </c:pt>
                <c:pt idx="1120">
                  <c:v>41530.0</c:v>
                </c:pt>
                <c:pt idx="1121">
                  <c:v>41529.0</c:v>
                </c:pt>
                <c:pt idx="1122">
                  <c:v>41528.0</c:v>
                </c:pt>
                <c:pt idx="1123">
                  <c:v>41527.0</c:v>
                </c:pt>
                <c:pt idx="1124">
                  <c:v>41526.0</c:v>
                </c:pt>
                <c:pt idx="1125">
                  <c:v>41523.0</c:v>
                </c:pt>
                <c:pt idx="1126">
                  <c:v>41522.0</c:v>
                </c:pt>
                <c:pt idx="1127">
                  <c:v>41521.0</c:v>
                </c:pt>
                <c:pt idx="1128">
                  <c:v>41520.0</c:v>
                </c:pt>
                <c:pt idx="1129">
                  <c:v>41519.0</c:v>
                </c:pt>
                <c:pt idx="1130">
                  <c:v>41516.0</c:v>
                </c:pt>
                <c:pt idx="1131">
                  <c:v>41515.0</c:v>
                </c:pt>
                <c:pt idx="1132">
                  <c:v>41514.0</c:v>
                </c:pt>
                <c:pt idx="1133">
                  <c:v>41513.0</c:v>
                </c:pt>
                <c:pt idx="1134">
                  <c:v>41512.0</c:v>
                </c:pt>
                <c:pt idx="1135">
                  <c:v>41509.0</c:v>
                </c:pt>
                <c:pt idx="1136">
                  <c:v>41508.0</c:v>
                </c:pt>
                <c:pt idx="1137">
                  <c:v>41507.0</c:v>
                </c:pt>
                <c:pt idx="1138">
                  <c:v>41506.0</c:v>
                </c:pt>
                <c:pt idx="1139">
                  <c:v>41505.0</c:v>
                </c:pt>
                <c:pt idx="1140">
                  <c:v>41502.0</c:v>
                </c:pt>
                <c:pt idx="1141">
                  <c:v>41501.0</c:v>
                </c:pt>
                <c:pt idx="1142">
                  <c:v>41500.0</c:v>
                </c:pt>
                <c:pt idx="1143">
                  <c:v>41499.0</c:v>
                </c:pt>
                <c:pt idx="1144">
                  <c:v>41498.0</c:v>
                </c:pt>
                <c:pt idx="1145">
                  <c:v>41495.0</c:v>
                </c:pt>
                <c:pt idx="1146">
                  <c:v>41494.0</c:v>
                </c:pt>
                <c:pt idx="1147">
                  <c:v>41493.0</c:v>
                </c:pt>
                <c:pt idx="1148">
                  <c:v>41492.0</c:v>
                </c:pt>
                <c:pt idx="1149">
                  <c:v>41491.0</c:v>
                </c:pt>
                <c:pt idx="1150">
                  <c:v>41488.0</c:v>
                </c:pt>
                <c:pt idx="1151">
                  <c:v>41487.0</c:v>
                </c:pt>
                <c:pt idx="1152">
                  <c:v>41486.0</c:v>
                </c:pt>
                <c:pt idx="1153">
                  <c:v>41485.0</c:v>
                </c:pt>
                <c:pt idx="1154">
                  <c:v>41484.0</c:v>
                </c:pt>
                <c:pt idx="1155">
                  <c:v>41481.0</c:v>
                </c:pt>
                <c:pt idx="1156">
                  <c:v>41480.0</c:v>
                </c:pt>
                <c:pt idx="1157">
                  <c:v>41479.0</c:v>
                </c:pt>
                <c:pt idx="1158">
                  <c:v>41478.0</c:v>
                </c:pt>
                <c:pt idx="1159">
                  <c:v>41477.0</c:v>
                </c:pt>
                <c:pt idx="1160">
                  <c:v>41474.0</c:v>
                </c:pt>
                <c:pt idx="1161">
                  <c:v>41473.0</c:v>
                </c:pt>
                <c:pt idx="1162">
                  <c:v>41472.0</c:v>
                </c:pt>
                <c:pt idx="1163">
                  <c:v>41471.0</c:v>
                </c:pt>
                <c:pt idx="1164">
                  <c:v>41470.0</c:v>
                </c:pt>
                <c:pt idx="1165">
                  <c:v>41467.0</c:v>
                </c:pt>
                <c:pt idx="1166">
                  <c:v>41466.0</c:v>
                </c:pt>
                <c:pt idx="1167">
                  <c:v>41465.0</c:v>
                </c:pt>
                <c:pt idx="1168">
                  <c:v>41464.0</c:v>
                </c:pt>
                <c:pt idx="1169">
                  <c:v>41463.0</c:v>
                </c:pt>
                <c:pt idx="1170">
                  <c:v>41460.0</c:v>
                </c:pt>
                <c:pt idx="1171">
                  <c:v>41459.0</c:v>
                </c:pt>
                <c:pt idx="1172">
                  <c:v>41458.0</c:v>
                </c:pt>
                <c:pt idx="1173">
                  <c:v>41457.0</c:v>
                </c:pt>
                <c:pt idx="1174">
                  <c:v>41456.0</c:v>
                </c:pt>
                <c:pt idx="1175">
                  <c:v>41453.0</c:v>
                </c:pt>
                <c:pt idx="1176">
                  <c:v>41452.0</c:v>
                </c:pt>
                <c:pt idx="1177">
                  <c:v>41451.0</c:v>
                </c:pt>
                <c:pt idx="1178">
                  <c:v>41450.0</c:v>
                </c:pt>
                <c:pt idx="1179">
                  <c:v>41449.0</c:v>
                </c:pt>
                <c:pt idx="1180">
                  <c:v>41446.0</c:v>
                </c:pt>
                <c:pt idx="1181">
                  <c:v>41445.0</c:v>
                </c:pt>
                <c:pt idx="1182">
                  <c:v>41444.0</c:v>
                </c:pt>
                <c:pt idx="1183">
                  <c:v>41443.0</c:v>
                </c:pt>
                <c:pt idx="1184">
                  <c:v>41442.0</c:v>
                </c:pt>
                <c:pt idx="1185">
                  <c:v>41439.0</c:v>
                </c:pt>
                <c:pt idx="1186">
                  <c:v>41438.0</c:v>
                </c:pt>
                <c:pt idx="1187">
                  <c:v>41437.0</c:v>
                </c:pt>
                <c:pt idx="1188">
                  <c:v>41436.0</c:v>
                </c:pt>
                <c:pt idx="1189">
                  <c:v>41435.0</c:v>
                </c:pt>
                <c:pt idx="1190">
                  <c:v>41432.0</c:v>
                </c:pt>
                <c:pt idx="1191">
                  <c:v>41431.0</c:v>
                </c:pt>
                <c:pt idx="1192">
                  <c:v>41430.0</c:v>
                </c:pt>
                <c:pt idx="1193">
                  <c:v>41429.0</c:v>
                </c:pt>
                <c:pt idx="1194">
                  <c:v>41428.0</c:v>
                </c:pt>
                <c:pt idx="1195">
                  <c:v>41425.0</c:v>
                </c:pt>
                <c:pt idx="1196">
                  <c:v>41424.0</c:v>
                </c:pt>
                <c:pt idx="1197">
                  <c:v>41423.0</c:v>
                </c:pt>
                <c:pt idx="1198">
                  <c:v>41422.0</c:v>
                </c:pt>
                <c:pt idx="1199">
                  <c:v>41421.0</c:v>
                </c:pt>
                <c:pt idx="1200">
                  <c:v>41418.0</c:v>
                </c:pt>
                <c:pt idx="1201">
                  <c:v>41417.0</c:v>
                </c:pt>
                <c:pt idx="1202">
                  <c:v>41416.0</c:v>
                </c:pt>
                <c:pt idx="1203">
                  <c:v>41415.0</c:v>
                </c:pt>
                <c:pt idx="1204">
                  <c:v>41414.0</c:v>
                </c:pt>
                <c:pt idx="1205">
                  <c:v>41411.0</c:v>
                </c:pt>
                <c:pt idx="1206">
                  <c:v>41410.0</c:v>
                </c:pt>
                <c:pt idx="1207">
                  <c:v>41409.0</c:v>
                </c:pt>
                <c:pt idx="1208">
                  <c:v>41408.0</c:v>
                </c:pt>
                <c:pt idx="1209">
                  <c:v>41407.0</c:v>
                </c:pt>
                <c:pt idx="1210">
                  <c:v>41404.0</c:v>
                </c:pt>
                <c:pt idx="1211">
                  <c:v>41403.0</c:v>
                </c:pt>
                <c:pt idx="1212">
                  <c:v>41402.0</c:v>
                </c:pt>
                <c:pt idx="1213">
                  <c:v>41401.0</c:v>
                </c:pt>
                <c:pt idx="1214">
                  <c:v>41400.0</c:v>
                </c:pt>
                <c:pt idx="1215">
                  <c:v>41397.0</c:v>
                </c:pt>
                <c:pt idx="1216">
                  <c:v>41396.0</c:v>
                </c:pt>
                <c:pt idx="1217">
                  <c:v>41395.0</c:v>
                </c:pt>
                <c:pt idx="1218">
                  <c:v>41394.0</c:v>
                </c:pt>
                <c:pt idx="1219">
                  <c:v>41393.0</c:v>
                </c:pt>
                <c:pt idx="1220">
                  <c:v>41390.0</c:v>
                </c:pt>
                <c:pt idx="1221">
                  <c:v>41389.0</c:v>
                </c:pt>
                <c:pt idx="1222">
                  <c:v>41388.0</c:v>
                </c:pt>
                <c:pt idx="1223">
                  <c:v>41387.0</c:v>
                </c:pt>
                <c:pt idx="1224">
                  <c:v>41386.0</c:v>
                </c:pt>
                <c:pt idx="1225">
                  <c:v>41383.0</c:v>
                </c:pt>
                <c:pt idx="1226">
                  <c:v>41382.0</c:v>
                </c:pt>
                <c:pt idx="1227">
                  <c:v>41381.0</c:v>
                </c:pt>
                <c:pt idx="1228">
                  <c:v>41380.0</c:v>
                </c:pt>
                <c:pt idx="1229">
                  <c:v>41379.0</c:v>
                </c:pt>
                <c:pt idx="1230">
                  <c:v>41376.0</c:v>
                </c:pt>
                <c:pt idx="1231">
                  <c:v>41375.0</c:v>
                </c:pt>
                <c:pt idx="1232">
                  <c:v>41374.0</c:v>
                </c:pt>
                <c:pt idx="1233">
                  <c:v>41373.0</c:v>
                </c:pt>
                <c:pt idx="1234">
                  <c:v>41372.0</c:v>
                </c:pt>
                <c:pt idx="1235">
                  <c:v>41369.0</c:v>
                </c:pt>
                <c:pt idx="1236">
                  <c:v>41368.0</c:v>
                </c:pt>
                <c:pt idx="1237">
                  <c:v>41367.0</c:v>
                </c:pt>
                <c:pt idx="1238">
                  <c:v>41366.0</c:v>
                </c:pt>
                <c:pt idx="1239">
                  <c:v>41365.0</c:v>
                </c:pt>
                <c:pt idx="1240">
                  <c:v>41362.0</c:v>
                </c:pt>
                <c:pt idx="1241">
                  <c:v>41361.0</c:v>
                </c:pt>
                <c:pt idx="1242">
                  <c:v>41360.0</c:v>
                </c:pt>
                <c:pt idx="1243">
                  <c:v>41359.0</c:v>
                </c:pt>
                <c:pt idx="1244">
                  <c:v>41358.0</c:v>
                </c:pt>
                <c:pt idx="1245">
                  <c:v>41355.0</c:v>
                </c:pt>
                <c:pt idx="1246">
                  <c:v>41354.0</c:v>
                </c:pt>
                <c:pt idx="1247">
                  <c:v>41353.0</c:v>
                </c:pt>
                <c:pt idx="1248">
                  <c:v>41352.0</c:v>
                </c:pt>
                <c:pt idx="1249">
                  <c:v>41351.0</c:v>
                </c:pt>
                <c:pt idx="1250">
                  <c:v>41348.0</c:v>
                </c:pt>
                <c:pt idx="1251">
                  <c:v>41347.0</c:v>
                </c:pt>
                <c:pt idx="1252">
                  <c:v>41346.0</c:v>
                </c:pt>
                <c:pt idx="1253">
                  <c:v>41345.0</c:v>
                </c:pt>
                <c:pt idx="1254">
                  <c:v>41344.0</c:v>
                </c:pt>
                <c:pt idx="1255">
                  <c:v>41341.0</c:v>
                </c:pt>
                <c:pt idx="1256">
                  <c:v>41340.0</c:v>
                </c:pt>
                <c:pt idx="1257">
                  <c:v>41339.0</c:v>
                </c:pt>
                <c:pt idx="1258">
                  <c:v>41338.0</c:v>
                </c:pt>
                <c:pt idx="1259">
                  <c:v>41337.0</c:v>
                </c:pt>
                <c:pt idx="1260">
                  <c:v>41334.0</c:v>
                </c:pt>
                <c:pt idx="1261">
                  <c:v>41333.0</c:v>
                </c:pt>
                <c:pt idx="1262">
                  <c:v>41332.0</c:v>
                </c:pt>
                <c:pt idx="1263">
                  <c:v>41331.0</c:v>
                </c:pt>
                <c:pt idx="1264">
                  <c:v>41330.0</c:v>
                </c:pt>
                <c:pt idx="1265">
                  <c:v>41327.0</c:v>
                </c:pt>
                <c:pt idx="1266">
                  <c:v>41326.0</c:v>
                </c:pt>
                <c:pt idx="1267">
                  <c:v>41325.0</c:v>
                </c:pt>
                <c:pt idx="1268">
                  <c:v>41324.0</c:v>
                </c:pt>
                <c:pt idx="1269">
                  <c:v>41323.0</c:v>
                </c:pt>
                <c:pt idx="1270">
                  <c:v>41320.0</c:v>
                </c:pt>
                <c:pt idx="1271">
                  <c:v>41319.0</c:v>
                </c:pt>
                <c:pt idx="1272">
                  <c:v>41318.0</c:v>
                </c:pt>
                <c:pt idx="1273">
                  <c:v>41317.0</c:v>
                </c:pt>
                <c:pt idx="1274">
                  <c:v>41316.0</c:v>
                </c:pt>
                <c:pt idx="1275">
                  <c:v>41313.0</c:v>
                </c:pt>
                <c:pt idx="1276">
                  <c:v>41312.0</c:v>
                </c:pt>
                <c:pt idx="1277">
                  <c:v>41311.0</c:v>
                </c:pt>
                <c:pt idx="1278">
                  <c:v>41310.0</c:v>
                </c:pt>
                <c:pt idx="1279">
                  <c:v>41309.0</c:v>
                </c:pt>
                <c:pt idx="1280">
                  <c:v>41306.0</c:v>
                </c:pt>
                <c:pt idx="1281">
                  <c:v>41305.0</c:v>
                </c:pt>
                <c:pt idx="1282">
                  <c:v>41304.0</c:v>
                </c:pt>
                <c:pt idx="1283">
                  <c:v>41303.0</c:v>
                </c:pt>
                <c:pt idx="1284">
                  <c:v>41302.0</c:v>
                </c:pt>
                <c:pt idx="1285">
                  <c:v>41299.0</c:v>
                </c:pt>
                <c:pt idx="1286">
                  <c:v>41298.0</c:v>
                </c:pt>
                <c:pt idx="1287">
                  <c:v>41297.0</c:v>
                </c:pt>
                <c:pt idx="1288">
                  <c:v>41296.0</c:v>
                </c:pt>
                <c:pt idx="1289">
                  <c:v>41295.0</c:v>
                </c:pt>
                <c:pt idx="1290">
                  <c:v>41292.0</c:v>
                </c:pt>
                <c:pt idx="1291">
                  <c:v>41291.0</c:v>
                </c:pt>
                <c:pt idx="1292">
                  <c:v>41290.0</c:v>
                </c:pt>
                <c:pt idx="1293">
                  <c:v>41289.0</c:v>
                </c:pt>
                <c:pt idx="1294">
                  <c:v>41288.0</c:v>
                </c:pt>
                <c:pt idx="1295">
                  <c:v>41285.0</c:v>
                </c:pt>
                <c:pt idx="1296">
                  <c:v>41284.0</c:v>
                </c:pt>
                <c:pt idx="1297">
                  <c:v>41283.0</c:v>
                </c:pt>
                <c:pt idx="1298">
                  <c:v>41282.0</c:v>
                </c:pt>
                <c:pt idx="1299">
                  <c:v>41281.0</c:v>
                </c:pt>
                <c:pt idx="1300">
                  <c:v>41278.0</c:v>
                </c:pt>
                <c:pt idx="1301">
                  <c:v>41277.0</c:v>
                </c:pt>
                <c:pt idx="1302">
                  <c:v>41276.0</c:v>
                </c:pt>
                <c:pt idx="1303">
                  <c:v>41275.0</c:v>
                </c:pt>
                <c:pt idx="1304">
                  <c:v>41274.0</c:v>
                </c:pt>
                <c:pt idx="1305">
                  <c:v>41271.0</c:v>
                </c:pt>
                <c:pt idx="1306">
                  <c:v>41270.0</c:v>
                </c:pt>
                <c:pt idx="1307">
                  <c:v>41269.0</c:v>
                </c:pt>
                <c:pt idx="1308">
                  <c:v>41268.0</c:v>
                </c:pt>
                <c:pt idx="1309">
                  <c:v>41267.0</c:v>
                </c:pt>
                <c:pt idx="1310">
                  <c:v>41264.0</c:v>
                </c:pt>
                <c:pt idx="1311">
                  <c:v>41263.0</c:v>
                </c:pt>
                <c:pt idx="1312">
                  <c:v>41262.0</c:v>
                </c:pt>
                <c:pt idx="1313">
                  <c:v>41261.0</c:v>
                </c:pt>
                <c:pt idx="1314">
                  <c:v>41260.0</c:v>
                </c:pt>
                <c:pt idx="1315">
                  <c:v>41257.0</c:v>
                </c:pt>
                <c:pt idx="1316">
                  <c:v>41256.0</c:v>
                </c:pt>
                <c:pt idx="1317">
                  <c:v>41255.0</c:v>
                </c:pt>
                <c:pt idx="1318">
                  <c:v>41254.0</c:v>
                </c:pt>
                <c:pt idx="1319">
                  <c:v>41253.0</c:v>
                </c:pt>
                <c:pt idx="1320">
                  <c:v>41250.0</c:v>
                </c:pt>
                <c:pt idx="1321">
                  <c:v>41249.0</c:v>
                </c:pt>
                <c:pt idx="1322">
                  <c:v>41248.0</c:v>
                </c:pt>
                <c:pt idx="1323">
                  <c:v>41247.0</c:v>
                </c:pt>
                <c:pt idx="1324">
                  <c:v>41246.0</c:v>
                </c:pt>
                <c:pt idx="1325">
                  <c:v>41243.0</c:v>
                </c:pt>
                <c:pt idx="1326">
                  <c:v>41242.0</c:v>
                </c:pt>
                <c:pt idx="1327">
                  <c:v>41241.0</c:v>
                </c:pt>
                <c:pt idx="1328">
                  <c:v>41240.0</c:v>
                </c:pt>
                <c:pt idx="1329">
                  <c:v>41239.0</c:v>
                </c:pt>
                <c:pt idx="1330">
                  <c:v>41236.0</c:v>
                </c:pt>
                <c:pt idx="1331">
                  <c:v>41235.0</c:v>
                </c:pt>
                <c:pt idx="1332">
                  <c:v>41234.0</c:v>
                </c:pt>
                <c:pt idx="1333">
                  <c:v>41233.0</c:v>
                </c:pt>
                <c:pt idx="1334">
                  <c:v>41232.0</c:v>
                </c:pt>
                <c:pt idx="1335">
                  <c:v>41229.0</c:v>
                </c:pt>
                <c:pt idx="1336">
                  <c:v>41228.0</c:v>
                </c:pt>
                <c:pt idx="1337">
                  <c:v>41227.0</c:v>
                </c:pt>
                <c:pt idx="1338">
                  <c:v>41226.0</c:v>
                </c:pt>
                <c:pt idx="1339">
                  <c:v>41225.0</c:v>
                </c:pt>
                <c:pt idx="1340">
                  <c:v>41222.0</c:v>
                </c:pt>
                <c:pt idx="1341">
                  <c:v>41221.0</c:v>
                </c:pt>
                <c:pt idx="1342">
                  <c:v>41220.0</c:v>
                </c:pt>
                <c:pt idx="1343">
                  <c:v>41219.0</c:v>
                </c:pt>
                <c:pt idx="1344">
                  <c:v>41218.0</c:v>
                </c:pt>
                <c:pt idx="1345">
                  <c:v>41215.0</c:v>
                </c:pt>
                <c:pt idx="1346">
                  <c:v>41214.0</c:v>
                </c:pt>
                <c:pt idx="1347">
                  <c:v>41213.0</c:v>
                </c:pt>
                <c:pt idx="1348">
                  <c:v>41212.0</c:v>
                </c:pt>
                <c:pt idx="1349">
                  <c:v>41211.0</c:v>
                </c:pt>
                <c:pt idx="1350">
                  <c:v>41208.0</c:v>
                </c:pt>
                <c:pt idx="1351">
                  <c:v>41207.0</c:v>
                </c:pt>
                <c:pt idx="1352">
                  <c:v>41206.0</c:v>
                </c:pt>
                <c:pt idx="1353">
                  <c:v>41205.0</c:v>
                </c:pt>
                <c:pt idx="1354">
                  <c:v>41204.0</c:v>
                </c:pt>
                <c:pt idx="1355">
                  <c:v>41201.0</c:v>
                </c:pt>
                <c:pt idx="1356">
                  <c:v>41200.0</c:v>
                </c:pt>
                <c:pt idx="1357">
                  <c:v>41199.0</c:v>
                </c:pt>
                <c:pt idx="1358">
                  <c:v>41198.0</c:v>
                </c:pt>
                <c:pt idx="1359">
                  <c:v>41197.0</c:v>
                </c:pt>
                <c:pt idx="1360">
                  <c:v>41194.0</c:v>
                </c:pt>
                <c:pt idx="1361">
                  <c:v>41193.0</c:v>
                </c:pt>
                <c:pt idx="1362">
                  <c:v>41192.0</c:v>
                </c:pt>
                <c:pt idx="1363">
                  <c:v>41191.0</c:v>
                </c:pt>
                <c:pt idx="1364">
                  <c:v>41190.0</c:v>
                </c:pt>
                <c:pt idx="1365">
                  <c:v>41187.0</c:v>
                </c:pt>
                <c:pt idx="1366">
                  <c:v>41186.0</c:v>
                </c:pt>
                <c:pt idx="1367">
                  <c:v>41185.0</c:v>
                </c:pt>
                <c:pt idx="1368">
                  <c:v>41184.0</c:v>
                </c:pt>
                <c:pt idx="1369">
                  <c:v>41183.0</c:v>
                </c:pt>
                <c:pt idx="1370">
                  <c:v>41180.0</c:v>
                </c:pt>
                <c:pt idx="1371">
                  <c:v>41179.0</c:v>
                </c:pt>
                <c:pt idx="1372">
                  <c:v>41178.0</c:v>
                </c:pt>
                <c:pt idx="1373">
                  <c:v>41177.0</c:v>
                </c:pt>
                <c:pt idx="1374">
                  <c:v>41176.0</c:v>
                </c:pt>
                <c:pt idx="1375">
                  <c:v>41173.0</c:v>
                </c:pt>
                <c:pt idx="1376">
                  <c:v>41172.0</c:v>
                </c:pt>
                <c:pt idx="1377">
                  <c:v>41171.0</c:v>
                </c:pt>
                <c:pt idx="1378">
                  <c:v>41170.0</c:v>
                </c:pt>
                <c:pt idx="1379">
                  <c:v>41169.0</c:v>
                </c:pt>
                <c:pt idx="1380">
                  <c:v>41166.0</c:v>
                </c:pt>
                <c:pt idx="1381">
                  <c:v>41165.0</c:v>
                </c:pt>
                <c:pt idx="1382">
                  <c:v>41164.0</c:v>
                </c:pt>
                <c:pt idx="1383">
                  <c:v>41163.0</c:v>
                </c:pt>
                <c:pt idx="1384">
                  <c:v>41162.0</c:v>
                </c:pt>
                <c:pt idx="1385">
                  <c:v>41159.0</c:v>
                </c:pt>
                <c:pt idx="1386">
                  <c:v>41158.0</c:v>
                </c:pt>
                <c:pt idx="1387">
                  <c:v>41157.0</c:v>
                </c:pt>
                <c:pt idx="1388">
                  <c:v>41156.0</c:v>
                </c:pt>
                <c:pt idx="1389">
                  <c:v>41155.0</c:v>
                </c:pt>
                <c:pt idx="1390">
                  <c:v>41152.0</c:v>
                </c:pt>
                <c:pt idx="1391">
                  <c:v>41151.0</c:v>
                </c:pt>
                <c:pt idx="1392">
                  <c:v>41150.0</c:v>
                </c:pt>
                <c:pt idx="1393">
                  <c:v>41149.0</c:v>
                </c:pt>
                <c:pt idx="1394">
                  <c:v>41148.0</c:v>
                </c:pt>
                <c:pt idx="1395">
                  <c:v>41145.0</c:v>
                </c:pt>
                <c:pt idx="1396">
                  <c:v>41144.0</c:v>
                </c:pt>
                <c:pt idx="1397">
                  <c:v>41143.0</c:v>
                </c:pt>
                <c:pt idx="1398">
                  <c:v>41142.0</c:v>
                </c:pt>
                <c:pt idx="1399">
                  <c:v>41141.0</c:v>
                </c:pt>
                <c:pt idx="1400">
                  <c:v>41138.0</c:v>
                </c:pt>
                <c:pt idx="1401">
                  <c:v>41137.0</c:v>
                </c:pt>
                <c:pt idx="1402">
                  <c:v>41136.0</c:v>
                </c:pt>
                <c:pt idx="1403">
                  <c:v>41135.0</c:v>
                </c:pt>
                <c:pt idx="1404">
                  <c:v>41134.0</c:v>
                </c:pt>
                <c:pt idx="1405">
                  <c:v>41131.0</c:v>
                </c:pt>
                <c:pt idx="1406">
                  <c:v>41130.0</c:v>
                </c:pt>
                <c:pt idx="1407">
                  <c:v>41129.0</c:v>
                </c:pt>
                <c:pt idx="1408">
                  <c:v>41128.0</c:v>
                </c:pt>
                <c:pt idx="1409">
                  <c:v>41127.0</c:v>
                </c:pt>
                <c:pt idx="1410">
                  <c:v>41124.0</c:v>
                </c:pt>
                <c:pt idx="1411">
                  <c:v>41123.0</c:v>
                </c:pt>
                <c:pt idx="1412">
                  <c:v>41122.0</c:v>
                </c:pt>
                <c:pt idx="1413">
                  <c:v>41121.0</c:v>
                </c:pt>
                <c:pt idx="1414">
                  <c:v>41120.0</c:v>
                </c:pt>
                <c:pt idx="1415">
                  <c:v>41117.0</c:v>
                </c:pt>
                <c:pt idx="1416">
                  <c:v>41116.0</c:v>
                </c:pt>
                <c:pt idx="1417">
                  <c:v>41115.0</c:v>
                </c:pt>
                <c:pt idx="1418">
                  <c:v>41114.0</c:v>
                </c:pt>
                <c:pt idx="1419">
                  <c:v>41113.0</c:v>
                </c:pt>
                <c:pt idx="1420">
                  <c:v>41110.0</c:v>
                </c:pt>
                <c:pt idx="1421">
                  <c:v>41109.0</c:v>
                </c:pt>
                <c:pt idx="1422">
                  <c:v>41108.0</c:v>
                </c:pt>
                <c:pt idx="1423">
                  <c:v>41107.0</c:v>
                </c:pt>
                <c:pt idx="1424">
                  <c:v>41106.0</c:v>
                </c:pt>
                <c:pt idx="1425">
                  <c:v>41103.0</c:v>
                </c:pt>
                <c:pt idx="1426">
                  <c:v>41102.0</c:v>
                </c:pt>
                <c:pt idx="1427">
                  <c:v>41101.0</c:v>
                </c:pt>
                <c:pt idx="1428">
                  <c:v>41100.0</c:v>
                </c:pt>
                <c:pt idx="1429">
                  <c:v>41099.0</c:v>
                </c:pt>
                <c:pt idx="1430">
                  <c:v>41096.0</c:v>
                </c:pt>
                <c:pt idx="1431">
                  <c:v>41095.0</c:v>
                </c:pt>
                <c:pt idx="1432">
                  <c:v>41094.0</c:v>
                </c:pt>
                <c:pt idx="1433">
                  <c:v>41093.0</c:v>
                </c:pt>
                <c:pt idx="1434">
                  <c:v>41092.0</c:v>
                </c:pt>
                <c:pt idx="1435">
                  <c:v>41089.0</c:v>
                </c:pt>
                <c:pt idx="1436">
                  <c:v>41088.0</c:v>
                </c:pt>
                <c:pt idx="1437">
                  <c:v>41087.0</c:v>
                </c:pt>
                <c:pt idx="1438">
                  <c:v>41086.0</c:v>
                </c:pt>
                <c:pt idx="1439">
                  <c:v>41085.0</c:v>
                </c:pt>
                <c:pt idx="1440">
                  <c:v>41082.0</c:v>
                </c:pt>
                <c:pt idx="1441">
                  <c:v>41081.0</c:v>
                </c:pt>
                <c:pt idx="1442">
                  <c:v>41080.0</c:v>
                </c:pt>
                <c:pt idx="1443">
                  <c:v>41079.0</c:v>
                </c:pt>
                <c:pt idx="1444">
                  <c:v>41078.0</c:v>
                </c:pt>
                <c:pt idx="1445">
                  <c:v>41075.0</c:v>
                </c:pt>
                <c:pt idx="1446">
                  <c:v>41074.0</c:v>
                </c:pt>
                <c:pt idx="1447">
                  <c:v>41073.0</c:v>
                </c:pt>
                <c:pt idx="1448">
                  <c:v>41072.0</c:v>
                </c:pt>
                <c:pt idx="1449">
                  <c:v>41071.0</c:v>
                </c:pt>
                <c:pt idx="1450">
                  <c:v>41068.0</c:v>
                </c:pt>
                <c:pt idx="1451">
                  <c:v>41067.0</c:v>
                </c:pt>
                <c:pt idx="1452">
                  <c:v>41066.0</c:v>
                </c:pt>
                <c:pt idx="1453">
                  <c:v>41065.0</c:v>
                </c:pt>
                <c:pt idx="1454">
                  <c:v>41064.0</c:v>
                </c:pt>
                <c:pt idx="1455">
                  <c:v>41061.0</c:v>
                </c:pt>
                <c:pt idx="1456">
                  <c:v>41060.0</c:v>
                </c:pt>
                <c:pt idx="1457">
                  <c:v>41059.0</c:v>
                </c:pt>
                <c:pt idx="1458">
                  <c:v>41058.0</c:v>
                </c:pt>
                <c:pt idx="1459">
                  <c:v>41057.0</c:v>
                </c:pt>
                <c:pt idx="1460">
                  <c:v>41054.0</c:v>
                </c:pt>
                <c:pt idx="1461">
                  <c:v>41053.0</c:v>
                </c:pt>
                <c:pt idx="1462">
                  <c:v>41052.0</c:v>
                </c:pt>
                <c:pt idx="1463">
                  <c:v>41051.0</c:v>
                </c:pt>
                <c:pt idx="1464">
                  <c:v>41050.0</c:v>
                </c:pt>
                <c:pt idx="1465">
                  <c:v>41047.0</c:v>
                </c:pt>
                <c:pt idx="1466">
                  <c:v>41046.0</c:v>
                </c:pt>
                <c:pt idx="1467">
                  <c:v>41045.0</c:v>
                </c:pt>
                <c:pt idx="1468">
                  <c:v>41044.0</c:v>
                </c:pt>
                <c:pt idx="1469">
                  <c:v>41043.0</c:v>
                </c:pt>
                <c:pt idx="1470">
                  <c:v>41040.0</c:v>
                </c:pt>
                <c:pt idx="1471">
                  <c:v>41039.0</c:v>
                </c:pt>
                <c:pt idx="1472">
                  <c:v>41038.0</c:v>
                </c:pt>
                <c:pt idx="1473">
                  <c:v>41037.0</c:v>
                </c:pt>
                <c:pt idx="1474">
                  <c:v>41036.0</c:v>
                </c:pt>
                <c:pt idx="1475">
                  <c:v>41033.0</c:v>
                </c:pt>
                <c:pt idx="1476">
                  <c:v>41032.0</c:v>
                </c:pt>
                <c:pt idx="1477">
                  <c:v>41031.0</c:v>
                </c:pt>
                <c:pt idx="1478">
                  <c:v>41030.0</c:v>
                </c:pt>
                <c:pt idx="1479">
                  <c:v>41029.0</c:v>
                </c:pt>
                <c:pt idx="1480">
                  <c:v>41026.0</c:v>
                </c:pt>
                <c:pt idx="1481">
                  <c:v>41025.0</c:v>
                </c:pt>
                <c:pt idx="1482">
                  <c:v>41024.0</c:v>
                </c:pt>
                <c:pt idx="1483">
                  <c:v>41023.0</c:v>
                </c:pt>
                <c:pt idx="1484">
                  <c:v>41022.0</c:v>
                </c:pt>
                <c:pt idx="1485">
                  <c:v>41019.0</c:v>
                </c:pt>
                <c:pt idx="1486">
                  <c:v>41018.0</c:v>
                </c:pt>
                <c:pt idx="1487">
                  <c:v>41017.0</c:v>
                </c:pt>
                <c:pt idx="1488">
                  <c:v>41016.0</c:v>
                </c:pt>
                <c:pt idx="1489">
                  <c:v>41015.0</c:v>
                </c:pt>
                <c:pt idx="1490">
                  <c:v>41012.0</c:v>
                </c:pt>
                <c:pt idx="1491">
                  <c:v>41011.0</c:v>
                </c:pt>
                <c:pt idx="1492">
                  <c:v>41010.0</c:v>
                </c:pt>
                <c:pt idx="1493">
                  <c:v>41009.0</c:v>
                </c:pt>
                <c:pt idx="1494">
                  <c:v>41008.0</c:v>
                </c:pt>
                <c:pt idx="1495">
                  <c:v>41005.0</c:v>
                </c:pt>
                <c:pt idx="1496">
                  <c:v>41004.0</c:v>
                </c:pt>
                <c:pt idx="1497">
                  <c:v>41003.0</c:v>
                </c:pt>
                <c:pt idx="1498">
                  <c:v>41002.0</c:v>
                </c:pt>
                <c:pt idx="1499">
                  <c:v>41001.0</c:v>
                </c:pt>
                <c:pt idx="1500">
                  <c:v>40998.0</c:v>
                </c:pt>
                <c:pt idx="1501">
                  <c:v>40997.0</c:v>
                </c:pt>
                <c:pt idx="1502">
                  <c:v>40996.0</c:v>
                </c:pt>
                <c:pt idx="1503">
                  <c:v>40995.0</c:v>
                </c:pt>
                <c:pt idx="1504">
                  <c:v>40994.0</c:v>
                </c:pt>
                <c:pt idx="1505">
                  <c:v>40991.0</c:v>
                </c:pt>
                <c:pt idx="1506">
                  <c:v>40990.0</c:v>
                </c:pt>
                <c:pt idx="1507">
                  <c:v>40989.0</c:v>
                </c:pt>
                <c:pt idx="1508">
                  <c:v>40988.0</c:v>
                </c:pt>
                <c:pt idx="1509">
                  <c:v>40987.0</c:v>
                </c:pt>
                <c:pt idx="1510">
                  <c:v>40984.0</c:v>
                </c:pt>
                <c:pt idx="1511">
                  <c:v>40983.0</c:v>
                </c:pt>
                <c:pt idx="1512">
                  <c:v>40982.0</c:v>
                </c:pt>
                <c:pt idx="1513">
                  <c:v>40981.0</c:v>
                </c:pt>
                <c:pt idx="1514">
                  <c:v>40980.0</c:v>
                </c:pt>
                <c:pt idx="1515">
                  <c:v>40977.0</c:v>
                </c:pt>
                <c:pt idx="1516">
                  <c:v>40976.0</c:v>
                </c:pt>
                <c:pt idx="1517">
                  <c:v>40975.0</c:v>
                </c:pt>
                <c:pt idx="1518">
                  <c:v>40974.0</c:v>
                </c:pt>
                <c:pt idx="1519">
                  <c:v>40973.0</c:v>
                </c:pt>
                <c:pt idx="1520">
                  <c:v>40970.0</c:v>
                </c:pt>
                <c:pt idx="1521">
                  <c:v>40969.0</c:v>
                </c:pt>
                <c:pt idx="1522">
                  <c:v>40968.0</c:v>
                </c:pt>
                <c:pt idx="1523">
                  <c:v>40967.0</c:v>
                </c:pt>
                <c:pt idx="1524">
                  <c:v>40966.0</c:v>
                </c:pt>
                <c:pt idx="1525">
                  <c:v>40963.0</c:v>
                </c:pt>
                <c:pt idx="1526">
                  <c:v>40962.0</c:v>
                </c:pt>
                <c:pt idx="1527">
                  <c:v>40961.0</c:v>
                </c:pt>
                <c:pt idx="1528">
                  <c:v>40960.0</c:v>
                </c:pt>
                <c:pt idx="1529">
                  <c:v>40959.0</c:v>
                </c:pt>
                <c:pt idx="1530">
                  <c:v>40956.0</c:v>
                </c:pt>
                <c:pt idx="1531">
                  <c:v>40955.0</c:v>
                </c:pt>
                <c:pt idx="1532">
                  <c:v>40954.0</c:v>
                </c:pt>
                <c:pt idx="1533">
                  <c:v>40953.0</c:v>
                </c:pt>
                <c:pt idx="1534">
                  <c:v>40952.0</c:v>
                </c:pt>
                <c:pt idx="1535">
                  <c:v>40949.0</c:v>
                </c:pt>
                <c:pt idx="1536">
                  <c:v>40948.0</c:v>
                </c:pt>
                <c:pt idx="1537">
                  <c:v>40947.0</c:v>
                </c:pt>
                <c:pt idx="1538">
                  <c:v>40946.0</c:v>
                </c:pt>
                <c:pt idx="1539">
                  <c:v>40945.0</c:v>
                </c:pt>
                <c:pt idx="1540">
                  <c:v>40942.0</c:v>
                </c:pt>
                <c:pt idx="1541">
                  <c:v>40941.0</c:v>
                </c:pt>
                <c:pt idx="1542">
                  <c:v>40940.0</c:v>
                </c:pt>
                <c:pt idx="1543">
                  <c:v>40939.0</c:v>
                </c:pt>
                <c:pt idx="1544">
                  <c:v>40938.0</c:v>
                </c:pt>
                <c:pt idx="1545">
                  <c:v>40935.0</c:v>
                </c:pt>
                <c:pt idx="1546">
                  <c:v>40934.0</c:v>
                </c:pt>
                <c:pt idx="1547">
                  <c:v>40933.0</c:v>
                </c:pt>
                <c:pt idx="1548">
                  <c:v>40932.0</c:v>
                </c:pt>
                <c:pt idx="1549">
                  <c:v>40931.0</c:v>
                </c:pt>
                <c:pt idx="1550">
                  <c:v>40928.0</c:v>
                </c:pt>
                <c:pt idx="1551">
                  <c:v>40927.0</c:v>
                </c:pt>
                <c:pt idx="1552">
                  <c:v>40926.0</c:v>
                </c:pt>
                <c:pt idx="1553">
                  <c:v>40925.0</c:v>
                </c:pt>
                <c:pt idx="1554">
                  <c:v>40924.0</c:v>
                </c:pt>
                <c:pt idx="1555">
                  <c:v>40921.0</c:v>
                </c:pt>
                <c:pt idx="1556">
                  <c:v>40920.0</c:v>
                </c:pt>
                <c:pt idx="1557">
                  <c:v>40919.0</c:v>
                </c:pt>
                <c:pt idx="1558">
                  <c:v>40918.0</c:v>
                </c:pt>
                <c:pt idx="1559">
                  <c:v>40917.0</c:v>
                </c:pt>
                <c:pt idx="1560">
                  <c:v>40914.0</c:v>
                </c:pt>
                <c:pt idx="1561">
                  <c:v>40913.0</c:v>
                </c:pt>
                <c:pt idx="1562">
                  <c:v>40912.0</c:v>
                </c:pt>
                <c:pt idx="1563">
                  <c:v>40911.0</c:v>
                </c:pt>
                <c:pt idx="1564">
                  <c:v>40910.0</c:v>
                </c:pt>
              </c:numCache>
            </c:numRef>
          </c:xVal>
          <c:yVal>
            <c:numRef>
              <c:f>Sheet1!$B$408:$B$1972</c:f>
              <c:numCache>
                <c:formatCode>General</c:formatCode>
                <c:ptCount val="1565"/>
                <c:pt idx="0">
                  <c:v>2.158</c:v>
                </c:pt>
                <c:pt idx="1">
                  <c:v>2.155</c:v>
                </c:pt>
                <c:pt idx="2">
                  <c:v>2.155</c:v>
                </c:pt>
                <c:pt idx="3">
                  <c:v>2.174</c:v>
                </c:pt>
                <c:pt idx="4">
                  <c:v>2.198</c:v>
                </c:pt>
                <c:pt idx="5">
                  <c:v>2.168</c:v>
                </c:pt>
                <c:pt idx="6">
                  <c:v>2.162</c:v>
                </c:pt>
                <c:pt idx="7">
                  <c:v>2.157</c:v>
                </c:pt>
                <c:pt idx="8">
                  <c:v>2.132</c:v>
                </c:pt>
                <c:pt idx="9">
                  <c:v>2.105</c:v>
                </c:pt>
                <c:pt idx="10">
                  <c:v>2.096</c:v>
                </c:pt>
                <c:pt idx="11">
                  <c:v>2.084</c:v>
                </c:pt>
                <c:pt idx="12">
                  <c:v>2.049</c:v>
                </c:pt>
                <c:pt idx="13">
                  <c:v>2.1179</c:v>
                </c:pt>
                <c:pt idx="14">
                  <c:v>2.093</c:v>
                </c:pt>
                <c:pt idx="15">
                  <c:v>2.061</c:v>
                </c:pt>
                <c:pt idx="16">
                  <c:v>2.067</c:v>
                </c:pt>
                <c:pt idx="17">
                  <c:v>2.057</c:v>
                </c:pt>
                <c:pt idx="18">
                  <c:v>2.068</c:v>
                </c:pt>
                <c:pt idx="19">
                  <c:v>2.07</c:v>
                </c:pt>
                <c:pt idx="20">
                  <c:v>2.036</c:v>
                </c:pt>
                <c:pt idx="21">
                  <c:v>2.055</c:v>
                </c:pt>
                <c:pt idx="22">
                  <c:v>2.019</c:v>
                </c:pt>
                <c:pt idx="23">
                  <c:v>1.989</c:v>
                </c:pt>
                <c:pt idx="24">
                  <c:v>1.99</c:v>
                </c:pt>
                <c:pt idx="25">
                  <c:v>2.022</c:v>
                </c:pt>
                <c:pt idx="26">
                  <c:v>2.008</c:v>
                </c:pt>
                <c:pt idx="27">
                  <c:v>1.986</c:v>
                </c:pt>
                <c:pt idx="28">
                  <c:v>2.014</c:v>
                </c:pt>
                <c:pt idx="29">
                  <c:v>2.006</c:v>
                </c:pt>
                <c:pt idx="30">
                  <c:v>1.968</c:v>
                </c:pt>
                <c:pt idx="31">
                  <c:v>1.986</c:v>
                </c:pt>
                <c:pt idx="32">
                  <c:v>1.958</c:v>
                </c:pt>
                <c:pt idx="33">
                  <c:v>1.983</c:v>
                </c:pt>
                <c:pt idx="34">
                  <c:v>1.975</c:v>
                </c:pt>
                <c:pt idx="35">
                  <c:v>1.969</c:v>
                </c:pt>
                <c:pt idx="36">
                  <c:v>1.935</c:v>
                </c:pt>
                <c:pt idx="37">
                  <c:v>1.929</c:v>
                </c:pt>
                <c:pt idx="38">
                  <c:v>1.906</c:v>
                </c:pt>
                <c:pt idx="39">
                  <c:v>1.911</c:v>
                </c:pt>
                <c:pt idx="40">
                  <c:v>1.9314</c:v>
                </c:pt>
                <c:pt idx="41">
                  <c:v>1.9307</c:v>
                </c:pt>
                <c:pt idx="42">
                  <c:v>1.93</c:v>
                </c:pt>
                <c:pt idx="43">
                  <c:v>1.937</c:v>
                </c:pt>
                <c:pt idx="44">
                  <c:v>1.912</c:v>
                </c:pt>
                <c:pt idx="45">
                  <c:v>1.9426</c:v>
                </c:pt>
                <c:pt idx="46">
                  <c:v>1.969</c:v>
                </c:pt>
                <c:pt idx="47">
                  <c:v>1.9477</c:v>
                </c:pt>
                <c:pt idx="48">
                  <c:v>1.928</c:v>
                </c:pt>
                <c:pt idx="49">
                  <c:v>1.917</c:v>
                </c:pt>
                <c:pt idx="50">
                  <c:v>1.935</c:v>
                </c:pt>
                <c:pt idx="51">
                  <c:v>1.886</c:v>
                </c:pt>
                <c:pt idx="52">
                  <c:v>1.9282</c:v>
                </c:pt>
                <c:pt idx="53">
                  <c:v>1.9064</c:v>
                </c:pt>
                <c:pt idx="54">
                  <c:v>1.897</c:v>
                </c:pt>
                <c:pt idx="55">
                  <c:v>1.849</c:v>
                </c:pt>
                <c:pt idx="56">
                  <c:v>1.872</c:v>
                </c:pt>
                <c:pt idx="57">
                  <c:v>1.888</c:v>
                </c:pt>
                <c:pt idx="58">
                  <c:v>1.877</c:v>
                </c:pt>
                <c:pt idx="59">
                  <c:v>1.886</c:v>
                </c:pt>
                <c:pt idx="60">
                  <c:v>1.8778</c:v>
                </c:pt>
                <c:pt idx="61">
                  <c:v>1.8658</c:v>
                </c:pt>
                <c:pt idx="62">
                  <c:v>1.839</c:v>
                </c:pt>
                <c:pt idx="63">
                  <c:v>1.838</c:v>
                </c:pt>
                <c:pt idx="64">
                  <c:v>1.85</c:v>
                </c:pt>
                <c:pt idx="65">
                  <c:v>1.851</c:v>
                </c:pt>
                <c:pt idx="66">
                  <c:v>1.804</c:v>
                </c:pt>
                <c:pt idx="67">
                  <c:v>1.826</c:v>
                </c:pt>
                <c:pt idx="68">
                  <c:v>1.7945</c:v>
                </c:pt>
                <c:pt idx="69">
                  <c:v>1.785</c:v>
                </c:pt>
                <c:pt idx="70">
                  <c:v>1.798</c:v>
                </c:pt>
                <c:pt idx="71">
                  <c:v>1.818</c:v>
                </c:pt>
                <c:pt idx="72">
                  <c:v>1.8026</c:v>
                </c:pt>
                <c:pt idx="73">
                  <c:v>1.7543</c:v>
                </c:pt>
                <c:pt idx="74">
                  <c:v>1.755</c:v>
                </c:pt>
                <c:pt idx="75">
                  <c:v>1.732</c:v>
                </c:pt>
                <c:pt idx="76">
                  <c:v>1.702</c:v>
                </c:pt>
                <c:pt idx="77">
                  <c:v>1.6817</c:v>
                </c:pt>
                <c:pt idx="78">
                  <c:v>1.636</c:v>
                </c:pt>
                <c:pt idx="79">
                  <c:v>1.6289</c:v>
                </c:pt>
                <c:pt idx="80">
                  <c:v>1.571</c:v>
                </c:pt>
                <c:pt idx="81">
                  <c:v>1.5714</c:v>
                </c:pt>
                <c:pt idx="82">
                  <c:v>1.61</c:v>
                </c:pt>
                <c:pt idx="83">
                  <c:v>1.574</c:v>
                </c:pt>
                <c:pt idx="84">
                  <c:v>1.637</c:v>
                </c:pt>
                <c:pt idx="85">
                  <c:v>1.6416</c:v>
                </c:pt>
                <c:pt idx="86">
                  <c:v>1.613</c:v>
                </c:pt>
                <c:pt idx="87">
                  <c:v>1.612</c:v>
                </c:pt>
                <c:pt idx="88">
                  <c:v>1.6017</c:v>
                </c:pt>
                <c:pt idx="89">
                  <c:v>1.602</c:v>
                </c:pt>
                <c:pt idx="90">
                  <c:v>1.646</c:v>
                </c:pt>
                <c:pt idx="91">
                  <c:v>1.648</c:v>
                </c:pt>
                <c:pt idx="92">
                  <c:v>1.636</c:v>
                </c:pt>
                <c:pt idx="93">
                  <c:v>1.67</c:v>
                </c:pt>
                <c:pt idx="94">
                  <c:v>1.648</c:v>
                </c:pt>
                <c:pt idx="95">
                  <c:v>1.66</c:v>
                </c:pt>
                <c:pt idx="96">
                  <c:v>1.6646</c:v>
                </c:pt>
                <c:pt idx="97">
                  <c:v>1.6814</c:v>
                </c:pt>
                <c:pt idx="98">
                  <c:v>1.708</c:v>
                </c:pt>
                <c:pt idx="99">
                  <c:v>1.6706</c:v>
                </c:pt>
                <c:pt idx="100">
                  <c:v>1.651</c:v>
                </c:pt>
                <c:pt idx="101">
                  <c:v>1.6811</c:v>
                </c:pt>
                <c:pt idx="102">
                  <c:v>1.702</c:v>
                </c:pt>
                <c:pt idx="103">
                  <c:v>1.706</c:v>
                </c:pt>
                <c:pt idx="104">
                  <c:v>1.7076</c:v>
                </c:pt>
                <c:pt idx="105">
                  <c:v>1.693</c:v>
                </c:pt>
                <c:pt idx="106">
                  <c:v>1.6881</c:v>
                </c:pt>
                <c:pt idx="107">
                  <c:v>1.7078</c:v>
                </c:pt>
                <c:pt idx="108">
                  <c:v>1.6891</c:v>
                </c:pt>
                <c:pt idx="109">
                  <c:v>1.7158</c:v>
                </c:pt>
                <c:pt idx="110">
                  <c:v>1.7024</c:v>
                </c:pt>
                <c:pt idx="111">
                  <c:v>1.7183</c:v>
                </c:pt>
                <c:pt idx="112">
                  <c:v>1.696</c:v>
                </c:pt>
                <c:pt idx="113">
                  <c:v>1.75</c:v>
                </c:pt>
                <c:pt idx="114">
                  <c:v>1.707</c:v>
                </c:pt>
                <c:pt idx="115">
                  <c:v>1.685</c:v>
                </c:pt>
                <c:pt idx="116">
                  <c:v>1.703</c:v>
                </c:pt>
                <c:pt idx="117">
                  <c:v>1.7063</c:v>
                </c:pt>
                <c:pt idx="118">
                  <c:v>1.692</c:v>
                </c:pt>
                <c:pt idx="119">
                  <c:v>1.712</c:v>
                </c:pt>
                <c:pt idx="120">
                  <c:v>1.706</c:v>
                </c:pt>
                <c:pt idx="121">
                  <c:v>1.721</c:v>
                </c:pt>
                <c:pt idx="122">
                  <c:v>1.728</c:v>
                </c:pt>
                <c:pt idx="123">
                  <c:v>1.759</c:v>
                </c:pt>
                <c:pt idx="124">
                  <c:v>1.778</c:v>
                </c:pt>
                <c:pt idx="125">
                  <c:v>1.798</c:v>
                </c:pt>
                <c:pt idx="126">
                  <c:v>1.7895</c:v>
                </c:pt>
                <c:pt idx="127">
                  <c:v>1.7758</c:v>
                </c:pt>
                <c:pt idx="128">
                  <c:v>1.7655</c:v>
                </c:pt>
                <c:pt idx="129">
                  <c:v>1.7655</c:v>
                </c:pt>
                <c:pt idx="130">
                  <c:v>1.729</c:v>
                </c:pt>
                <c:pt idx="131">
                  <c:v>1.7091</c:v>
                </c:pt>
                <c:pt idx="132">
                  <c:v>1.6824</c:v>
                </c:pt>
                <c:pt idx="133">
                  <c:v>1.6839</c:v>
                </c:pt>
                <c:pt idx="134">
                  <c:v>1.6508</c:v>
                </c:pt>
                <c:pt idx="135">
                  <c:v>1.6384</c:v>
                </c:pt>
                <c:pt idx="136">
                  <c:v>1.6334</c:v>
                </c:pt>
                <c:pt idx="137">
                  <c:v>1.649</c:v>
                </c:pt>
                <c:pt idx="138">
                  <c:v>1.654</c:v>
                </c:pt>
                <c:pt idx="139">
                  <c:v>1.6765</c:v>
                </c:pt>
                <c:pt idx="140">
                  <c:v>1.635</c:v>
                </c:pt>
                <c:pt idx="141">
                  <c:v>1.654</c:v>
                </c:pt>
                <c:pt idx="142">
                  <c:v>1.631</c:v>
                </c:pt>
                <c:pt idx="143">
                  <c:v>1.687</c:v>
                </c:pt>
                <c:pt idx="144">
                  <c:v>1.6637</c:v>
                </c:pt>
                <c:pt idx="145">
                  <c:v>1.6652</c:v>
                </c:pt>
                <c:pt idx="146">
                  <c:v>1.633</c:v>
                </c:pt>
                <c:pt idx="147">
                  <c:v>1.6378</c:v>
                </c:pt>
                <c:pt idx="148">
                  <c:v>1.609</c:v>
                </c:pt>
                <c:pt idx="149">
                  <c:v>1.618</c:v>
                </c:pt>
                <c:pt idx="150">
                  <c:v>1.621</c:v>
                </c:pt>
                <c:pt idx="151">
                  <c:v>1.642</c:v>
                </c:pt>
                <c:pt idx="152">
                  <c:v>1.634</c:v>
                </c:pt>
                <c:pt idx="153">
                  <c:v>1.6372</c:v>
                </c:pt>
                <c:pt idx="154">
                  <c:v>1.6421</c:v>
                </c:pt>
                <c:pt idx="155">
                  <c:v>1.6421</c:v>
                </c:pt>
                <c:pt idx="156">
                  <c:v>1.649</c:v>
                </c:pt>
                <c:pt idx="157">
                  <c:v>1.629</c:v>
                </c:pt>
                <c:pt idx="158">
                  <c:v>1.682</c:v>
                </c:pt>
                <c:pt idx="159">
                  <c:v>1.664</c:v>
                </c:pt>
                <c:pt idx="160">
                  <c:v>1.65</c:v>
                </c:pt>
                <c:pt idx="161">
                  <c:v>1.611</c:v>
                </c:pt>
                <c:pt idx="162">
                  <c:v>1.596</c:v>
                </c:pt>
                <c:pt idx="163">
                  <c:v>1.676</c:v>
                </c:pt>
                <c:pt idx="164">
                  <c:v>1.678</c:v>
                </c:pt>
                <c:pt idx="165">
                  <c:v>1.686</c:v>
                </c:pt>
                <c:pt idx="166">
                  <c:v>1.738</c:v>
                </c:pt>
                <c:pt idx="167">
                  <c:v>1.7617</c:v>
                </c:pt>
                <c:pt idx="168">
                  <c:v>1.767</c:v>
                </c:pt>
                <c:pt idx="169">
                  <c:v>1.7772</c:v>
                </c:pt>
                <c:pt idx="170">
                  <c:v>1.752</c:v>
                </c:pt>
                <c:pt idx="171">
                  <c:v>1.743</c:v>
                </c:pt>
                <c:pt idx="172">
                  <c:v>1.713</c:v>
                </c:pt>
                <c:pt idx="173">
                  <c:v>1.704</c:v>
                </c:pt>
                <c:pt idx="174">
                  <c:v>1.7294</c:v>
                </c:pt>
                <c:pt idx="175">
                  <c:v>1.6966</c:v>
                </c:pt>
                <c:pt idx="176">
                  <c:v>1.71</c:v>
                </c:pt>
                <c:pt idx="177">
                  <c:v>1.712</c:v>
                </c:pt>
                <c:pt idx="178">
                  <c:v>1.752</c:v>
                </c:pt>
                <c:pt idx="179">
                  <c:v>1.7049</c:v>
                </c:pt>
                <c:pt idx="180">
                  <c:v>1.676</c:v>
                </c:pt>
                <c:pt idx="181">
                  <c:v>1.664</c:v>
                </c:pt>
                <c:pt idx="182">
                  <c:v>1.635</c:v>
                </c:pt>
                <c:pt idx="183">
                  <c:v>1.6075</c:v>
                </c:pt>
                <c:pt idx="184">
                  <c:v>1.667</c:v>
                </c:pt>
                <c:pt idx="185">
                  <c:v>1.673</c:v>
                </c:pt>
                <c:pt idx="186">
                  <c:v>1.673</c:v>
                </c:pt>
                <c:pt idx="187">
                  <c:v>1.6618</c:v>
                </c:pt>
                <c:pt idx="188">
                  <c:v>1.701</c:v>
                </c:pt>
                <c:pt idx="189">
                  <c:v>1.7584</c:v>
                </c:pt>
                <c:pt idx="190">
                  <c:v>1.767</c:v>
                </c:pt>
                <c:pt idx="191">
                  <c:v>1.7398</c:v>
                </c:pt>
                <c:pt idx="192">
                  <c:v>1.723</c:v>
                </c:pt>
                <c:pt idx="193">
                  <c:v>1.7618</c:v>
                </c:pt>
                <c:pt idx="194">
                  <c:v>1.7394</c:v>
                </c:pt>
                <c:pt idx="195">
                  <c:v>1.787</c:v>
                </c:pt>
                <c:pt idx="196">
                  <c:v>1.818</c:v>
                </c:pt>
                <c:pt idx="197">
                  <c:v>1.787</c:v>
                </c:pt>
                <c:pt idx="198">
                  <c:v>1.82</c:v>
                </c:pt>
                <c:pt idx="199">
                  <c:v>1.778</c:v>
                </c:pt>
                <c:pt idx="200">
                  <c:v>1.8151</c:v>
                </c:pt>
                <c:pt idx="201">
                  <c:v>1.8079</c:v>
                </c:pt>
                <c:pt idx="202">
                  <c:v>1.7847</c:v>
                </c:pt>
                <c:pt idx="203">
                  <c:v>1.7958</c:v>
                </c:pt>
                <c:pt idx="204">
                  <c:v>1.8285</c:v>
                </c:pt>
                <c:pt idx="205">
                  <c:v>1.856</c:v>
                </c:pt>
                <c:pt idx="206">
                  <c:v>1.8777</c:v>
                </c:pt>
                <c:pt idx="207">
                  <c:v>1.837</c:v>
                </c:pt>
                <c:pt idx="208">
                  <c:v>1.934</c:v>
                </c:pt>
                <c:pt idx="209">
                  <c:v>1.936</c:v>
                </c:pt>
                <c:pt idx="210">
                  <c:v>1.916</c:v>
                </c:pt>
                <c:pt idx="211">
                  <c:v>1.923</c:v>
                </c:pt>
                <c:pt idx="212">
                  <c:v>1.867</c:v>
                </c:pt>
                <c:pt idx="213">
                  <c:v>1.858</c:v>
                </c:pt>
                <c:pt idx="214">
                  <c:v>1.832</c:v>
                </c:pt>
                <c:pt idx="215">
                  <c:v>1.844</c:v>
                </c:pt>
                <c:pt idx="216">
                  <c:v>1.845</c:v>
                </c:pt>
                <c:pt idx="217">
                  <c:v>1.812</c:v>
                </c:pt>
                <c:pt idx="218">
                  <c:v>1.805</c:v>
                </c:pt>
                <c:pt idx="219">
                  <c:v>1.7406</c:v>
                </c:pt>
                <c:pt idx="220">
                  <c:v>1.664</c:v>
                </c:pt>
                <c:pt idx="221">
                  <c:v>1.702</c:v>
                </c:pt>
                <c:pt idx="222">
                  <c:v>1.729</c:v>
                </c:pt>
                <c:pt idx="223">
                  <c:v>1.758</c:v>
                </c:pt>
                <c:pt idx="224">
                  <c:v>1.723</c:v>
                </c:pt>
                <c:pt idx="225">
                  <c:v>1.727</c:v>
                </c:pt>
                <c:pt idx="226">
                  <c:v>1.741</c:v>
                </c:pt>
                <c:pt idx="227">
                  <c:v>1.776</c:v>
                </c:pt>
                <c:pt idx="228">
                  <c:v>1.737</c:v>
                </c:pt>
                <c:pt idx="229">
                  <c:v>1.702</c:v>
                </c:pt>
                <c:pt idx="230">
                  <c:v>1.693</c:v>
                </c:pt>
                <c:pt idx="231">
                  <c:v>1.651</c:v>
                </c:pt>
                <c:pt idx="232">
                  <c:v>1.612</c:v>
                </c:pt>
                <c:pt idx="233">
                  <c:v>1.673</c:v>
                </c:pt>
                <c:pt idx="234">
                  <c:v>1.65</c:v>
                </c:pt>
                <c:pt idx="235">
                  <c:v>1.7046</c:v>
                </c:pt>
                <c:pt idx="236">
                  <c:v>1.695</c:v>
                </c:pt>
                <c:pt idx="237">
                  <c:v>1.7127</c:v>
                </c:pt>
                <c:pt idx="238">
                  <c:v>1.7047</c:v>
                </c:pt>
                <c:pt idx="239">
                  <c:v>1.714</c:v>
                </c:pt>
                <c:pt idx="240">
                  <c:v>1.695</c:v>
                </c:pt>
                <c:pt idx="241">
                  <c:v>1.698</c:v>
                </c:pt>
                <c:pt idx="242">
                  <c:v>1.702</c:v>
                </c:pt>
                <c:pt idx="243">
                  <c:v>1.677</c:v>
                </c:pt>
                <c:pt idx="244">
                  <c:v>1.641</c:v>
                </c:pt>
                <c:pt idx="245">
                  <c:v>1.687</c:v>
                </c:pt>
                <c:pt idx="246">
                  <c:v>1.724</c:v>
                </c:pt>
                <c:pt idx="247">
                  <c:v>1.696</c:v>
                </c:pt>
                <c:pt idx="248">
                  <c:v>1.61</c:v>
                </c:pt>
                <c:pt idx="249">
                  <c:v>1.689</c:v>
                </c:pt>
                <c:pt idx="250">
                  <c:v>1.691</c:v>
                </c:pt>
                <c:pt idx="251">
                  <c:v>1.637</c:v>
                </c:pt>
                <c:pt idx="252">
                  <c:v>1.648</c:v>
                </c:pt>
                <c:pt idx="253">
                  <c:v>1.646</c:v>
                </c:pt>
                <c:pt idx="254">
                  <c:v>1.646</c:v>
                </c:pt>
                <c:pt idx="255">
                  <c:v>1.674</c:v>
                </c:pt>
                <c:pt idx="256">
                  <c:v>1.604</c:v>
                </c:pt>
                <c:pt idx="257">
                  <c:v>1.65</c:v>
                </c:pt>
                <c:pt idx="258">
                  <c:v>1.655</c:v>
                </c:pt>
                <c:pt idx="259">
                  <c:v>1.66</c:v>
                </c:pt>
                <c:pt idx="260">
                  <c:v>1.656</c:v>
                </c:pt>
                <c:pt idx="261">
                  <c:v>1.675</c:v>
                </c:pt>
                <c:pt idx="262">
                  <c:v>1.707</c:v>
                </c:pt>
                <c:pt idx="263">
                  <c:v>1.726</c:v>
                </c:pt>
                <c:pt idx="264">
                  <c:v>1.719</c:v>
                </c:pt>
                <c:pt idx="265">
                  <c:v>1.724</c:v>
                </c:pt>
                <c:pt idx="266">
                  <c:v>1.717</c:v>
                </c:pt>
                <c:pt idx="267">
                  <c:v>1.688</c:v>
                </c:pt>
                <c:pt idx="268">
                  <c:v>1.718</c:v>
                </c:pt>
                <c:pt idx="269">
                  <c:v>1.699</c:v>
                </c:pt>
                <c:pt idx="270">
                  <c:v>1.745</c:v>
                </c:pt>
                <c:pt idx="271">
                  <c:v>1.764</c:v>
                </c:pt>
                <c:pt idx="272">
                  <c:v>1.712</c:v>
                </c:pt>
                <c:pt idx="273">
                  <c:v>1.581</c:v>
                </c:pt>
                <c:pt idx="274">
                  <c:v>1.547</c:v>
                </c:pt>
                <c:pt idx="275">
                  <c:v>1.553</c:v>
                </c:pt>
                <c:pt idx="276">
                  <c:v>1.509</c:v>
                </c:pt>
                <c:pt idx="277">
                  <c:v>1.498</c:v>
                </c:pt>
                <c:pt idx="278">
                  <c:v>1.506</c:v>
                </c:pt>
                <c:pt idx="279">
                  <c:v>1.525</c:v>
                </c:pt>
                <c:pt idx="280">
                  <c:v>1.493</c:v>
                </c:pt>
                <c:pt idx="281">
                  <c:v>1.537</c:v>
                </c:pt>
                <c:pt idx="282">
                  <c:v>1.498</c:v>
                </c:pt>
                <c:pt idx="283">
                  <c:v>1.4736</c:v>
                </c:pt>
                <c:pt idx="284">
                  <c:v>1.474</c:v>
                </c:pt>
                <c:pt idx="285">
                  <c:v>1.506</c:v>
                </c:pt>
                <c:pt idx="286">
                  <c:v>1.486</c:v>
                </c:pt>
                <c:pt idx="287">
                  <c:v>1.5085</c:v>
                </c:pt>
                <c:pt idx="288">
                  <c:v>1.449</c:v>
                </c:pt>
                <c:pt idx="289">
                  <c:v>1.4759</c:v>
                </c:pt>
                <c:pt idx="290">
                  <c:v>1.479</c:v>
                </c:pt>
                <c:pt idx="291">
                  <c:v>1.432</c:v>
                </c:pt>
                <c:pt idx="292">
                  <c:v>1.397</c:v>
                </c:pt>
                <c:pt idx="293">
                  <c:v>1.406</c:v>
                </c:pt>
                <c:pt idx="294">
                  <c:v>1.396</c:v>
                </c:pt>
                <c:pt idx="295">
                  <c:v>1.315</c:v>
                </c:pt>
                <c:pt idx="296">
                  <c:v>1.315</c:v>
                </c:pt>
                <c:pt idx="297">
                  <c:v>1.266</c:v>
                </c:pt>
                <c:pt idx="298">
                  <c:v>1.177</c:v>
                </c:pt>
                <c:pt idx="299">
                  <c:v>1.131</c:v>
                </c:pt>
                <c:pt idx="300">
                  <c:v>1.096</c:v>
                </c:pt>
                <c:pt idx="301">
                  <c:v>1.126</c:v>
                </c:pt>
                <c:pt idx="302">
                  <c:v>1.1274</c:v>
                </c:pt>
                <c:pt idx="303">
                  <c:v>1.1488</c:v>
                </c:pt>
                <c:pt idx="304">
                  <c:v>1.153</c:v>
                </c:pt>
                <c:pt idx="305">
                  <c:v>1.159</c:v>
                </c:pt>
                <c:pt idx="306">
                  <c:v>1.195</c:v>
                </c:pt>
                <c:pt idx="307">
                  <c:v>1.1736</c:v>
                </c:pt>
                <c:pt idx="308">
                  <c:v>1.1496</c:v>
                </c:pt>
                <c:pt idx="309">
                  <c:v>1.14</c:v>
                </c:pt>
                <c:pt idx="310">
                  <c:v>1.1259</c:v>
                </c:pt>
                <c:pt idx="311">
                  <c:v>1.1287</c:v>
                </c:pt>
                <c:pt idx="312">
                  <c:v>1.0946</c:v>
                </c:pt>
                <c:pt idx="313">
                  <c:v>1.0895</c:v>
                </c:pt>
                <c:pt idx="314">
                  <c:v>1.114</c:v>
                </c:pt>
                <c:pt idx="315">
                  <c:v>1.131</c:v>
                </c:pt>
                <c:pt idx="316">
                  <c:v>1.1323</c:v>
                </c:pt>
                <c:pt idx="317">
                  <c:v>1.147</c:v>
                </c:pt>
                <c:pt idx="318">
                  <c:v>1.1712</c:v>
                </c:pt>
                <c:pt idx="319">
                  <c:v>1.133</c:v>
                </c:pt>
                <c:pt idx="320">
                  <c:v>1.1353</c:v>
                </c:pt>
                <c:pt idx="321">
                  <c:v>1.1533</c:v>
                </c:pt>
                <c:pt idx="322">
                  <c:v>1.1261</c:v>
                </c:pt>
                <c:pt idx="323">
                  <c:v>1.109</c:v>
                </c:pt>
                <c:pt idx="324">
                  <c:v>1.0769</c:v>
                </c:pt>
                <c:pt idx="325">
                  <c:v>1.0727</c:v>
                </c:pt>
                <c:pt idx="326">
                  <c:v>1.0378</c:v>
                </c:pt>
                <c:pt idx="327">
                  <c:v>1.0491</c:v>
                </c:pt>
                <c:pt idx="328">
                  <c:v>1.0407</c:v>
                </c:pt>
                <c:pt idx="329">
                  <c:v>1.04</c:v>
                </c:pt>
                <c:pt idx="330">
                  <c:v>1.066</c:v>
                </c:pt>
                <c:pt idx="331">
                  <c:v>1.0818</c:v>
                </c:pt>
                <c:pt idx="332">
                  <c:v>1.095</c:v>
                </c:pt>
                <c:pt idx="333">
                  <c:v>1.0924</c:v>
                </c:pt>
                <c:pt idx="334">
                  <c:v>1.1003</c:v>
                </c:pt>
                <c:pt idx="335">
                  <c:v>1.0762</c:v>
                </c:pt>
                <c:pt idx="336">
                  <c:v>1.0496</c:v>
                </c:pt>
                <c:pt idx="337">
                  <c:v>1.0688</c:v>
                </c:pt>
                <c:pt idx="338">
                  <c:v>1.1143</c:v>
                </c:pt>
                <c:pt idx="339">
                  <c:v>1.0795</c:v>
                </c:pt>
                <c:pt idx="340">
                  <c:v>1.106</c:v>
                </c:pt>
                <c:pt idx="341">
                  <c:v>1.0786</c:v>
                </c:pt>
                <c:pt idx="342">
                  <c:v>1.0353</c:v>
                </c:pt>
                <c:pt idx="343">
                  <c:v>1.0213</c:v>
                </c:pt>
                <c:pt idx="344">
                  <c:v>1.078</c:v>
                </c:pt>
                <c:pt idx="345">
                  <c:v>1.0836</c:v>
                </c:pt>
                <c:pt idx="346">
                  <c:v>1.0905</c:v>
                </c:pt>
                <c:pt idx="347">
                  <c:v>1.1118</c:v>
                </c:pt>
                <c:pt idx="348">
                  <c:v>1.093</c:v>
                </c:pt>
                <c:pt idx="349">
                  <c:v>1.0855</c:v>
                </c:pt>
                <c:pt idx="350">
                  <c:v>1.1368</c:v>
                </c:pt>
                <c:pt idx="351">
                  <c:v>1.0742</c:v>
                </c:pt>
                <c:pt idx="352">
                  <c:v>1.0424</c:v>
                </c:pt>
                <c:pt idx="353">
                  <c:v>1.0466</c:v>
                </c:pt>
                <c:pt idx="354">
                  <c:v>1.0437</c:v>
                </c:pt>
                <c:pt idx="355">
                  <c:v>1.047</c:v>
                </c:pt>
                <c:pt idx="356">
                  <c:v>1.0139</c:v>
                </c:pt>
                <c:pt idx="357">
                  <c:v>1.0307</c:v>
                </c:pt>
                <c:pt idx="358">
                  <c:v>1.0315</c:v>
                </c:pt>
                <c:pt idx="359">
                  <c:v>1.0124</c:v>
                </c:pt>
                <c:pt idx="360">
                  <c:v>1.0088</c:v>
                </c:pt>
                <c:pt idx="361">
                  <c:v>1.0487</c:v>
                </c:pt>
                <c:pt idx="362">
                  <c:v>1.0077</c:v>
                </c:pt>
                <c:pt idx="363">
                  <c:v>1.0432</c:v>
                </c:pt>
                <c:pt idx="364">
                  <c:v>1.0752</c:v>
                </c:pt>
                <c:pt idx="365">
                  <c:v>1.0524</c:v>
                </c:pt>
                <c:pt idx="366">
                  <c:v>0.9548</c:v>
                </c:pt>
                <c:pt idx="367">
                  <c:v>0.9794</c:v>
                </c:pt>
                <c:pt idx="368">
                  <c:v>0.9801</c:v>
                </c:pt>
                <c:pt idx="369">
                  <c:v>0.9754</c:v>
                </c:pt>
                <c:pt idx="370">
                  <c:v>0.9219</c:v>
                </c:pt>
                <c:pt idx="371">
                  <c:v>0.9861</c:v>
                </c:pt>
                <c:pt idx="372">
                  <c:v>1.0045</c:v>
                </c:pt>
                <c:pt idx="373">
                  <c:v>1.017</c:v>
                </c:pt>
                <c:pt idx="374">
                  <c:v>1.0596</c:v>
                </c:pt>
                <c:pt idx="375">
                  <c:v>1.0351</c:v>
                </c:pt>
                <c:pt idx="376">
                  <c:v>1.0135</c:v>
                </c:pt>
                <c:pt idx="377">
                  <c:v>1.0031</c:v>
                </c:pt>
                <c:pt idx="378">
                  <c:v>0.9643</c:v>
                </c:pt>
                <c:pt idx="379">
                  <c:v>0.9627</c:v>
                </c:pt>
                <c:pt idx="380">
                  <c:v>0.9517</c:v>
                </c:pt>
                <c:pt idx="381">
                  <c:v>0.9237</c:v>
                </c:pt>
                <c:pt idx="382">
                  <c:v>0.8897</c:v>
                </c:pt>
                <c:pt idx="383">
                  <c:v>0.9284</c:v>
                </c:pt>
                <c:pt idx="384">
                  <c:v>0.8758</c:v>
                </c:pt>
                <c:pt idx="385">
                  <c:v>0.8039</c:v>
                </c:pt>
                <c:pt idx="386">
                  <c:v>0.8194</c:v>
                </c:pt>
                <c:pt idx="387">
                  <c:v>0.7926</c:v>
                </c:pt>
                <c:pt idx="388">
                  <c:v>0.782</c:v>
                </c:pt>
                <c:pt idx="389">
                  <c:v>0.814</c:v>
                </c:pt>
                <c:pt idx="390">
                  <c:v>0.816</c:v>
                </c:pt>
                <c:pt idx="391">
                  <c:v>0.8056</c:v>
                </c:pt>
                <c:pt idx="392">
                  <c:v>0.8468</c:v>
                </c:pt>
                <c:pt idx="393">
                  <c:v>0.8022</c:v>
                </c:pt>
                <c:pt idx="394">
                  <c:v>0.7781</c:v>
                </c:pt>
                <c:pt idx="395">
                  <c:v>0.8413</c:v>
                </c:pt>
                <c:pt idx="396">
                  <c:v>1.0308</c:v>
                </c:pt>
                <c:pt idx="397">
                  <c:v>0.9695</c:v>
                </c:pt>
                <c:pt idx="398">
                  <c:v>0.976</c:v>
                </c:pt>
                <c:pt idx="399">
                  <c:v>0.9589</c:v>
                </c:pt>
                <c:pt idx="400">
                  <c:v>0.9272</c:v>
                </c:pt>
                <c:pt idx="401">
                  <c:v>0.9063</c:v>
                </c:pt>
                <c:pt idx="402">
                  <c:v>0.8954</c:v>
                </c:pt>
                <c:pt idx="403">
                  <c:v>0.933</c:v>
                </c:pt>
                <c:pt idx="404">
                  <c:v>0.913</c:v>
                </c:pt>
                <c:pt idx="405">
                  <c:v>0.9575</c:v>
                </c:pt>
                <c:pt idx="406">
                  <c:v>1.0</c:v>
                </c:pt>
                <c:pt idx="407">
                  <c:v>1.0104</c:v>
                </c:pt>
                <c:pt idx="408">
                  <c:v>1.0</c:v>
                </c:pt>
                <c:pt idx="409">
                  <c:v>1.0419</c:v>
                </c:pt>
                <c:pt idx="410">
                  <c:v>1.0225</c:v>
                </c:pt>
                <c:pt idx="411">
                  <c:v>1.1485</c:v>
                </c:pt>
                <c:pt idx="412">
                  <c:v>1.1598</c:v>
                </c:pt>
                <c:pt idx="413">
                  <c:v>1.1436</c:v>
                </c:pt>
                <c:pt idx="414">
                  <c:v>1.152</c:v>
                </c:pt>
                <c:pt idx="415">
                  <c:v>1.166</c:v>
                </c:pt>
                <c:pt idx="416">
                  <c:v>1.1272</c:v>
                </c:pt>
                <c:pt idx="417">
                  <c:v>1.1733</c:v>
                </c:pt>
                <c:pt idx="418">
                  <c:v>1.1758</c:v>
                </c:pt>
                <c:pt idx="419">
                  <c:v>1.128</c:v>
                </c:pt>
                <c:pt idx="420">
                  <c:v>1.1254</c:v>
                </c:pt>
                <c:pt idx="421">
                  <c:v>1.1305</c:v>
                </c:pt>
                <c:pt idx="422">
                  <c:v>1.1262</c:v>
                </c:pt>
                <c:pt idx="423">
                  <c:v>1.0667</c:v>
                </c:pt>
                <c:pt idx="424">
                  <c:v>1.0215</c:v>
                </c:pt>
                <c:pt idx="425">
                  <c:v>0.956</c:v>
                </c:pt>
                <c:pt idx="426">
                  <c:v>0.9972</c:v>
                </c:pt>
                <c:pt idx="427">
                  <c:v>0.945</c:v>
                </c:pt>
                <c:pt idx="428">
                  <c:v>0.9541</c:v>
                </c:pt>
                <c:pt idx="429">
                  <c:v>0.9433</c:v>
                </c:pt>
                <c:pt idx="430">
                  <c:v>0.9806</c:v>
                </c:pt>
                <c:pt idx="431">
                  <c:v>0.9563</c:v>
                </c:pt>
                <c:pt idx="432">
                  <c:v>0.983</c:v>
                </c:pt>
                <c:pt idx="433">
                  <c:v>1.0094</c:v>
                </c:pt>
                <c:pt idx="434">
                  <c:v>1.0605</c:v>
                </c:pt>
                <c:pt idx="435">
                  <c:v>1.0389</c:v>
                </c:pt>
                <c:pt idx="436">
                  <c:v>1.0314</c:v>
                </c:pt>
                <c:pt idx="437">
                  <c:v>1.0536</c:v>
                </c:pt>
                <c:pt idx="438">
                  <c:v>1.085</c:v>
                </c:pt>
                <c:pt idx="439">
                  <c:v>1.0995</c:v>
                </c:pt>
                <c:pt idx="440">
                  <c:v>1.0832</c:v>
                </c:pt>
                <c:pt idx="441">
                  <c:v>1.0695</c:v>
                </c:pt>
                <c:pt idx="442">
                  <c:v>1.0637</c:v>
                </c:pt>
                <c:pt idx="443">
                  <c:v>1.0003</c:v>
                </c:pt>
                <c:pt idx="444">
                  <c:v>0.9659</c:v>
                </c:pt>
                <c:pt idx="445">
                  <c:v>0.9579</c:v>
                </c:pt>
                <c:pt idx="446">
                  <c:v>0.9822</c:v>
                </c:pt>
                <c:pt idx="447">
                  <c:v>0.95</c:v>
                </c:pt>
                <c:pt idx="448">
                  <c:v>0.991</c:v>
                </c:pt>
                <c:pt idx="449">
                  <c:v>0.9394</c:v>
                </c:pt>
                <c:pt idx="450">
                  <c:v>0.9367</c:v>
                </c:pt>
                <c:pt idx="451">
                  <c:v>0.9137</c:v>
                </c:pt>
                <c:pt idx="452">
                  <c:v>0.9523</c:v>
                </c:pt>
                <c:pt idx="453">
                  <c:v>0.939</c:v>
                </c:pt>
                <c:pt idx="454">
                  <c:v>0.9574</c:v>
                </c:pt>
                <c:pt idx="455">
                  <c:v>0.9675</c:v>
                </c:pt>
                <c:pt idx="456">
                  <c:v>0.9447</c:v>
                </c:pt>
                <c:pt idx="457">
                  <c:v>0.9753</c:v>
                </c:pt>
                <c:pt idx="458">
                  <c:v>1.0079</c:v>
                </c:pt>
                <c:pt idx="459">
                  <c:v>1.1001</c:v>
                </c:pt>
                <c:pt idx="460">
                  <c:v>1.086</c:v>
                </c:pt>
                <c:pt idx="461">
                  <c:v>1.0945</c:v>
                </c:pt>
                <c:pt idx="462">
                  <c:v>1.084</c:v>
                </c:pt>
                <c:pt idx="463">
                  <c:v>1.112</c:v>
                </c:pt>
                <c:pt idx="464">
                  <c:v>1.0904</c:v>
                </c:pt>
                <c:pt idx="465">
                  <c:v>1.0373</c:v>
                </c:pt>
                <c:pt idx="466">
                  <c:v>1.0672</c:v>
                </c:pt>
                <c:pt idx="467">
                  <c:v>1.0697</c:v>
                </c:pt>
                <c:pt idx="468">
                  <c:v>1.1742</c:v>
                </c:pt>
                <c:pt idx="469">
                  <c:v>1.161</c:v>
                </c:pt>
                <c:pt idx="470">
                  <c:v>1.139</c:v>
                </c:pt>
                <c:pt idx="471">
                  <c:v>1.102</c:v>
                </c:pt>
                <c:pt idx="472">
                  <c:v>1.051</c:v>
                </c:pt>
                <c:pt idx="473">
                  <c:v>1.015</c:v>
                </c:pt>
                <c:pt idx="474">
                  <c:v>1.072</c:v>
                </c:pt>
                <c:pt idx="475">
                  <c:v>1.034</c:v>
                </c:pt>
                <c:pt idx="476">
                  <c:v>0.995</c:v>
                </c:pt>
                <c:pt idx="477">
                  <c:v>0.995</c:v>
                </c:pt>
                <c:pt idx="478">
                  <c:v>0.973</c:v>
                </c:pt>
                <c:pt idx="479">
                  <c:v>0.908</c:v>
                </c:pt>
                <c:pt idx="480">
                  <c:v>0.901</c:v>
                </c:pt>
                <c:pt idx="481">
                  <c:v>0.836</c:v>
                </c:pt>
                <c:pt idx="482">
                  <c:v>0.877</c:v>
                </c:pt>
                <c:pt idx="483">
                  <c:v>0.874</c:v>
                </c:pt>
                <c:pt idx="484">
                  <c:v>0.89</c:v>
                </c:pt>
                <c:pt idx="485">
                  <c:v>0.89</c:v>
                </c:pt>
                <c:pt idx="486">
                  <c:v>0.852</c:v>
                </c:pt>
                <c:pt idx="487">
                  <c:v>0.894</c:v>
                </c:pt>
                <c:pt idx="488">
                  <c:v>0.873</c:v>
                </c:pt>
                <c:pt idx="489">
                  <c:v>0.865</c:v>
                </c:pt>
                <c:pt idx="490">
                  <c:v>0.85</c:v>
                </c:pt>
                <c:pt idx="491">
                  <c:v>0.8014</c:v>
                </c:pt>
                <c:pt idx="492">
                  <c:v>0.8349</c:v>
                </c:pt>
                <c:pt idx="493">
                  <c:v>0.845</c:v>
                </c:pt>
                <c:pt idx="494">
                  <c:v>0.874</c:v>
                </c:pt>
                <c:pt idx="495">
                  <c:v>0.92</c:v>
                </c:pt>
                <c:pt idx="496">
                  <c:v>0.9172</c:v>
                </c:pt>
                <c:pt idx="497">
                  <c:v>0.9213</c:v>
                </c:pt>
                <c:pt idx="498">
                  <c:v>0.933</c:v>
                </c:pt>
                <c:pt idx="499">
                  <c:v>1.012</c:v>
                </c:pt>
                <c:pt idx="500">
                  <c:v>0.992</c:v>
                </c:pt>
                <c:pt idx="501">
                  <c:v>1.044</c:v>
                </c:pt>
                <c:pt idx="502">
                  <c:v>1.052</c:v>
                </c:pt>
                <c:pt idx="503">
                  <c:v>1.0836</c:v>
                </c:pt>
                <c:pt idx="504">
                  <c:v>1.082</c:v>
                </c:pt>
                <c:pt idx="505">
                  <c:v>1.099</c:v>
                </c:pt>
                <c:pt idx="506">
                  <c:v>1.052</c:v>
                </c:pt>
                <c:pt idx="507">
                  <c:v>1.038</c:v>
                </c:pt>
                <c:pt idx="508">
                  <c:v>1.081</c:v>
                </c:pt>
                <c:pt idx="509">
                  <c:v>1.061</c:v>
                </c:pt>
                <c:pt idx="510">
                  <c:v>1.055</c:v>
                </c:pt>
                <c:pt idx="511">
                  <c:v>1.118</c:v>
                </c:pt>
                <c:pt idx="512">
                  <c:v>1.135</c:v>
                </c:pt>
                <c:pt idx="513">
                  <c:v>1.16</c:v>
                </c:pt>
                <c:pt idx="514">
                  <c:v>1.198</c:v>
                </c:pt>
                <c:pt idx="515">
                  <c:v>1.192</c:v>
                </c:pt>
                <c:pt idx="516">
                  <c:v>1.232</c:v>
                </c:pt>
                <c:pt idx="517">
                  <c:v>1.29</c:v>
                </c:pt>
                <c:pt idx="518">
                  <c:v>1.359</c:v>
                </c:pt>
                <c:pt idx="519">
                  <c:v>1.363</c:v>
                </c:pt>
                <c:pt idx="520">
                  <c:v>1.386</c:v>
                </c:pt>
                <c:pt idx="521">
                  <c:v>1.391</c:v>
                </c:pt>
                <c:pt idx="522">
                  <c:v>1.402</c:v>
                </c:pt>
                <c:pt idx="523">
                  <c:v>1.404</c:v>
                </c:pt>
                <c:pt idx="524">
                  <c:v>1.358</c:v>
                </c:pt>
                <c:pt idx="525">
                  <c:v>1.349</c:v>
                </c:pt>
                <c:pt idx="526">
                  <c:v>1.343</c:v>
                </c:pt>
                <c:pt idx="527">
                  <c:v>1.345</c:v>
                </c:pt>
                <c:pt idx="528">
                  <c:v>1.3459</c:v>
                </c:pt>
                <c:pt idx="529">
                  <c:v>1.315</c:v>
                </c:pt>
                <c:pt idx="530">
                  <c:v>1.309</c:v>
                </c:pt>
                <c:pt idx="531">
                  <c:v>1.317</c:v>
                </c:pt>
                <c:pt idx="532">
                  <c:v>1.317</c:v>
                </c:pt>
                <c:pt idx="533">
                  <c:v>1.265</c:v>
                </c:pt>
                <c:pt idx="534">
                  <c:v>1.2523</c:v>
                </c:pt>
                <c:pt idx="535">
                  <c:v>1.195</c:v>
                </c:pt>
                <c:pt idx="536">
                  <c:v>1.278</c:v>
                </c:pt>
                <c:pt idx="537">
                  <c:v>1.244</c:v>
                </c:pt>
                <c:pt idx="538">
                  <c:v>1.263</c:v>
                </c:pt>
                <c:pt idx="539">
                  <c:v>1.266</c:v>
                </c:pt>
                <c:pt idx="540">
                  <c:v>1.275</c:v>
                </c:pt>
                <c:pt idx="541">
                  <c:v>1.268</c:v>
                </c:pt>
                <c:pt idx="542">
                  <c:v>1.22</c:v>
                </c:pt>
                <c:pt idx="543">
                  <c:v>1.18</c:v>
                </c:pt>
                <c:pt idx="544">
                  <c:v>1.21</c:v>
                </c:pt>
                <c:pt idx="545">
                  <c:v>1.213</c:v>
                </c:pt>
                <c:pt idx="546">
                  <c:v>1.226</c:v>
                </c:pt>
                <c:pt idx="547">
                  <c:v>1.224</c:v>
                </c:pt>
                <c:pt idx="548">
                  <c:v>1.221</c:v>
                </c:pt>
                <c:pt idx="549">
                  <c:v>1.226</c:v>
                </c:pt>
                <c:pt idx="550">
                  <c:v>1.189</c:v>
                </c:pt>
                <c:pt idx="551">
                  <c:v>1.192</c:v>
                </c:pt>
                <c:pt idx="552">
                  <c:v>1.205</c:v>
                </c:pt>
                <c:pt idx="553">
                  <c:v>1.202</c:v>
                </c:pt>
                <c:pt idx="554">
                  <c:v>1.194</c:v>
                </c:pt>
                <c:pt idx="555">
                  <c:v>1.196</c:v>
                </c:pt>
                <c:pt idx="556">
                  <c:v>1.242</c:v>
                </c:pt>
                <c:pt idx="557">
                  <c:v>1.238</c:v>
                </c:pt>
                <c:pt idx="558">
                  <c:v>1.231</c:v>
                </c:pt>
                <c:pt idx="559">
                  <c:v>1.267</c:v>
                </c:pt>
                <c:pt idx="560">
                  <c:v>1.258</c:v>
                </c:pt>
                <c:pt idx="561">
                  <c:v>1.166</c:v>
                </c:pt>
                <c:pt idx="562">
                  <c:v>1.153</c:v>
                </c:pt>
                <c:pt idx="563">
                  <c:v>1.11</c:v>
                </c:pt>
                <c:pt idx="564">
                  <c:v>1.106</c:v>
                </c:pt>
                <c:pt idx="565">
                  <c:v>1.0932</c:v>
                </c:pt>
                <c:pt idx="566">
                  <c:v>1.1008</c:v>
                </c:pt>
                <c:pt idx="567">
                  <c:v>1.0559</c:v>
                </c:pt>
                <c:pt idx="568">
                  <c:v>0.9642</c:v>
                </c:pt>
                <c:pt idx="569">
                  <c:v>0.9912</c:v>
                </c:pt>
                <c:pt idx="570">
                  <c:v>1.0065</c:v>
                </c:pt>
                <c:pt idx="571">
                  <c:v>0.9635</c:v>
                </c:pt>
                <c:pt idx="572">
                  <c:v>0.9716</c:v>
                </c:pt>
                <c:pt idx="573">
                  <c:v>0.972</c:v>
                </c:pt>
                <c:pt idx="574">
                  <c:v>0.9451</c:v>
                </c:pt>
                <c:pt idx="575">
                  <c:v>0.9692</c:v>
                </c:pt>
                <c:pt idx="576">
                  <c:v>0.9459</c:v>
                </c:pt>
                <c:pt idx="577">
                  <c:v>0.8877</c:v>
                </c:pt>
                <c:pt idx="578">
                  <c:v>0.959</c:v>
                </c:pt>
                <c:pt idx="579">
                  <c:v>1.004</c:v>
                </c:pt>
                <c:pt idx="580">
                  <c:v>1.0191</c:v>
                </c:pt>
                <c:pt idx="581">
                  <c:v>1.0</c:v>
                </c:pt>
                <c:pt idx="582">
                  <c:v>0.978</c:v>
                </c:pt>
                <c:pt idx="583">
                  <c:v>0.947</c:v>
                </c:pt>
                <c:pt idx="584">
                  <c:v>0.959</c:v>
                </c:pt>
                <c:pt idx="585">
                  <c:v>0.944</c:v>
                </c:pt>
                <c:pt idx="586">
                  <c:v>1.0142</c:v>
                </c:pt>
                <c:pt idx="587">
                  <c:v>0.9728</c:v>
                </c:pt>
                <c:pt idx="588">
                  <c:v>0.9849</c:v>
                </c:pt>
                <c:pt idx="589">
                  <c:v>1.0146</c:v>
                </c:pt>
                <c:pt idx="590">
                  <c:v>1.045</c:v>
                </c:pt>
                <c:pt idx="591">
                  <c:v>1.054</c:v>
                </c:pt>
                <c:pt idx="592">
                  <c:v>1.067</c:v>
                </c:pt>
                <c:pt idx="593">
                  <c:v>1.0483</c:v>
                </c:pt>
                <c:pt idx="594">
                  <c:v>1.09</c:v>
                </c:pt>
                <c:pt idx="595">
                  <c:v>1.06</c:v>
                </c:pt>
                <c:pt idx="596">
                  <c:v>1.069</c:v>
                </c:pt>
                <c:pt idx="597">
                  <c:v>1.186</c:v>
                </c:pt>
                <c:pt idx="598">
                  <c:v>1.183</c:v>
                </c:pt>
                <c:pt idx="599">
                  <c:v>1.121</c:v>
                </c:pt>
                <c:pt idx="600">
                  <c:v>1.118</c:v>
                </c:pt>
                <c:pt idx="601">
                  <c:v>1.132</c:v>
                </c:pt>
                <c:pt idx="602">
                  <c:v>1.124</c:v>
                </c:pt>
                <c:pt idx="603">
                  <c:v>1.128</c:v>
                </c:pt>
                <c:pt idx="604">
                  <c:v>1.095</c:v>
                </c:pt>
                <c:pt idx="605">
                  <c:v>1.106</c:v>
                </c:pt>
                <c:pt idx="606">
                  <c:v>1.113</c:v>
                </c:pt>
                <c:pt idx="607">
                  <c:v>1.129</c:v>
                </c:pt>
                <c:pt idx="608">
                  <c:v>1.112</c:v>
                </c:pt>
                <c:pt idx="609">
                  <c:v>1.176</c:v>
                </c:pt>
                <c:pt idx="610">
                  <c:v>1.153</c:v>
                </c:pt>
                <c:pt idx="611">
                  <c:v>1.115</c:v>
                </c:pt>
                <c:pt idx="612">
                  <c:v>1.088</c:v>
                </c:pt>
                <c:pt idx="613">
                  <c:v>1.076</c:v>
                </c:pt>
                <c:pt idx="614">
                  <c:v>1.052</c:v>
                </c:pt>
                <c:pt idx="615">
                  <c:v>1.12</c:v>
                </c:pt>
                <c:pt idx="616">
                  <c:v>1.159</c:v>
                </c:pt>
                <c:pt idx="617">
                  <c:v>1.169</c:v>
                </c:pt>
                <c:pt idx="618">
                  <c:v>1.239</c:v>
                </c:pt>
                <c:pt idx="619">
                  <c:v>1.231</c:v>
                </c:pt>
                <c:pt idx="620">
                  <c:v>1.256</c:v>
                </c:pt>
                <c:pt idx="621">
                  <c:v>1.244</c:v>
                </c:pt>
                <c:pt idx="622">
                  <c:v>1.19</c:v>
                </c:pt>
                <c:pt idx="623">
                  <c:v>1.213</c:v>
                </c:pt>
                <c:pt idx="624">
                  <c:v>1.28</c:v>
                </c:pt>
                <c:pt idx="625">
                  <c:v>1.265</c:v>
                </c:pt>
                <c:pt idx="626">
                  <c:v>1.267</c:v>
                </c:pt>
                <c:pt idx="627">
                  <c:v>1.278</c:v>
                </c:pt>
                <c:pt idx="628">
                  <c:v>1.267</c:v>
                </c:pt>
                <c:pt idx="629">
                  <c:v>1.186</c:v>
                </c:pt>
                <c:pt idx="630">
                  <c:v>1.189</c:v>
                </c:pt>
                <c:pt idx="631">
                  <c:v>1.265</c:v>
                </c:pt>
                <c:pt idx="632">
                  <c:v>1.236</c:v>
                </c:pt>
                <c:pt idx="633">
                  <c:v>1.218</c:v>
                </c:pt>
                <c:pt idx="634">
                  <c:v>1.196</c:v>
                </c:pt>
                <c:pt idx="635">
                  <c:v>1.244</c:v>
                </c:pt>
                <c:pt idx="636">
                  <c:v>1.267</c:v>
                </c:pt>
                <c:pt idx="637">
                  <c:v>1.283</c:v>
                </c:pt>
                <c:pt idx="638">
                  <c:v>1.255</c:v>
                </c:pt>
                <c:pt idx="639">
                  <c:v>1.288</c:v>
                </c:pt>
                <c:pt idx="640">
                  <c:v>1.26</c:v>
                </c:pt>
                <c:pt idx="641">
                  <c:v>1.227</c:v>
                </c:pt>
                <c:pt idx="642">
                  <c:v>1.209</c:v>
                </c:pt>
                <c:pt idx="643">
                  <c:v>1.219</c:v>
                </c:pt>
                <c:pt idx="644">
                  <c:v>1.273</c:v>
                </c:pt>
                <c:pt idx="645">
                  <c:v>1.221</c:v>
                </c:pt>
                <c:pt idx="646">
                  <c:v>1.177</c:v>
                </c:pt>
                <c:pt idx="647">
                  <c:v>1.106</c:v>
                </c:pt>
                <c:pt idx="648">
                  <c:v>1.16</c:v>
                </c:pt>
                <c:pt idx="649">
                  <c:v>1.178</c:v>
                </c:pt>
                <c:pt idx="650">
                  <c:v>1.208</c:v>
                </c:pt>
                <c:pt idx="651">
                  <c:v>1.23</c:v>
                </c:pt>
                <c:pt idx="652">
                  <c:v>1.288</c:v>
                </c:pt>
                <c:pt idx="653">
                  <c:v>1.244</c:v>
                </c:pt>
                <c:pt idx="654">
                  <c:v>1.216</c:v>
                </c:pt>
                <c:pt idx="655">
                  <c:v>1.299</c:v>
                </c:pt>
                <c:pt idx="656">
                  <c:v>1.26</c:v>
                </c:pt>
                <c:pt idx="657">
                  <c:v>1.244</c:v>
                </c:pt>
                <c:pt idx="658">
                  <c:v>1.258</c:v>
                </c:pt>
                <c:pt idx="659">
                  <c:v>1.239</c:v>
                </c:pt>
                <c:pt idx="660">
                  <c:v>1.192</c:v>
                </c:pt>
                <c:pt idx="661">
                  <c:v>1.227</c:v>
                </c:pt>
                <c:pt idx="662">
                  <c:v>1.243</c:v>
                </c:pt>
                <c:pt idx="663">
                  <c:v>1.283</c:v>
                </c:pt>
                <c:pt idx="664">
                  <c:v>1.312</c:v>
                </c:pt>
                <c:pt idx="665">
                  <c:v>1.341</c:v>
                </c:pt>
                <c:pt idx="666">
                  <c:v>1.321</c:v>
                </c:pt>
                <c:pt idx="667">
                  <c:v>1.344</c:v>
                </c:pt>
                <c:pt idx="668">
                  <c:v>1.327</c:v>
                </c:pt>
                <c:pt idx="669">
                  <c:v>1.294</c:v>
                </c:pt>
                <c:pt idx="670">
                  <c:v>1.316</c:v>
                </c:pt>
                <c:pt idx="671">
                  <c:v>1.238</c:v>
                </c:pt>
                <c:pt idx="672">
                  <c:v>1.267</c:v>
                </c:pt>
                <c:pt idx="673">
                  <c:v>1.219</c:v>
                </c:pt>
                <c:pt idx="674">
                  <c:v>1.197</c:v>
                </c:pt>
                <c:pt idx="675">
                  <c:v>1.155</c:v>
                </c:pt>
                <c:pt idx="676">
                  <c:v>1.172</c:v>
                </c:pt>
                <c:pt idx="677">
                  <c:v>1.194</c:v>
                </c:pt>
                <c:pt idx="678">
                  <c:v>1.187</c:v>
                </c:pt>
                <c:pt idx="679">
                  <c:v>1.197</c:v>
                </c:pt>
                <c:pt idx="680">
                  <c:v>1.203</c:v>
                </c:pt>
                <c:pt idx="681">
                  <c:v>1.148</c:v>
                </c:pt>
                <c:pt idx="682">
                  <c:v>1.166</c:v>
                </c:pt>
                <c:pt idx="683">
                  <c:v>1.212</c:v>
                </c:pt>
                <c:pt idx="684">
                  <c:v>1.173</c:v>
                </c:pt>
                <c:pt idx="685">
                  <c:v>1.117</c:v>
                </c:pt>
                <c:pt idx="686">
                  <c:v>1.134</c:v>
                </c:pt>
                <c:pt idx="687">
                  <c:v>1.186</c:v>
                </c:pt>
                <c:pt idx="688">
                  <c:v>1.212</c:v>
                </c:pt>
                <c:pt idx="689">
                  <c:v>1.226</c:v>
                </c:pt>
                <c:pt idx="690">
                  <c:v>1.168</c:v>
                </c:pt>
                <c:pt idx="691">
                  <c:v>1.235</c:v>
                </c:pt>
                <c:pt idx="692">
                  <c:v>1.23</c:v>
                </c:pt>
                <c:pt idx="693">
                  <c:v>1.208</c:v>
                </c:pt>
                <c:pt idx="694">
                  <c:v>1.171</c:v>
                </c:pt>
                <c:pt idx="695">
                  <c:v>1.176</c:v>
                </c:pt>
                <c:pt idx="696">
                  <c:v>1.13</c:v>
                </c:pt>
                <c:pt idx="697">
                  <c:v>1.097</c:v>
                </c:pt>
                <c:pt idx="698">
                  <c:v>1.083</c:v>
                </c:pt>
                <c:pt idx="699">
                  <c:v>1.063</c:v>
                </c:pt>
                <c:pt idx="700">
                  <c:v>1.051</c:v>
                </c:pt>
                <c:pt idx="701">
                  <c:v>1.079</c:v>
                </c:pt>
                <c:pt idx="702">
                  <c:v>1.101</c:v>
                </c:pt>
                <c:pt idx="703">
                  <c:v>1.063</c:v>
                </c:pt>
                <c:pt idx="704">
                  <c:v>1.057</c:v>
                </c:pt>
                <c:pt idx="705">
                  <c:v>1.044</c:v>
                </c:pt>
                <c:pt idx="706">
                  <c:v>1.023</c:v>
                </c:pt>
                <c:pt idx="707">
                  <c:v>1.049</c:v>
                </c:pt>
                <c:pt idx="708">
                  <c:v>1.052</c:v>
                </c:pt>
                <c:pt idx="709">
                  <c:v>1.074</c:v>
                </c:pt>
                <c:pt idx="710">
                  <c:v>1.113</c:v>
                </c:pt>
                <c:pt idx="711">
                  <c:v>1.103</c:v>
                </c:pt>
                <c:pt idx="712">
                  <c:v>1.07</c:v>
                </c:pt>
                <c:pt idx="713">
                  <c:v>1.051</c:v>
                </c:pt>
                <c:pt idx="714">
                  <c:v>1.033</c:v>
                </c:pt>
                <c:pt idx="715">
                  <c:v>1.013</c:v>
                </c:pt>
                <c:pt idx="716">
                  <c:v>1.079</c:v>
                </c:pt>
                <c:pt idx="717">
                  <c:v>1.078</c:v>
                </c:pt>
                <c:pt idx="718">
                  <c:v>1.093</c:v>
                </c:pt>
                <c:pt idx="719">
                  <c:v>1.129</c:v>
                </c:pt>
                <c:pt idx="720">
                  <c:v>1.129</c:v>
                </c:pt>
                <c:pt idx="721">
                  <c:v>1.151</c:v>
                </c:pt>
                <c:pt idx="722">
                  <c:v>1.129</c:v>
                </c:pt>
                <c:pt idx="723">
                  <c:v>1.098</c:v>
                </c:pt>
                <c:pt idx="724">
                  <c:v>1.124</c:v>
                </c:pt>
                <c:pt idx="725">
                  <c:v>1.129</c:v>
                </c:pt>
                <c:pt idx="726">
                  <c:v>1.173</c:v>
                </c:pt>
                <c:pt idx="727">
                  <c:v>1.25</c:v>
                </c:pt>
                <c:pt idx="728">
                  <c:v>1.265</c:v>
                </c:pt>
                <c:pt idx="729">
                  <c:v>1.249</c:v>
                </c:pt>
                <c:pt idx="730">
                  <c:v>1.275</c:v>
                </c:pt>
                <c:pt idx="731">
                  <c:v>1.284</c:v>
                </c:pt>
                <c:pt idx="732">
                  <c:v>1.292</c:v>
                </c:pt>
                <c:pt idx="733">
                  <c:v>1.289</c:v>
                </c:pt>
                <c:pt idx="734">
                  <c:v>1.304</c:v>
                </c:pt>
                <c:pt idx="735">
                  <c:v>1.348</c:v>
                </c:pt>
                <c:pt idx="736">
                  <c:v>1.242</c:v>
                </c:pt>
                <c:pt idx="737">
                  <c:v>1.254</c:v>
                </c:pt>
                <c:pt idx="738">
                  <c:v>1.268</c:v>
                </c:pt>
                <c:pt idx="739">
                  <c:v>1.25</c:v>
                </c:pt>
                <c:pt idx="740">
                  <c:v>1.201</c:v>
                </c:pt>
                <c:pt idx="741">
                  <c:v>1.229</c:v>
                </c:pt>
                <c:pt idx="742">
                  <c:v>1.163</c:v>
                </c:pt>
                <c:pt idx="743">
                  <c:v>1.167</c:v>
                </c:pt>
                <c:pt idx="744">
                  <c:v>1.231</c:v>
                </c:pt>
                <c:pt idx="745">
                  <c:v>1.268</c:v>
                </c:pt>
                <c:pt idx="746">
                  <c:v>1.234</c:v>
                </c:pt>
                <c:pt idx="747">
                  <c:v>1.219</c:v>
                </c:pt>
                <c:pt idx="748">
                  <c:v>1.275</c:v>
                </c:pt>
                <c:pt idx="749">
                  <c:v>1.24</c:v>
                </c:pt>
                <c:pt idx="750">
                  <c:v>1.235</c:v>
                </c:pt>
                <c:pt idx="751">
                  <c:v>1.211</c:v>
                </c:pt>
                <c:pt idx="752">
                  <c:v>1.243</c:v>
                </c:pt>
                <c:pt idx="753">
                  <c:v>1.248</c:v>
                </c:pt>
                <c:pt idx="754">
                  <c:v>1.235</c:v>
                </c:pt>
                <c:pt idx="755">
                  <c:v>1.218</c:v>
                </c:pt>
                <c:pt idx="756">
                  <c:v>1.046</c:v>
                </c:pt>
                <c:pt idx="757">
                  <c:v>1.002</c:v>
                </c:pt>
                <c:pt idx="758">
                  <c:v>1.044</c:v>
                </c:pt>
                <c:pt idx="759">
                  <c:v>0.957</c:v>
                </c:pt>
                <c:pt idx="760">
                  <c:v>0.946</c:v>
                </c:pt>
                <c:pt idx="761">
                  <c:v>1.024</c:v>
                </c:pt>
                <c:pt idx="762">
                  <c:v>0.997</c:v>
                </c:pt>
                <c:pt idx="763">
                  <c:v>1.057</c:v>
                </c:pt>
                <c:pt idx="764">
                  <c:v>1.057</c:v>
                </c:pt>
                <c:pt idx="765">
                  <c:v>1.042</c:v>
                </c:pt>
                <c:pt idx="766">
                  <c:v>1.08</c:v>
                </c:pt>
                <c:pt idx="767">
                  <c:v>1.051</c:v>
                </c:pt>
                <c:pt idx="768">
                  <c:v>1.033</c:v>
                </c:pt>
                <c:pt idx="769">
                  <c:v>1.012</c:v>
                </c:pt>
                <c:pt idx="770">
                  <c:v>1.01</c:v>
                </c:pt>
                <c:pt idx="771">
                  <c:v>0.918</c:v>
                </c:pt>
                <c:pt idx="772">
                  <c:v>1.01</c:v>
                </c:pt>
                <c:pt idx="773">
                  <c:v>1.065</c:v>
                </c:pt>
                <c:pt idx="774">
                  <c:v>1.076</c:v>
                </c:pt>
                <c:pt idx="775">
                  <c:v>1.127</c:v>
                </c:pt>
                <c:pt idx="776">
                  <c:v>1.17</c:v>
                </c:pt>
                <c:pt idx="777">
                  <c:v>1.171</c:v>
                </c:pt>
                <c:pt idx="778">
                  <c:v>1.173</c:v>
                </c:pt>
                <c:pt idx="779">
                  <c:v>1.24</c:v>
                </c:pt>
                <c:pt idx="780">
                  <c:v>1.261</c:v>
                </c:pt>
                <c:pt idx="781">
                  <c:v>1.271</c:v>
                </c:pt>
                <c:pt idx="782">
                  <c:v>1.282</c:v>
                </c:pt>
                <c:pt idx="783">
                  <c:v>1.275</c:v>
                </c:pt>
                <c:pt idx="784">
                  <c:v>1.303</c:v>
                </c:pt>
                <c:pt idx="785">
                  <c:v>1.314</c:v>
                </c:pt>
                <c:pt idx="786">
                  <c:v>1.333</c:v>
                </c:pt>
                <c:pt idx="787">
                  <c:v>1.333</c:v>
                </c:pt>
                <c:pt idx="788">
                  <c:v>1.337</c:v>
                </c:pt>
                <c:pt idx="789">
                  <c:v>1.271</c:v>
                </c:pt>
                <c:pt idx="790">
                  <c:v>1.268</c:v>
                </c:pt>
                <c:pt idx="791">
                  <c:v>1.252</c:v>
                </c:pt>
                <c:pt idx="792">
                  <c:v>1.213</c:v>
                </c:pt>
                <c:pt idx="793">
                  <c:v>1.152</c:v>
                </c:pt>
                <c:pt idx="794">
                  <c:v>1.193</c:v>
                </c:pt>
                <c:pt idx="795">
                  <c:v>1.146</c:v>
                </c:pt>
                <c:pt idx="796">
                  <c:v>1.223</c:v>
                </c:pt>
                <c:pt idx="797">
                  <c:v>1.195</c:v>
                </c:pt>
                <c:pt idx="798">
                  <c:v>1.225</c:v>
                </c:pt>
                <c:pt idx="799">
                  <c:v>1.265</c:v>
                </c:pt>
                <c:pt idx="800">
                  <c:v>1.247</c:v>
                </c:pt>
                <c:pt idx="801">
                  <c:v>1.138</c:v>
                </c:pt>
                <c:pt idx="802">
                  <c:v>1.156</c:v>
                </c:pt>
                <c:pt idx="803">
                  <c:v>1.135</c:v>
                </c:pt>
                <c:pt idx="804">
                  <c:v>1.088</c:v>
                </c:pt>
                <c:pt idx="805">
                  <c:v>1.049</c:v>
                </c:pt>
                <c:pt idx="806">
                  <c:v>1.126</c:v>
                </c:pt>
                <c:pt idx="807">
                  <c:v>1.091</c:v>
                </c:pt>
                <c:pt idx="808">
                  <c:v>1.094</c:v>
                </c:pt>
                <c:pt idx="809">
                  <c:v>1.11</c:v>
                </c:pt>
                <c:pt idx="810">
                  <c:v>1.114</c:v>
                </c:pt>
                <c:pt idx="811">
                  <c:v>1.12</c:v>
                </c:pt>
                <c:pt idx="812">
                  <c:v>1.135</c:v>
                </c:pt>
                <c:pt idx="813">
                  <c:v>1.116</c:v>
                </c:pt>
                <c:pt idx="814">
                  <c:v>1.128</c:v>
                </c:pt>
                <c:pt idx="815">
                  <c:v>1.132</c:v>
                </c:pt>
                <c:pt idx="816">
                  <c:v>1.138</c:v>
                </c:pt>
                <c:pt idx="817">
                  <c:v>1.157</c:v>
                </c:pt>
                <c:pt idx="818">
                  <c:v>1.156</c:v>
                </c:pt>
                <c:pt idx="819">
                  <c:v>1.155</c:v>
                </c:pt>
                <c:pt idx="820">
                  <c:v>1.116</c:v>
                </c:pt>
                <c:pt idx="821">
                  <c:v>1.173</c:v>
                </c:pt>
                <c:pt idx="822">
                  <c:v>1.143</c:v>
                </c:pt>
                <c:pt idx="823">
                  <c:v>1.129</c:v>
                </c:pt>
                <c:pt idx="824">
                  <c:v>1.129</c:v>
                </c:pt>
                <c:pt idx="825">
                  <c:v>1.13</c:v>
                </c:pt>
                <c:pt idx="826">
                  <c:v>1.082</c:v>
                </c:pt>
                <c:pt idx="827">
                  <c:v>1.117</c:v>
                </c:pt>
                <c:pt idx="828">
                  <c:v>1.033</c:v>
                </c:pt>
                <c:pt idx="829">
                  <c:v>1.029</c:v>
                </c:pt>
                <c:pt idx="830">
                  <c:v>1.03</c:v>
                </c:pt>
                <c:pt idx="831">
                  <c:v>1.033</c:v>
                </c:pt>
                <c:pt idx="832">
                  <c:v>0.973</c:v>
                </c:pt>
                <c:pt idx="833">
                  <c:v>0.998</c:v>
                </c:pt>
                <c:pt idx="834">
                  <c:v>0.978</c:v>
                </c:pt>
                <c:pt idx="835">
                  <c:v>1.011</c:v>
                </c:pt>
                <c:pt idx="836">
                  <c:v>0.975</c:v>
                </c:pt>
                <c:pt idx="837">
                  <c:v>0.946</c:v>
                </c:pt>
                <c:pt idx="838">
                  <c:v>1.022</c:v>
                </c:pt>
                <c:pt idx="839">
                  <c:v>1.088</c:v>
                </c:pt>
                <c:pt idx="840">
                  <c:v>1.102</c:v>
                </c:pt>
                <c:pt idx="841">
                  <c:v>1.128</c:v>
                </c:pt>
                <c:pt idx="842">
                  <c:v>1.125</c:v>
                </c:pt>
                <c:pt idx="843">
                  <c:v>1.196</c:v>
                </c:pt>
                <c:pt idx="844">
                  <c:v>1.26</c:v>
                </c:pt>
                <c:pt idx="845">
                  <c:v>1.289</c:v>
                </c:pt>
                <c:pt idx="846">
                  <c:v>1.236</c:v>
                </c:pt>
                <c:pt idx="847">
                  <c:v>1.237</c:v>
                </c:pt>
                <c:pt idx="848">
                  <c:v>1.279</c:v>
                </c:pt>
                <c:pt idx="849">
                  <c:v>1.269</c:v>
                </c:pt>
                <c:pt idx="850">
                  <c:v>1.284</c:v>
                </c:pt>
                <c:pt idx="851">
                  <c:v>1.233</c:v>
                </c:pt>
                <c:pt idx="852">
                  <c:v>1.262</c:v>
                </c:pt>
                <c:pt idx="853">
                  <c:v>1.235</c:v>
                </c:pt>
                <c:pt idx="854">
                  <c:v>1.245</c:v>
                </c:pt>
                <c:pt idx="855">
                  <c:v>1.274</c:v>
                </c:pt>
                <c:pt idx="856">
                  <c:v>1.277</c:v>
                </c:pt>
                <c:pt idx="857">
                  <c:v>1.272</c:v>
                </c:pt>
                <c:pt idx="858">
                  <c:v>1.222</c:v>
                </c:pt>
                <c:pt idx="859">
                  <c:v>1.239</c:v>
                </c:pt>
                <c:pt idx="860">
                  <c:v>1.271</c:v>
                </c:pt>
                <c:pt idx="861">
                  <c:v>1.241</c:v>
                </c:pt>
                <c:pt idx="862">
                  <c:v>1.239</c:v>
                </c:pt>
                <c:pt idx="863">
                  <c:v>1.222</c:v>
                </c:pt>
                <c:pt idx="864">
                  <c:v>1.183</c:v>
                </c:pt>
                <c:pt idx="865">
                  <c:v>1.146</c:v>
                </c:pt>
                <c:pt idx="866">
                  <c:v>1.175</c:v>
                </c:pt>
                <c:pt idx="867">
                  <c:v>1.163</c:v>
                </c:pt>
                <c:pt idx="868">
                  <c:v>1.131</c:v>
                </c:pt>
                <c:pt idx="869">
                  <c:v>1.129</c:v>
                </c:pt>
                <c:pt idx="870">
                  <c:v>1.145</c:v>
                </c:pt>
                <c:pt idx="871">
                  <c:v>1.143</c:v>
                </c:pt>
                <c:pt idx="872">
                  <c:v>1.142</c:v>
                </c:pt>
                <c:pt idx="873">
                  <c:v>1.152</c:v>
                </c:pt>
                <c:pt idx="874">
                  <c:v>1.148</c:v>
                </c:pt>
                <c:pt idx="875">
                  <c:v>1.14</c:v>
                </c:pt>
                <c:pt idx="876">
                  <c:v>1.125</c:v>
                </c:pt>
                <c:pt idx="877">
                  <c:v>1.108</c:v>
                </c:pt>
                <c:pt idx="878">
                  <c:v>1.075</c:v>
                </c:pt>
                <c:pt idx="879">
                  <c:v>1.07</c:v>
                </c:pt>
                <c:pt idx="880">
                  <c:v>1.029</c:v>
                </c:pt>
                <c:pt idx="881">
                  <c:v>1.052</c:v>
                </c:pt>
                <c:pt idx="882">
                  <c:v>1.047</c:v>
                </c:pt>
                <c:pt idx="883">
                  <c:v>1.083</c:v>
                </c:pt>
                <c:pt idx="884">
                  <c:v>1.1</c:v>
                </c:pt>
                <c:pt idx="885">
                  <c:v>1.109</c:v>
                </c:pt>
                <c:pt idx="886">
                  <c:v>1.086</c:v>
                </c:pt>
                <c:pt idx="887">
                  <c:v>1.099</c:v>
                </c:pt>
                <c:pt idx="888">
                  <c:v>1.119</c:v>
                </c:pt>
                <c:pt idx="889">
                  <c:v>1.091</c:v>
                </c:pt>
                <c:pt idx="890">
                  <c:v>1.124</c:v>
                </c:pt>
                <c:pt idx="891">
                  <c:v>1.175</c:v>
                </c:pt>
                <c:pt idx="892">
                  <c:v>1.185</c:v>
                </c:pt>
                <c:pt idx="893">
                  <c:v>1.141</c:v>
                </c:pt>
                <c:pt idx="894">
                  <c:v>1.144</c:v>
                </c:pt>
                <c:pt idx="895">
                  <c:v>1.119</c:v>
                </c:pt>
                <c:pt idx="896">
                  <c:v>1.118</c:v>
                </c:pt>
                <c:pt idx="897">
                  <c:v>1.086</c:v>
                </c:pt>
                <c:pt idx="898">
                  <c:v>1.092</c:v>
                </c:pt>
                <c:pt idx="899">
                  <c:v>1.118</c:v>
                </c:pt>
                <c:pt idx="900">
                  <c:v>1.09</c:v>
                </c:pt>
                <c:pt idx="901">
                  <c:v>1.064</c:v>
                </c:pt>
                <c:pt idx="902">
                  <c:v>1.087</c:v>
                </c:pt>
                <c:pt idx="903">
                  <c:v>1.073</c:v>
                </c:pt>
                <c:pt idx="904">
                  <c:v>1.045</c:v>
                </c:pt>
                <c:pt idx="905">
                  <c:v>1.022</c:v>
                </c:pt>
                <c:pt idx="906">
                  <c:v>1.03</c:v>
                </c:pt>
                <c:pt idx="907">
                  <c:v>1.035</c:v>
                </c:pt>
                <c:pt idx="908">
                  <c:v>1.059</c:v>
                </c:pt>
                <c:pt idx="909">
                  <c:v>1.086</c:v>
                </c:pt>
                <c:pt idx="910">
                  <c:v>1.099</c:v>
                </c:pt>
                <c:pt idx="911">
                  <c:v>1.068</c:v>
                </c:pt>
                <c:pt idx="912">
                  <c:v>1.033</c:v>
                </c:pt>
                <c:pt idx="913">
                  <c:v>0.997</c:v>
                </c:pt>
                <c:pt idx="914">
                  <c:v>0.977</c:v>
                </c:pt>
                <c:pt idx="915">
                  <c:v>0.998</c:v>
                </c:pt>
                <c:pt idx="916">
                  <c:v>0.997</c:v>
                </c:pt>
                <c:pt idx="917">
                  <c:v>1.022</c:v>
                </c:pt>
                <c:pt idx="918">
                  <c:v>1.03</c:v>
                </c:pt>
                <c:pt idx="919">
                  <c:v>1.044</c:v>
                </c:pt>
                <c:pt idx="920">
                  <c:v>1.036</c:v>
                </c:pt>
                <c:pt idx="921">
                  <c:v>1.02</c:v>
                </c:pt>
                <c:pt idx="922">
                  <c:v>1.015</c:v>
                </c:pt>
                <c:pt idx="923">
                  <c:v>1.066</c:v>
                </c:pt>
                <c:pt idx="924">
                  <c:v>1.033</c:v>
                </c:pt>
                <c:pt idx="925">
                  <c:v>1.015</c:v>
                </c:pt>
                <c:pt idx="926">
                  <c:v>1.006</c:v>
                </c:pt>
                <c:pt idx="927">
                  <c:v>1.002</c:v>
                </c:pt>
                <c:pt idx="928">
                  <c:v>1.015</c:v>
                </c:pt>
                <c:pt idx="929">
                  <c:v>0.996</c:v>
                </c:pt>
                <c:pt idx="930">
                  <c:v>0.968</c:v>
                </c:pt>
                <c:pt idx="931">
                  <c:v>0.921</c:v>
                </c:pt>
                <c:pt idx="932">
                  <c:v>0.935</c:v>
                </c:pt>
                <c:pt idx="933">
                  <c:v>0.951</c:v>
                </c:pt>
                <c:pt idx="934">
                  <c:v>0.919</c:v>
                </c:pt>
                <c:pt idx="935">
                  <c:v>0.892</c:v>
                </c:pt>
                <c:pt idx="936">
                  <c:v>0.888</c:v>
                </c:pt>
                <c:pt idx="937">
                  <c:v>0.843</c:v>
                </c:pt>
                <c:pt idx="938">
                  <c:v>0.877</c:v>
                </c:pt>
                <c:pt idx="939">
                  <c:v>0.884</c:v>
                </c:pt>
                <c:pt idx="940">
                  <c:v>0.874</c:v>
                </c:pt>
                <c:pt idx="941">
                  <c:v>0.881</c:v>
                </c:pt>
                <c:pt idx="942">
                  <c:v>0.863</c:v>
                </c:pt>
                <c:pt idx="943">
                  <c:v>0.868</c:v>
                </c:pt>
                <c:pt idx="944">
                  <c:v>0.883</c:v>
                </c:pt>
                <c:pt idx="945">
                  <c:v>0.9</c:v>
                </c:pt>
                <c:pt idx="946">
                  <c:v>0.88</c:v>
                </c:pt>
                <c:pt idx="947">
                  <c:v>0.893</c:v>
                </c:pt>
                <c:pt idx="948">
                  <c:v>0.938</c:v>
                </c:pt>
                <c:pt idx="949">
                  <c:v>0.962</c:v>
                </c:pt>
                <c:pt idx="950">
                  <c:v>0.948</c:v>
                </c:pt>
                <c:pt idx="951">
                  <c:v>0.936</c:v>
                </c:pt>
                <c:pt idx="952">
                  <c:v>0.969</c:v>
                </c:pt>
                <c:pt idx="953">
                  <c:v>0.994</c:v>
                </c:pt>
                <c:pt idx="954">
                  <c:v>0.989</c:v>
                </c:pt>
                <c:pt idx="955">
                  <c:v>0.993</c:v>
                </c:pt>
                <c:pt idx="956">
                  <c:v>0.957</c:v>
                </c:pt>
                <c:pt idx="957">
                  <c:v>0.962</c:v>
                </c:pt>
                <c:pt idx="958">
                  <c:v>0.985</c:v>
                </c:pt>
                <c:pt idx="959">
                  <c:v>0.998</c:v>
                </c:pt>
                <c:pt idx="960">
                  <c:v>0.976</c:v>
                </c:pt>
                <c:pt idx="961">
                  <c:v>0.985</c:v>
                </c:pt>
                <c:pt idx="962">
                  <c:v>0.988</c:v>
                </c:pt>
                <c:pt idx="963">
                  <c:v>0.994</c:v>
                </c:pt>
                <c:pt idx="964">
                  <c:v>0.983</c:v>
                </c:pt>
                <c:pt idx="965">
                  <c:v>0.995</c:v>
                </c:pt>
                <c:pt idx="966">
                  <c:v>0.995</c:v>
                </c:pt>
                <c:pt idx="967">
                  <c:v>0.952</c:v>
                </c:pt>
                <c:pt idx="968">
                  <c:v>0.937</c:v>
                </c:pt>
                <c:pt idx="969">
                  <c:v>0.902</c:v>
                </c:pt>
                <c:pt idx="970">
                  <c:v>0.88</c:v>
                </c:pt>
                <c:pt idx="971">
                  <c:v>0.893</c:v>
                </c:pt>
                <c:pt idx="972">
                  <c:v>0.902</c:v>
                </c:pt>
                <c:pt idx="973">
                  <c:v>0.951</c:v>
                </c:pt>
                <c:pt idx="974">
                  <c:v>0.959</c:v>
                </c:pt>
                <c:pt idx="975">
                  <c:v>0.965</c:v>
                </c:pt>
                <c:pt idx="976">
                  <c:v>1.03</c:v>
                </c:pt>
                <c:pt idx="977">
                  <c:v>1.021</c:v>
                </c:pt>
                <c:pt idx="978">
                  <c:v>0.992</c:v>
                </c:pt>
                <c:pt idx="979">
                  <c:v>0.975</c:v>
                </c:pt>
                <c:pt idx="980">
                  <c:v>1.015</c:v>
                </c:pt>
                <c:pt idx="981">
                  <c:v>0.986</c:v>
                </c:pt>
                <c:pt idx="982">
                  <c:v>0.982</c:v>
                </c:pt>
                <c:pt idx="983">
                  <c:v>0.995</c:v>
                </c:pt>
                <c:pt idx="984">
                  <c:v>1.007</c:v>
                </c:pt>
                <c:pt idx="985">
                  <c:v>0.982</c:v>
                </c:pt>
                <c:pt idx="986">
                  <c:v>0.967</c:v>
                </c:pt>
                <c:pt idx="987">
                  <c:v>0.966</c:v>
                </c:pt>
                <c:pt idx="988">
                  <c:v>0.839</c:v>
                </c:pt>
                <c:pt idx="989">
                  <c:v>0.855</c:v>
                </c:pt>
                <c:pt idx="990">
                  <c:v>0.834</c:v>
                </c:pt>
                <c:pt idx="991">
                  <c:v>0.828</c:v>
                </c:pt>
                <c:pt idx="992">
                  <c:v>0.866</c:v>
                </c:pt>
                <c:pt idx="993">
                  <c:v>0.889</c:v>
                </c:pt>
                <c:pt idx="994">
                  <c:v>0.877</c:v>
                </c:pt>
                <c:pt idx="995">
                  <c:v>0.893</c:v>
                </c:pt>
                <c:pt idx="996">
                  <c:v>0.839</c:v>
                </c:pt>
                <c:pt idx="997">
                  <c:v>0.809</c:v>
                </c:pt>
                <c:pt idx="998">
                  <c:v>0.815</c:v>
                </c:pt>
                <c:pt idx="999">
                  <c:v>0.77</c:v>
                </c:pt>
                <c:pt idx="1000">
                  <c:v>0.79</c:v>
                </c:pt>
                <c:pt idx="1001">
                  <c:v>0.774</c:v>
                </c:pt>
                <c:pt idx="1002">
                  <c:v>0.769</c:v>
                </c:pt>
                <c:pt idx="1003">
                  <c:v>0.788</c:v>
                </c:pt>
                <c:pt idx="1004">
                  <c:v>0.808</c:v>
                </c:pt>
                <c:pt idx="1005">
                  <c:v>0.811</c:v>
                </c:pt>
                <c:pt idx="1006">
                  <c:v>0.806</c:v>
                </c:pt>
                <c:pt idx="1007">
                  <c:v>0.79</c:v>
                </c:pt>
                <c:pt idx="1008">
                  <c:v>0.769</c:v>
                </c:pt>
                <c:pt idx="1009">
                  <c:v>0.8</c:v>
                </c:pt>
                <c:pt idx="1010">
                  <c:v>0.798</c:v>
                </c:pt>
                <c:pt idx="1011">
                  <c:v>0.799</c:v>
                </c:pt>
                <c:pt idx="1012">
                  <c:v>0.815</c:v>
                </c:pt>
                <c:pt idx="1013">
                  <c:v>0.791</c:v>
                </c:pt>
                <c:pt idx="1014">
                  <c:v>0.751</c:v>
                </c:pt>
                <c:pt idx="1015">
                  <c:v>0.75</c:v>
                </c:pt>
                <c:pt idx="1016">
                  <c:v>0.789</c:v>
                </c:pt>
                <c:pt idx="1017">
                  <c:v>0.774</c:v>
                </c:pt>
                <c:pt idx="1018">
                  <c:v>0.773</c:v>
                </c:pt>
                <c:pt idx="1019">
                  <c:v>0.749</c:v>
                </c:pt>
                <c:pt idx="1020">
                  <c:v>0.799</c:v>
                </c:pt>
                <c:pt idx="1021">
                  <c:v>0.818</c:v>
                </c:pt>
                <c:pt idx="1022">
                  <c:v>0.827</c:v>
                </c:pt>
                <c:pt idx="1023">
                  <c:v>0.835</c:v>
                </c:pt>
                <c:pt idx="1024">
                  <c:v>0.858</c:v>
                </c:pt>
                <c:pt idx="1025">
                  <c:v>0.834</c:v>
                </c:pt>
                <c:pt idx="1026">
                  <c:v>0.863</c:v>
                </c:pt>
                <c:pt idx="1027">
                  <c:v>0.936</c:v>
                </c:pt>
                <c:pt idx="1028">
                  <c:v>0.896</c:v>
                </c:pt>
                <c:pt idx="1029">
                  <c:v>0.884</c:v>
                </c:pt>
                <c:pt idx="1030">
                  <c:v>0.875</c:v>
                </c:pt>
                <c:pt idx="1031">
                  <c:v>0.88</c:v>
                </c:pt>
                <c:pt idx="1032">
                  <c:v>0.887</c:v>
                </c:pt>
                <c:pt idx="1033">
                  <c:v>0.867</c:v>
                </c:pt>
                <c:pt idx="1034">
                  <c:v>0.823</c:v>
                </c:pt>
                <c:pt idx="1035">
                  <c:v>0.853</c:v>
                </c:pt>
                <c:pt idx="1036">
                  <c:v>0.946</c:v>
                </c:pt>
                <c:pt idx="1037">
                  <c:v>0.931</c:v>
                </c:pt>
                <c:pt idx="1038">
                  <c:v>0.853</c:v>
                </c:pt>
                <c:pt idx="1039">
                  <c:v>0.869</c:v>
                </c:pt>
                <c:pt idx="1040">
                  <c:v>0.891</c:v>
                </c:pt>
                <c:pt idx="1041">
                  <c:v>0.844</c:v>
                </c:pt>
                <c:pt idx="1042">
                  <c:v>0.856</c:v>
                </c:pt>
                <c:pt idx="1043">
                  <c:v>0.863</c:v>
                </c:pt>
                <c:pt idx="1044">
                  <c:v>0.845</c:v>
                </c:pt>
                <c:pt idx="1045">
                  <c:v>0.853</c:v>
                </c:pt>
                <c:pt idx="1046">
                  <c:v>0.873</c:v>
                </c:pt>
                <c:pt idx="1047">
                  <c:v>0.849</c:v>
                </c:pt>
                <c:pt idx="1048">
                  <c:v>0.849</c:v>
                </c:pt>
                <c:pt idx="1049">
                  <c:v>0.831</c:v>
                </c:pt>
                <c:pt idx="1050">
                  <c:v>0.798</c:v>
                </c:pt>
                <c:pt idx="1051">
                  <c:v>0.764</c:v>
                </c:pt>
                <c:pt idx="1052">
                  <c:v>0.698</c:v>
                </c:pt>
                <c:pt idx="1053">
                  <c:v>0.689</c:v>
                </c:pt>
                <c:pt idx="1054">
                  <c:v>0.737</c:v>
                </c:pt>
                <c:pt idx="1055">
                  <c:v>0.75</c:v>
                </c:pt>
                <c:pt idx="1056">
                  <c:v>0.745</c:v>
                </c:pt>
                <c:pt idx="1057">
                  <c:v>0.716</c:v>
                </c:pt>
                <c:pt idx="1058">
                  <c:v>0.682</c:v>
                </c:pt>
                <c:pt idx="1059">
                  <c:v>0.704</c:v>
                </c:pt>
                <c:pt idx="1060">
                  <c:v>0.704</c:v>
                </c:pt>
                <c:pt idx="1061">
                  <c:v>0.683</c:v>
                </c:pt>
                <c:pt idx="1062">
                  <c:v>0.665</c:v>
                </c:pt>
                <c:pt idx="1063">
                  <c:v>0.654</c:v>
                </c:pt>
                <c:pt idx="1064">
                  <c:v>0.655</c:v>
                </c:pt>
                <c:pt idx="1065">
                  <c:v>0.645</c:v>
                </c:pt>
                <c:pt idx="1066">
                  <c:v>0.632</c:v>
                </c:pt>
                <c:pt idx="1067">
                  <c:v>0.626</c:v>
                </c:pt>
                <c:pt idx="1068">
                  <c:v>0.618</c:v>
                </c:pt>
                <c:pt idx="1069">
                  <c:v>0.631</c:v>
                </c:pt>
                <c:pt idx="1070">
                  <c:v>0.623</c:v>
                </c:pt>
                <c:pt idx="1071">
                  <c:v>0.615</c:v>
                </c:pt>
                <c:pt idx="1072">
                  <c:v>0.621</c:v>
                </c:pt>
                <c:pt idx="1073">
                  <c:v>0.645</c:v>
                </c:pt>
                <c:pt idx="1074">
                  <c:v>0.621</c:v>
                </c:pt>
                <c:pt idx="1075">
                  <c:v>0.639</c:v>
                </c:pt>
                <c:pt idx="1076">
                  <c:v>0.64</c:v>
                </c:pt>
                <c:pt idx="1077">
                  <c:v>0.676</c:v>
                </c:pt>
                <c:pt idx="1078">
                  <c:v>0.718</c:v>
                </c:pt>
                <c:pt idx="1079">
                  <c:v>0.705</c:v>
                </c:pt>
                <c:pt idx="1080">
                  <c:v>0.695</c:v>
                </c:pt>
                <c:pt idx="1081">
                  <c:v>0.642</c:v>
                </c:pt>
                <c:pt idx="1082">
                  <c:v>0.654</c:v>
                </c:pt>
                <c:pt idx="1083">
                  <c:v>0.688</c:v>
                </c:pt>
                <c:pt idx="1084">
                  <c:v>0.688</c:v>
                </c:pt>
                <c:pt idx="1085">
                  <c:v>0.705</c:v>
                </c:pt>
                <c:pt idx="1086">
                  <c:v>0.675</c:v>
                </c:pt>
                <c:pt idx="1087">
                  <c:v>0.684</c:v>
                </c:pt>
                <c:pt idx="1088">
                  <c:v>0.671</c:v>
                </c:pt>
                <c:pt idx="1089">
                  <c:v>0.684</c:v>
                </c:pt>
                <c:pt idx="1090">
                  <c:v>0.694</c:v>
                </c:pt>
                <c:pt idx="1091">
                  <c:v>0.706</c:v>
                </c:pt>
                <c:pt idx="1092">
                  <c:v>0.706</c:v>
                </c:pt>
                <c:pt idx="1093">
                  <c:v>0.694</c:v>
                </c:pt>
                <c:pt idx="1094">
                  <c:v>0.734</c:v>
                </c:pt>
                <c:pt idx="1095">
                  <c:v>0.726</c:v>
                </c:pt>
                <c:pt idx="1096">
                  <c:v>0.719</c:v>
                </c:pt>
                <c:pt idx="1097">
                  <c:v>0.748</c:v>
                </c:pt>
                <c:pt idx="1098">
                  <c:v>0.771</c:v>
                </c:pt>
                <c:pt idx="1099">
                  <c:v>0.773</c:v>
                </c:pt>
                <c:pt idx="1100">
                  <c:v>0.773</c:v>
                </c:pt>
                <c:pt idx="1101">
                  <c:v>0.774</c:v>
                </c:pt>
                <c:pt idx="1102">
                  <c:v>0.782</c:v>
                </c:pt>
                <c:pt idx="1103">
                  <c:v>0.814</c:v>
                </c:pt>
                <c:pt idx="1104">
                  <c:v>0.772</c:v>
                </c:pt>
                <c:pt idx="1105">
                  <c:v>0.771</c:v>
                </c:pt>
                <c:pt idx="1106">
                  <c:v>0.737</c:v>
                </c:pt>
                <c:pt idx="1107">
                  <c:v>0.744</c:v>
                </c:pt>
                <c:pt idx="1108">
                  <c:v>0.776</c:v>
                </c:pt>
                <c:pt idx="1109">
                  <c:v>0.755</c:v>
                </c:pt>
                <c:pt idx="1110">
                  <c:v>0.772</c:v>
                </c:pt>
                <c:pt idx="1111">
                  <c:v>0.786</c:v>
                </c:pt>
                <c:pt idx="1112">
                  <c:v>0.772</c:v>
                </c:pt>
                <c:pt idx="1113">
                  <c:v>0.799</c:v>
                </c:pt>
                <c:pt idx="1114">
                  <c:v>0.81</c:v>
                </c:pt>
                <c:pt idx="1115">
                  <c:v>0.825</c:v>
                </c:pt>
                <c:pt idx="1116">
                  <c:v>0.834</c:v>
                </c:pt>
                <c:pt idx="1117">
                  <c:v>0.798</c:v>
                </c:pt>
                <c:pt idx="1118">
                  <c:v>0.908</c:v>
                </c:pt>
                <c:pt idx="1119">
                  <c:v>0.931</c:v>
                </c:pt>
                <c:pt idx="1120">
                  <c:v>0.999</c:v>
                </c:pt>
                <c:pt idx="1121">
                  <c:v>1.003</c:v>
                </c:pt>
                <c:pt idx="1122">
                  <c:v>0.998</c:v>
                </c:pt>
                <c:pt idx="1123">
                  <c:v>1.036</c:v>
                </c:pt>
                <c:pt idx="1124">
                  <c:v>1.006</c:v>
                </c:pt>
                <c:pt idx="1125">
                  <c:v>1.043</c:v>
                </c:pt>
                <c:pt idx="1126">
                  <c:v>1.122</c:v>
                </c:pt>
                <c:pt idx="1127">
                  <c:v>1.036</c:v>
                </c:pt>
                <c:pt idx="1128">
                  <c:v>0.98</c:v>
                </c:pt>
                <c:pt idx="1129">
                  <c:v>0.957</c:v>
                </c:pt>
                <c:pt idx="1130">
                  <c:v>0.957</c:v>
                </c:pt>
                <c:pt idx="1131">
                  <c:v>0.948</c:v>
                </c:pt>
                <c:pt idx="1132">
                  <c:v>0.94</c:v>
                </c:pt>
                <c:pt idx="1133">
                  <c:v>0.882</c:v>
                </c:pt>
                <c:pt idx="1134">
                  <c:v>0.928</c:v>
                </c:pt>
                <c:pt idx="1135">
                  <c:v>0.953</c:v>
                </c:pt>
                <c:pt idx="1136">
                  <c:v>0.991</c:v>
                </c:pt>
                <c:pt idx="1137">
                  <c:v>0.938</c:v>
                </c:pt>
                <c:pt idx="1138">
                  <c:v>0.875</c:v>
                </c:pt>
                <c:pt idx="1139">
                  <c:v>0.919</c:v>
                </c:pt>
                <c:pt idx="1140">
                  <c:v>0.893</c:v>
                </c:pt>
                <c:pt idx="1141">
                  <c:v>0.871</c:v>
                </c:pt>
                <c:pt idx="1142">
                  <c:v>0.832</c:v>
                </c:pt>
                <c:pt idx="1143">
                  <c:v>0.833</c:v>
                </c:pt>
                <c:pt idx="1144">
                  <c:v>0.781</c:v>
                </c:pt>
                <c:pt idx="1145">
                  <c:v>0.765</c:v>
                </c:pt>
                <c:pt idx="1146">
                  <c:v>0.774</c:v>
                </c:pt>
                <c:pt idx="1147">
                  <c:v>0.768</c:v>
                </c:pt>
                <c:pt idx="1148">
                  <c:v>0.777</c:v>
                </c:pt>
                <c:pt idx="1149">
                  <c:v>0.771</c:v>
                </c:pt>
                <c:pt idx="1150">
                  <c:v>0.751</c:v>
                </c:pt>
                <c:pt idx="1151">
                  <c:v>0.819</c:v>
                </c:pt>
                <c:pt idx="1152">
                  <c:v>0.764</c:v>
                </c:pt>
                <c:pt idx="1153">
                  <c:v>0.763</c:v>
                </c:pt>
                <c:pt idx="1154">
                  <c:v>0.762</c:v>
                </c:pt>
                <c:pt idx="1155">
                  <c:v>0.756</c:v>
                </c:pt>
                <c:pt idx="1156">
                  <c:v>0.762</c:v>
                </c:pt>
                <c:pt idx="1157">
                  <c:v>0.795</c:v>
                </c:pt>
                <c:pt idx="1158">
                  <c:v>0.753</c:v>
                </c:pt>
                <c:pt idx="1159">
                  <c:v>0.742</c:v>
                </c:pt>
                <c:pt idx="1160">
                  <c:v>0.741</c:v>
                </c:pt>
                <c:pt idx="1161">
                  <c:v>0.753</c:v>
                </c:pt>
                <c:pt idx="1162">
                  <c:v>0.747</c:v>
                </c:pt>
                <c:pt idx="1163">
                  <c:v>0.786</c:v>
                </c:pt>
                <c:pt idx="1164">
                  <c:v>0.802</c:v>
                </c:pt>
                <c:pt idx="1165">
                  <c:v>0.829</c:v>
                </c:pt>
                <c:pt idx="1166">
                  <c:v>0.795</c:v>
                </c:pt>
                <c:pt idx="1167">
                  <c:v>0.82</c:v>
                </c:pt>
                <c:pt idx="1168">
                  <c:v>0.856</c:v>
                </c:pt>
                <c:pt idx="1169">
                  <c:v>0.87</c:v>
                </c:pt>
                <c:pt idx="1170">
                  <c:v>0.943</c:v>
                </c:pt>
                <c:pt idx="1171">
                  <c:v>0.845</c:v>
                </c:pt>
                <c:pt idx="1172">
                  <c:v>0.839</c:v>
                </c:pt>
                <c:pt idx="1173">
                  <c:v>0.809</c:v>
                </c:pt>
                <c:pt idx="1174">
                  <c:v>0.809</c:v>
                </c:pt>
                <c:pt idx="1175">
                  <c:v>0.807</c:v>
                </c:pt>
                <c:pt idx="1176">
                  <c:v>0.798</c:v>
                </c:pt>
                <c:pt idx="1177">
                  <c:v>0.84</c:v>
                </c:pt>
                <c:pt idx="1178">
                  <c:v>0.898</c:v>
                </c:pt>
                <c:pt idx="1179">
                  <c:v>0.888</c:v>
                </c:pt>
                <c:pt idx="1180">
                  <c:v>0.89</c:v>
                </c:pt>
                <c:pt idx="1181">
                  <c:v>0.802</c:v>
                </c:pt>
                <c:pt idx="1182">
                  <c:v>0.753</c:v>
                </c:pt>
                <c:pt idx="1183">
                  <c:v>0.637</c:v>
                </c:pt>
                <c:pt idx="1184">
                  <c:v>0.639</c:v>
                </c:pt>
                <c:pt idx="1185">
                  <c:v>0.64</c:v>
                </c:pt>
                <c:pt idx="1186">
                  <c:v>0.654</c:v>
                </c:pt>
                <c:pt idx="1187">
                  <c:v>0.737</c:v>
                </c:pt>
                <c:pt idx="1188">
                  <c:v>0.73</c:v>
                </c:pt>
                <c:pt idx="1189">
                  <c:v>0.73</c:v>
                </c:pt>
                <c:pt idx="1190">
                  <c:v>0.711</c:v>
                </c:pt>
                <c:pt idx="1191">
                  <c:v>0.66</c:v>
                </c:pt>
                <c:pt idx="1192">
                  <c:v>0.648</c:v>
                </c:pt>
                <c:pt idx="1193">
                  <c:v>0.669</c:v>
                </c:pt>
                <c:pt idx="1194">
                  <c:v>0.652</c:v>
                </c:pt>
                <c:pt idx="1195">
                  <c:v>0.657</c:v>
                </c:pt>
                <c:pt idx="1196">
                  <c:v>0.646</c:v>
                </c:pt>
                <c:pt idx="1197">
                  <c:v>0.641</c:v>
                </c:pt>
                <c:pt idx="1198">
                  <c:v>0.642</c:v>
                </c:pt>
                <c:pt idx="1199">
                  <c:v>0.556</c:v>
                </c:pt>
                <c:pt idx="1200">
                  <c:v>0.559</c:v>
                </c:pt>
                <c:pt idx="1201">
                  <c:v>0.553</c:v>
                </c:pt>
                <c:pt idx="1202">
                  <c:v>0.545</c:v>
                </c:pt>
                <c:pt idx="1203">
                  <c:v>0.514</c:v>
                </c:pt>
                <c:pt idx="1204">
                  <c:v>0.519</c:v>
                </c:pt>
                <c:pt idx="1205">
                  <c:v>0.519</c:v>
                </c:pt>
                <c:pt idx="1206">
                  <c:v>0.499</c:v>
                </c:pt>
                <c:pt idx="1207">
                  <c:v>0.516</c:v>
                </c:pt>
                <c:pt idx="1208">
                  <c:v>0.533</c:v>
                </c:pt>
                <c:pt idx="1209">
                  <c:v>0.511</c:v>
                </c:pt>
                <c:pt idx="1210">
                  <c:v>0.503</c:v>
                </c:pt>
                <c:pt idx="1211">
                  <c:v>0.462</c:v>
                </c:pt>
                <c:pt idx="1212">
                  <c:v>0.473</c:v>
                </c:pt>
                <c:pt idx="1213">
                  <c:v>0.474</c:v>
                </c:pt>
                <c:pt idx="1214">
                  <c:v>0.458</c:v>
                </c:pt>
                <c:pt idx="1215">
                  <c:v>0.462</c:v>
                </c:pt>
                <c:pt idx="1216">
                  <c:v>0.428</c:v>
                </c:pt>
                <c:pt idx="1217">
                  <c:v>0.436</c:v>
                </c:pt>
                <c:pt idx="1218">
                  <c:v>0.449</c:v>
                </c:pt>
                <c:pt idx="1219">
                  <c:v>0.437</c:v>
                </c:pt>
                <c:pt idx="1220">
                  <c:v>0.453</c:v>
                </c:pt>
                <c:pt idx="1221">
                  <c:v>0.464</c:v>
                </c:pt>
                <c:pt idx="1222">
                  <c:v>0.461</c:v>
                </c:pt>
                <c:pt idx="1223">
                  <c:v>0.471</c:v>
                </c:pt>
                <c:pt idx="1224">
                  <c:v>0.46</c:v>
                </c:pt>
                <c:pt idx="1225">
                  <c:v>0.475</c:v>
                </c:pt>
                <c:pt idx="1226">
                  <c:v>0.467</c:v>
                </c:pt>
                <c:pt idx="1227">
                  <c:v>0.465</c:v>
                </c:pt>
                <c:pt idx="1228">
                  <c:v>0.459</c:v>
                </c:pt>
                <c:pt idx="1229">
                  <c:v>0.46</c:v>
                </c:pt>
                <c:pt idx="1230">
                  <c:v>0.471</c:v>
                </c:pt>
                <c:pt idx="1231">
                  <c:v>0.472</c:v>
                </c:pt>
                <c:pt idx="1232">
                  <c:v>0.489</c:v>
                </c:pt>
                <c:pt idx="1233">
                  <c:v>0.474</c:v>
                </c:pt>
                <c:pt idx="1234">
                  <c:v>0.485</c:v>
                </c:pt>
                <c:pt idx="1235">
                  <c:v>0.479</c:v>
                </c:pt>
                <c:pt idx="1236">
                  <c:v>0.484</c:v>
                </c:pt>
                <c:pt idx="1237">
                  <c:v>0.499</c:v>
                </c:pt>
                <c:pt idx="1238">
                  <c:v>0.522</c:v>
                </c:pt>
                <c:pt idx="1239">
                  <c:v>0.519</c:v>
                </c:pt>
                <c:pt idx="1240">
                  <c:v>0.514</c:v>
                </c:pt>
                <c:pt idx="1241">
                  <c:v>0.514</c:v>
                </c:pt>
                <c:pt idx="1242">
                  <c:v>0.514</c:v>
                </c:pt>
                <c:pt idx="1243">
                  <c:v>0.527</c:v>
                </c:pt>
                <c:pt idx="1244">
                  <c:v>0.536</c:v>
                </c:pt>
                <c:pt idx="1245">
                  <c:v>0.549</c:v>
                </c:pt>
                <c:pt idx="1246">
                  <c:v>0.523</c:v>
                </c:pt>
                <c:pt idx="1247">
                  <c:v>0.538</c:v>
                </c:pt>
                <c:pt idx="1248">
                  <c:v>0.526</c:v>
                </c:pt>
                <c:pt idx="1249">
                  <c:v>0.519</c:v>
                </c:pt>
                <c:pt idx="1250">
                  <c:v>0.523</c:v>
                </c:pt>
                <c:pt idx="1251">
                  <c:v>0.541</c:v>
                </c:pt>
                <c:pt idx="1252">
                  <c:v>0.536</c:v>
                </c:pt>
                <c:pt idx="1253">
                  <c:v>0.537</c:v>
                </c:pt>
                <c:pt idx="1254">
                  <c:v>0.545</c:v>
                </c:pt>
                <c:pt idx="1255">
                  <c:v>0.545</c:v>
                </c:pt>
                <c:pt idx="1256">
                  <c:v>0.521</c:v>
                </c:pt>
                <c:pt idx="1257">
                  <c:v>0.503</c:v>
                </c:pt>
                <c:pt idx="1258">
                  <c:v>0.491</c:v>
                </c:pt>
                <c:pt idx="1259">
                  <c:v>0.478</c:v>
                </c:pt>
                <c:pt idx="1260">
                  <c:v>0.476</c:v>
                </c:pt>
                <c:pt idx="1261">
                  <c:v>0.486</c:v>
                </c:pt>
                <c:pt idx="1262">
                  <c:v>0.506</c:v>
                </c:pt>
                <c:pt idx="1263">
                  <c:v>0.489</c:v>
                </c:pt>
                <c:pt idx="1264">
                  <c:v>0.501</c:v>
                </c:pt>
                <c:pt idx="1265">
                  <c:v>0.516</c:v>
                </c:pt>
                <c:pt idx="1266">
                  <c:v>0.536</c:v>
                </c:pt>
                <c:pt idx="1267">
                  <c:v>0.548</c:v>
                </c:pt>
                <c:pt idx="1268">
                  <c:v>0.565</c:v>
                </c:pt>
                <c:pt idx="1269">
                  <c:v>0.561</c:v>
                </c:pt>
                <c:pt idx="1270">
                  <c:v>0.56</c:v>
                </c:pt>
                <c:pt idx="1271">
                  <c:v>0.549</c:v>
                </c:pt>
                <c:pt idx="1272">
                  <c:v>0.572</c:v>
                </c:pt>
                <c:pt idx="1273">
                  <c:v>0.544</c:v>
                </c:pt>
                <c:pt idx="1274">
                  <c:v>0.533</c:v>
                </c:pt>
                <c:pt idx="1275">
                  <c:v>0.532</c:v>
                </c:pt>
                <c:pt idx="1276">
                  <c:v>0.525</c:v>
                </c:pt>
                <c:pt idx="1277">
                  <c:v>0.536</c:v>
                </c:pt>
                <c:pt idx="1278">
                  <c:v>0.568</c:v>
                </c:pt>
                <c:pt idx="1279">
                  <c:v>0.53</c:v>
                </c:pt>
                <c:pt idx="1280">
                  <c:v>0.562</c:v>
                </c:pt>
                <c:pt idx="1281">
                  <c:v>0.554</c:v>
                </c:pt>
                <c:pt idx="1282">
                  <c:v>0.561</c:v>
                </c:pt>
                <c:pt idx="1283">
                  <c:v>0.575</c:v>
                </c:pt>
                <c:pt idx="1284">
                  <c:v>0.569</c:v>
                </c:pt>
                <c:pt idx="1285">
                  <c:v>0.555</c:v>
                </c:pt>
                <c:pt idx="1286">
                  <c:v>0.505</c:v>
                </c:pt>
                <c:pt idx="1287">
                  <c:v>0.482</c:v>
                </c:pt>
                <c:pt idx="1288">
                  <c:v>0.49</c:v>
                </c:pt>
                <c:pt idx="1289">
                  <c:v>0.507</c:v>
                </c:pt>
                <c:pt idx="1290">
                  <c:v>0.507</c:v>
                </c:pt>
                <c:pt idx="1291">
                  <c:v>0.517</c:v>
                </c:pt>
                <c:pt idx="1292">
                  <c:v>0.475</c:v>
                </c:pt>
                <c:pt idx="1293">
                  <c:v>0.47</c:v>
                </c:pt>
                <c:pt idx="1294">
                  <c:v>0.485</c:v>
                </c:pt>
                <c:pt idx="1295">
                  <c:v>0.498</c:v>
                </c:pt>
                <c:pt idx="1296">
                  <c:v>0.503</c:v>
                </c:pt>
                <c:pt idx="1297">
                  <c:v>0.486</c:v>
                </c:pt>
                <c:pt idx="1298">
                  <c:v>0.492</c:v>
                </c:pt>
                <c:pt idx="1299">
                  <c:v>0.502</c:v>
                </c:pt>
                <c:pt idx="1300">
                  <c:v>0.507</c:v>
                </c:pt>
                <c:pt idx="1301">
                  <c:v>0.514</c:v>
                </c:pt>
                <c:pt idx="1302">
                  <c:v>0.484</c:v>
                </c:pt>
                <c:pt idx="1303">
                  <c:v>0.475</c:v>
                </c:pt>
                <c:pt idx="1304">
                  <c:v>0.475</c:v>
                </c:pt>
                <c:pt idx="1305">
                  <c:v>0.469</c:v>
                </c:pt>
                <c:pt idx="1306">
                  <c:v>0.493</c:v>
                </c:pt>
                <c:pt idx="1307">
                  <c:v>0.498</c:v>
                </c:pt>
                <c:pt idx="1308">
                  <c:v>0.51</c:v>
                </c:pt>
                <c:pt idx="1309">
                  <c:v>0.504</c:v>
                </c:pt>
                <c:pt idx="1310">
                  <c:v>0.492</c:v>
                </c:pt>
                <c:pt idx="1311">
                  <c:v>0.487</c:v>
                </c:pt>
                <c:pt idx="1312">
                  <c:v>0.484</c:v>
                </c:pt>
                <c:pt idx="1313">
                  <c:v>0.498</c:v>
                </c:pt>
                <c:pt idx="1314">
                  <c:v>0.477</c:v>
                </c:pt>
                <c:pt idx="1315">
                  <c:v>0.434</c:v>
                </c:pt>
                <c:pt idx="1316">
                  <c:v>0.453</c:v>
                </c:pt>
                <c:pt idx="1317">
                  <c:v>0.432</c:v>
                </c:pt>
                <c:pt idx="1318">
                  <c:v>0.421</c:v>
                </c:pt>
                <c:pt idx="1319">
                  <c:v>0.42</c:v>
                </c:pt>
                <c:pt idx="1320">
                  <c:v>0.421</c:v>
                </c:pt>
                <c:pt idx="1321">
                  <c:v>0.42</c:v>
                </c:pt>
                <c:pt idx="1322">
                  <c:v>0.425</c:v>
                </c:pt>
                <c:pt idx="1323">
                  <c:v>0.431</c:v>
                </c:pt>
                <c:pt idx="1324">
                  <c:v>0.435</c:v>
                </c:pt>
                <c:pt idx="1325">
                  <c:v>0.427</c:v>
                </c:pt>
                <c:pt idx="1326">
                  <c:v>0.444</c:v>
                </c:pt>
                <c:pt idx="1327">
                  <c:v>0.449</c:v>
                </c:pt>
                <c:pt idx="1328">
                  <c:v>0.449</c:v>
                </c:pt>
                <c:pt idx="1329">
                  <c:v>0.479</c:v>
                </c:pt>
                <c:pt idx="1330">
                  <c:v>0.481</c:v>
                </c:pt>
                <c:pt idx="1331">
                  <c:v>0.4719</c:v>
                </c:pt>
                <c:pt idx="1332">
                  <c:v>0.471</c:v>
                </c:pt>
                <c:pt idx="1333">
                  <c:v>0.455</c:v>
                </c:pt>
                <c:pt idx="1334">
                  <c:v>0.442</c:v>
                </c:pt>
                <c:pt idx="1335">
                  <c:v>0.44</c:v>
                </c:pt>
                <c:pt idx="1336">
                  <c:v>0.433</c:v>
                </c:pt>
                <c:pt idx="1337">
                  <c:v>0.437</c:v>
                </c:pt>
                <c:pt idx="1338">
                  <c:v>0.44</c:v>
                </c:pt>
                <c:pt idx="1339">
                  <c:v>0.4488</c:v>
                </c:pt>
                <c:pt idx="1340">
                  <c:v>0.434</c:v>
                </c:pt>
                <c:pt idx="1341">
                  <c:v>0.442</c:v>
                </c:pt>
                <c:pt idx="1342">
                  <c:v>0.446</c:v>
                </c:pt>
                <c:pt idx="1343">
                  <c:v>0.499</c:v>
                </c:pt>
                <c:pt idx="1344">
                  <c:v>0.455</c:v>
                </c:pt>
                <c:pt idx="1345">
                  <c:v>0.46</c:v>
                </c:pt>
                <c:pt idx="1346">
                  <c:v>0.462</c:v>
                </c:pt>
                <c:pt idx="1347">
                  <c:v>0.458</c:v>
                </c:pt>
                <c:pt idx="1348">
                  <c:v>0.471</c:v>
                </c:pt>
                <c:pt idx="1349">
                  <c:v>0.471</c:v>
                </c:pt>
                <c:pt idx="1350">
                  <c:v>0.496</c:v>
                </c:pt>
                <c:pt idx="1351">
                  <c:v>0.528</c:v>
                </c:pt>
                <c:pt idx="1352">
                  <c:v>0.471</c:v>
                </c:pt>
                <c:pt idx="1353">
                  <c:v>0.495</c:v>
                </c:pt>
                <c:pt idx="1354">
                  <c:v>0.513</c:v>
                </c:pt>
                <c:pt idx="1355">
                  <c:v>0.492</c:v>
                </c:pt>
                <c:pt idx="1356">
                  <c:v>0.503</c:v>
                </c:pt>
                <c:pt idx="1357">
                  <c:v>0.493</c:v>
                </c:pt>
                <c:pt idx="1358">
                  <c:v>0.452</c:v>
                </c:pt>
                <c:pt idx="1359">
                  <c:v>0.443</c:v>
                </c:pt>
                <c:pt idx="1360">
                  <c:v>0.455</c:v>
                </c:pt>
                <c:pt idx="1361">
                  <c:v>0.4568</c:v>
                </c:pt>
                <c:pt idx="1362">
                  <c:v>0.4567</c:v>
                </c:pt>
                <c:pt idx="1363">
                  <c:v>0.45</c:v>
                </c:pt>
                <c:pt idx="1364">
                  <c:v>0.4686</c:v>
                </c:pt>
                <c:pt idx="1365">
                  <c:v>0.468</c:v>
                </c:pt>
                <c:pt idx="1366">
                  <c:v>0.439</c:v>
                </c:pt>
                <c:pt idx="1367">
                  <c:v>0.422</c:v>
                </c:pt>
                <c:pt idx="1368">
                  <c:v>0.434</c:v>
                </c:pt>
                <c:pt idx="1369">
                  <c:v>0.425</c:v>
                </c:pt>
                <c:pt idx="1370">
                  <c:v>0.427</c:v>
                </c:pt>
                <c:pt idx="1371">
                  <c:v>0.45</c:v>
                </c:pt>
                <c:pt idx="1372">
                  <c:v>0.469</c:v>
                </c:pt>
                <c:pt idx="1373">
                  <c:v>0.464</c:v>
                </c:pt>
                <c:pt idx="1374">
                  <c:v>0.452</c:v>
                </c:pt>
                <c:pt idx="1375">
                  <c:v>0.452</c:v>
                </c:pt>
                <c:pt idx="1376">
                  <c:v>0.464</c:v>
                </c:pt>
                <c:pt idx="1377">
                  <c:v>0.46</c:v>
                </c:pt>
                <c:pt idx="1378">
                  <c:v>0.459</c:v>
                </c:pt>
                <c:pt idx="1379">
                  <c:v>0.462</c:v>
                </c:pt>
                <c:pt idx="1380">
                  <c:v>0.454</c:v>
                </c:pt>
                <c:pt idx="1381">
                  <c:v>0.438</c:v>
                </c:pt>
                <c:pt idx="1382">
                  <c:v>0.47</c:v>
                </c:pt>
                <c:pt idx="1383">
                  <c:v>0.456</c:v>
                </c:pt>
                <c:pt idx="1384">
                  <c:v>0.4575</c:v>
                </c:pt>
                <c:pt idx="1385">
                  <c:v>0.467</c:v>
                </c:pt>
                <c:pt idx="1386">
                  <c:v>0.494</c:v>
                </c:pt>
                <c:pt idx="1387">
                  <c:v>0.462</c:v>
                </c:pt>
                <c:pt idx="1388">
                  <c:v>0.453</c:v>
                </c:pt>
                <c:pt idx="1389">
                  <c:v>0.455</c:v>
                </c:pt>
                <c:pt idx="1390">
                  <c:v>0.455</c:v>
                </c:pt>
                <c:pt idx="1391">
                  <c:v>0.494</c:v>
                </c:pt>
                <c:pt idx="1392">
                  <c:v>0.504</c:v>
                </c:pt>
                <c:pt idx="1393">
                  <c:v>0.494</c:v>
                </c:pt>
                <c:pt idx="1394">
                  <c:v>0.515</c:v>
                </c:pt>
                <c:pt idx="1395">
                  <c:v>0.533</c:v>
                </c:pt>
                <c:pt idx="1396">
                  <c:v>0.506</c:v>
                </c:pt>
                <c:pt idx="1397">
                  <c:v>0.531</c:v>
                </c:pt>
                <c:pt idx="1398">
                  <c:v>0.586</c:v>
                </c:pt>
                <c:pt idx="1399">
                  <c:v>0.593</c:v>
                </c:pt>
                <c:pt idx="1400">
                  <c:v>0.6</c:v>
                </c:pt>
                <c:pt idx="1401">
                  <c:v>0.609</c:v>
                </c:pt>
                <c:pt idx="1402">
                  <c:v>0.599</c:v>
                </c:pt>
                <c:pt idx="1403">
                  <c:v>0.569</c:v>
                </c:pt>
                <c:pt idx="1404">
                  <c:v>0.545</c:v>
                </c:pt>
                <c:pt idx="1405">
                  <c:v>0.543</c:v>
                </c:pt>
                <c:pt idx="1406">
                  <c:v>0.565</c:v>
                </c:pt>
                <c:pt idx="1407">
                  <c:v>0.553</c:v>
                </c:pt>
                <c:pt idx="1408">
                  <c:v>0.537</c:v>
                </c:pt>
                <c:pt idx="1409">
                  <c:v>0.501</c:v>
                </c:pt>
                <c:pt idx="1410">
                  <c:v>0.52</c:v>
                </c:pt>
                <c:pt idx="1411">
                  <c:v>0.504</c:v>
                </c:pt>
                <c:pt idx="1412">
                  <c:v>0.498</c:v>
                </c:pt>
                <c:pt idx="1413">
                  <c:v>0.466</c:v>
                </c:pt>
                <c:pt idx="1414">
                  <c:v>0.478</c:v>
                </c:pt>
                <c:pt idx="1415">
                  <c:v>0.508</c:v>
                </c:pt>
                <c:pt idx="1416">
                  <c:v>0.4928</c:v>
                </c:pt>
                <c:pt idx="1417">
                  <c:v>0.484</c:v>
                </c:pt>
                <c:pt idx="1418">
                  <c:v>0.482</c:v>
                </c:pt>
                <c:pt idx="1419">
                  <c:v>0.5075</c:v>
                </c:pt>
                <c:pt idx="1420">
                  <c:v>0.5</c:v>
                </c:pt>
                <c:pt idx="1421">
                  <c:v>0.512</c:v>
                </c:pt>
                <c:pt idx="1422">
                  <c:v>0.513</c:v>
                </c:pt>
                <c:pt idx="1423">
                  <c:v>0.543</c:v>
                </c:pt>
                <c:pt idx="1424">
                  <c:v>0.529</c:v>
                </c:pt>
                <c:pt idx="1425">
                  <c:v>0.538</c:v>
                </c:pt>
                <c:pt idx="1426">
                  <c:v>0.53</c:v>
                </c:pt>
                <c:pt idx="1427">
                  <c:v>0.555</c:v>
                </c:pt>
                <c:pt idx="1428">
                  <c:v>0.575</c:v>
                </c:pt>
                <c:pt idx="1429">
                  <c:v>0.57</c:v>
                </c:pt>
                <c:pt idx="1430">
                  <c:v>0.581</c:v>
                </c:pt>
                <c:pt idx="1431">
                  <c:v>0.602</c:v>
                </c:pt>
                <c:pt idx="1432">
                  <c:v>0.603</c:v>
                </c:pt>
                <c:pt idx="1433">
                  <c:v>0.598</c:v>
                </c:pt>
                <c:pt idx="1434">
                  <c:v>0.606</c:v>
                </c:pt>
                <c:pt idx="1435">
                  <c:v>0.621</c:v>
                </c:pt>
                <c:pt idx="1436">
                  <c:v>0.616</c:v>
                </c:pt>
                <c:pt idx="1437">
                  <c:v>0.619</c:v>
                </c:pt>
                <c:pt idx="1438">
                  <c:v>0.62</c:v>
                </c:pt>
                <c:pt idx="1439">
                  <c:v>0.615</c:v>
                </c:pt>
                <c:pt idx="1440">
                  <c:v>0.631</c:v>
                </c:pt>
                <c:pt idx="1441">
                  <c:v>0.641</c:v>
                </c:pt>
                <c:pt idx="1442">
                  <c:v>0.635</c:v>
                </c:pt>
                <c:pt idx="1443">
                  <c:v>0.607</c:v>
                </c:pt>
                <c:pt idx="1444">
                  <c:v>0.607</c:v>
                </c:pt>
                <c:pt idx="1445">
                  <c:v>0.604</c:v>
                </c:pt>
                <c:pt idx="1446">
                  <c:v>0.668</c:v>
                </c:pt>
                <c:pt idx="1447">
                  <c:v>0.661</c:v>
                </c:pt>
                <c:pt idx="1448">
                  <c:v>0.658</c:v>
                </c:pt>
                <c:pt idx="1449">
                  <c:v>0.639</c:v>
                </c:pt>
                <c:pt idx="1450">
                  <c:v>0.647</c:v>
                </c:pt>
                <c:pt idx="1451">
                  <c:v>0.657</c:v>
                </c:pt>
                <c:pt idx="1452">
                  <c:v>0.679</c:v>
                </c:pt>
                <c:pt idx="1453">
                  <c:v>0.667</c:v>
                </c:pt>
                <c:pt idx="1454">
                  <c:v>0.69</c:v>
                </c:pt>
                <c:pt idx="1455">
                  <c:v>0.675</c:v>
                </c:pt>
                <c:pt idx="1456">
                  <c:v>0.678</c:v>
                </c:pt>
                <c:pt idx="1457">
                  <c:v>0.687</c:v>
                </c:pt>
                <c:pt idx="1458">
                  <c:v>0.716</c:v>
                </c:pt>
                <c:pt idx="1459">
                  <c:v>0.722</c:v>
                </c:pt>
                <c:pt idx="1460">
                  <c:v>0.719</c:v>
                </c:pt>
                <c:pt idx="1461">
                  <c:v>0.7371</c:v>
                </c:pt>
                <c:pt idx="1462">
                  <c:v>0.719</c:v>
                </c:pt>
                <c:pt idx="1463">
                  <c:v>0.721</c:v>
                </c:pt>
                <c:pt idx="1464">
                  <c:v>0.724</c:v>
                </c:pt>
                <c:pt idx="1465">
                  <c:v>0.753</c:v>
                </c:pt>
                <c:pt idx="1466">
                  <c:v>0.739</c:v>
                </c:pt>
                <c:pt idx="1467">
                  <c:v>0.727</c:v>
                </c:pt>
                <c:pt idx="1468">
                  <c:v>0.747</c:v>
                </c:pt>
                <c:pt idx="1469">
                  <c:v>0.7202</c:v>
                </c:pt>
                <c:pt idx="1470">
                  <c:v>0.703</c:v>
                </c:pt>
                <c:pt idx="1471">
                  <c:v>0.679</c:v>
                </c:pt>
                <c:pt idx="1472">
                  <c:v>0.679</c:v>
                </c:pt>
                <c:pt idx="1473">
                  <c:v>0.645</c:v>
                </c:pt>
                <c:pt idx="1474">
                  <c:v>0.654</c:v>
                </c:pt>
                <c:pt idx="1475">
                  <c:v>0.648</c:v>
                </c:pt>
                <c:pt idx="1476">
                  <c:v>0.658</c:v>
                </c:pt>
                <c:pt idx="1477">
                  <c:v>0.645</c:v>
                </c:pt>
                <c:pt idx="1478">
                  <c:v>0.662</c:v>
                </c:pt>
                <c:pt idx="1479">
                  <c:v>0.657</c:v>
                </c:pt>
                <c:pt idx="1480">
                  <c:v>0.673</c:v>
                </c:pt>
                <c:pt idx="1481">
                  <c:v>0.667</c:v>
                </c:pt>
                <c:pt idx="1482">
                  <c:v>0.679</c:v>
                </c:pt>
                <c:pt idx="1483">
                  <c:v>0.697</c:v>
                </c:pt>
                <c:pt idx="1484">
                  <c:v>0.685</c:v>
                </c:pt>
                <c:pt idx="1485">
                  <c:v>0.683</c:v>
                </c:pt>
                <c:pt idx="1486">
                  <c:v>0.68</c:v>
                </c:pt>
                <c:pt idx="1487">
                  <c:v>0.679</c:v>
                </c:pt>
                <c:pt idx="1488">
                  <c:v>0.683</c:v>
                </c:pt>
                <c:pt idx="1489">
                  <c:v>0.69</c:v>
                </c:pt>
                <c:pt idx="1490">
                  <c:v>0.686</c:v>
                </c:pt>
                <c:pt idx="1491">
                  <c:v>0.696</c:v>
                </c:pt>
                <c:pt idx="1492">
                  <c:v>0.709</c:v>
                </c:pt>
                <c:pt idx="1493">
                  <c:v>0.712</c:v>
                </c:pt>
                <c:pt idx="1494">
                  <c:v>0.73</c:v>
                </c:pt>
                <c:pt idx="1495">
                  <c:v>0.76</c:v>
                </c:pt>
                <c:pt idx="1496">
                  <c:v>0.791</c:v>
                </c:pt>
                <c:pt idx="1497">
                  <c:v>0.787</c:v>
                </c:pt>
                <c:pt idx="1498">
                  <c:v>0.798</c:v>
                </c:pt>
                <c:pt idx="1499">
                  <c:v>0.743</c:v>
                </c:pt>
                <c:pt idx="1500">
                  <c:v>0.754</c:v>
                </c:pt>
                <c:pt idx="1501">
                  <c:v>0.732</c:v>
                </c:pt>
                <c:pt idx="1502">
                  <c:v>0.751</c:v>
                </c:pt>
                <c:pt idx="1503">
                  <c:v>0.719</c:v>
                </c:pt>
                <c:pt idx="1504">
                  <c:v>0.775</c:v>
                </c:pt>
                <c:pt idx="1505">
                  <c:v>0.796</c:v>
                </c:pt>
                <c:pt idx="1506">
                  <c:v>0.803</c:v>
                </c:pt>
                <c:pt idx="1507">
                  <c:v>0.817</c:v>
                </c:pt>
                <c:pt idx="1508">
                  <c:v>0.865</c:v>
                </c:pt>
                <c:pt idx="1509">
                  <c:v>0.845</c:v>
                </c:pt>
                <c:pt idx="1510">
                  <c:v>0.801</c:v>
                </c:pt>
                <c:pt idx="1511">
                  <c:v>0.799</c:v>
                </c:pt>
                <c:pt idx="1512">
                  <c:v>0.806</c:v>
                </c:pt>
                <c:pt idx="1513">
                  <c:v>0.743</c:v>
                </c:pt>
                <c:pt idx="1514">
                  <c:v>0.696</c:v>
                </c:pt>
                <c:pt idx="1515">
                  <c:v>0.703</c:v>
                </c:pt>
                <c:pt idx="1516">
                  <c:v>0.68</c:v>
                </c:pt>
                <c:pt idx="1517">
                  <c:v>0.659</c:v>
                </c:pt>
                <c:pt idx="1518">
                  <c:v>0.654</c:v>
                </c:pt>
                <c:pt idx="1519">
                  <c:v>0.674</c:v>
                </c:pt>
                <c:pt idx="1520">
                  <c:v>0.643</c:v>
                </c:pt>
                <c:pt idx="1521">
                  <c:v>0.676</c:v>
                </c:pt>
                <c:pt idx="1522">
                  <c:v>0.665</c:v>
                </c:pt>
                <c:pt idx="1523">
                  <c:v>0.673</c:v>
                </c:pt>
                <c:pt idx="1524">
                  <c:v>0.689</c:v>
                </c:pt>
                <c:pt idx="1525">
                  <c:v>0.725</c:v>
                </c:pt>
                <c:pt idx="1526">
                  <c:v>0.71</c:v>
                </c:pt>
                <c:pt idx="1527">
                  <c:v>0.698</c:v>
                </c:pt>
                <c:pt idx="1528">
                  <c:v>0.725</c:v>
                </c:pt>
                <c:pt idx="1529">
                  <c:v>0.71</c:v>
                </c:pt>
                <c:pt idx="1530">
                  <c:v>0.698</c:v>
                </c:pt>
                <c:pt idx="1531">
                  <c:v>0.697</c:v>
                </c:pt>
                <c:pt idx="1532">
                  <c:v>0.643</c:v>
                </c:pt>
                <c:pt idx="1533">
                  <c:v>0.664</c:v>
                </c:pt>
                <c:pt idx="1534">
                  <c:v>0.669</c:v>
                </c:pt>
                <c:pt idx="1535">
                  <c:v>0.65</c:v>
                </c:pt>
                <c:pt idx="1536">
                  <c:v>0.652</c:v>
                </c:pt>
                <c:pt idx="1537">
                  <c:v>0.635</c:v>
                </c:pt>
                <c:pt idx="1538">
                  <c:v>0.65</c:v>
                </c:pt>
                <c:pt idx="1539">
                  <c:v>0.609</c:v>
                </c:pt>
                <c:pt idx="1540">
                  <c:v>0.598</c:v>
                </c:pt>
                <c:pt idx="1541">
                  <c:v>0.562</c:v>
                </c:pt>
                <c:pt idx="1542">
                  <c:v>0.572</c:v>
                </c:pt>
                <c:pt idx="1543">
                  <c:v>0.578</c:v>
                </c:pt>
                <c:pt idx="1544">
                  <c:v>0.606</c:v>
                </c:pt>
                <c:pt idx="1545">
                  <c:v>0.614</c:v>
                </c:pt>
                <c:pt idx="1546">
                  <c:v>0.596</c:v>
                </c:pt>
                <c:pt idx="1547">
                  <c:v>0.643</c:v>
                </c:pt>
                <c:pt idx="1548">
                  <c:v>0.706</c:v>
                </c:pt>
                <c:pt idx="1549">
                  <c:v>0.709</c:v>
                </c:pt>
                <c:pt idx="1550">
                  <c:v>0.694</c:v>
                </c:pt>
                <c:pt idx="1551">
                  <c:v>0.696</c:v>
                </c:pt>
                <c:pt idx="1552">
                  <c:v>0.665</c:v>
                </c:pt>
                <c:pt idx="1553">
                  <c:v>0.664</c:v>
                </c:pt>
                <c:pt idx="1554">
                  <c:v>0.649</c:v>
                </c:pt>
                <c:pt idx="1555">
                  <c:v>0.665</c:v>
                </c:pt>
                <c:pt idx="1556">
                  <c:v>0.687</c:v>
                </c:pt>
                <c:pt idx="1557">
                  <c:v>0.714</c:v>
                </c:pt>
                <c:pt idx="1558">
                  <c:v>0.744</c:v>
                </c:pt>
                <c:pt idx="1559">
                  <c:v>0.75</c:v>
                </c:pt>
                <c:pt idx="1560">
                  <c:v>0.776</c:v>
                </c:pt>
                <c:pt idx="1561">
                  <c:v>0.803</c:v>
                </c:pt>
                <c:pt idx="1562">
                  <c:v>0.826</c:v>
                </c:pt>
                <c:pt idx="1563">
                  <c:v>0.842</c:v>
                </c:pt>
                <c:pt idx="1564">
                  <c:v>0.816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4539856"/>
        <c:axId val="-2051243136"/>
      </c:scatterChart>
      <c:valAx>
        <c:axId val="-2084539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243136"/>
        <c:crosses val="autoZero"/>
        <c:crossBetween val="midCat"/>
      </c:valAx>
      <c:valAx>
        <c:axId val="-205124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539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2013-2018</a:t>
            </a:r>
            <a:r>
              <a:rPr lang="en-US" baseline="0"/>
              <a:t> Data and Prediction for 2019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00.0"/>
            <c:dispRSqr val="1"/>
            <c:dispEq val="0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Sheet1!$A$408:$A$1711</c:f>
              <c:numCache>
                <c:formatCode>m/d/yy</c:formatCode>
                <c:ptCount val="1304"/>
                <c:pt idx="0">
                  <c:v>43098.0</c:v>
                </c:pt>
                <c:pt idx="1">
                  <c:v>43097.0</c:v>
                </c:pt>
                <c:pt idx="2">
                  <c:v>43096.0</c:v>
                </c:pt>
                <c:pt idx="3">
                  <c:v>43095.0</c:v>
                </c:pt>
                <c:pt idx="4">
                  <c:v>43094.0</c:v>
                </c:pt>
                <c:pt idx="5">
                  <c:v>43091.0</c:v>
                </c:pt>
                <c:pt idx="6">
                  <c:v>43090.0</c:v>
                </c:pt>
                <c:pt idx="7">
                  <c:v>43089.0</c:v>
                </c:pt>
                <c:pt idx="8">
                  <c:v>43088.0</c:v>
                </c:pt>
                <c:pt idx="9">
                  <c:v>43087.0</c:v>
                </c:pt>
                <c:pt idx="10">
                  <c:v>43084.0</c:v>
                </c:pt>
                <c:pt idx="11">
                  <c:v>43083.0</c:v>
                </c:pt>
                <c:pt idx="12">
                  <c:v>43082.0</c:v>
                </c:pt>
                <c:pt idx="13">
                  <c:v>43081.0</c:v>
                </c:pt>
                <c:pt idx="14">
                  <c:v>43080.0</c:v>
                </c:pt>
                <c:pt idx="15">
                  <c:v>43077.0</c:v>
                </c:pt>
                <c:pt idx="16">
                  <c:v>43076.0</c:v>
                </c:pt>
                <c:pt idx="17">
                  <c:v>43075.0</c:v>
                </c:pt>
                <c:pt idx="18">
                  <c:v>43074.0</c:v>
                </c:pt>
                <c:pt idx="19">
                  <c:v>43073.0</c:v>
                </c:pt>
                <c:pt idx="20">
                  <c:v>43070.0</c:v>
                </c:pt>
                <c:pt idx="21">
                  <c:v>43069.0</c:v>
                </c:pt>
                <c:pt idx="22">
                  <c:v>43068.0</c:v>
                </c:pt>
                <c:pt idx="23">
                  <c:v>43067.0</c:v>
                </c:pt>
                <c:pt idx="24">
                  <c:v>43066.0</c:v>
                </c:pt>
                <c:pt idx="25">
                  <c:v>43063.0</c:v>
                </c:pt>
                <c:pt idx="26">
                  <c:v>43062.0</c:v>
                </c:pt>
                <c:pt idx="27">
                  <c:v>43061.0</c:v>
                </c:pt>
                <c:pt idx="28">
                  <c:v>43060.0</c:v>
                </c:pt>
                <c:pt idx="29">
                  <c:v>43059.0</c:v>
                </c:pt>
                <c:pt idx="30">
                  <c:v>43056.0</c:v>
                </c:pt>
                <c:pt idx="31">
                  <c:v>43055.0</c:v>
                </c:pt>
                <c:pt idx="32">
                  <c:v>43054.0</c:v>
                </c:pt>
                <c:pt idx="33">
                  <c:v>43053.0</c:v>
                </c:pt>
                <c:pt idx="34">
                  <c:v>43052.0</c:v>
                </c:pt>
                <c:pt idx="35">
                  <c:v>43049.0</c:v>
                </c:pt>
                <c:pt idx="36">
                  <c:v>43048.0</c:v>
                </c:pt>
                <c:pt idx="37">
                  <c:v>43047.0</c:v>
                </c:pt>
                <c:pt idx="38">
                  <c:v>43046.0</c:v>
                </c:pt>
                <c:pt idx="39">
                  <c:v>43045.0</c:v>
                </c:pt>
                <c:pt idx="40">
                  <c:v>43042.0</c:v>
                </c:pt>
                <c:pt idx="41">
                  <c:v>43041.0</c:v>
                </c:pt>
                <c:pt idx="42">
                  <c:v>43040.0</c:v>
                </c:pt>
                <c:pt idx="43">
                  <c:v>43039.0</c:v>
                </c:pt>
                <c:pt idx="44">
                  <c:v>43038.0</c:v>
                </c:pt>
                <c:pt idx="45">
                  <c:v>43035.0</c:v>
                </c:pt>
                <c:pt idx="46">
                  <c:v>43034.0</c:v>
                </c:pt>
                <c:pt idx="47">
                  <c:v>43033.0</c:v>
                </c:pt>
                <c:pt idx="48">
                  <c:v>43032.0</c:v>
                </c:pt>
                <c:pt idx="49">
                  <c:v>43031.0</c:v>
                </c:pt>
                <c:pt idx="50">
                  <c:v>43028.0</c:v>
                </c:pt>
                <c:pt idx="51">
                  <c:v>43027.0</c:v>
                </c:pt>
                <c:pt idx="52">
                  <c:v>43026.0</c:v>
                </c:pt>
                <c:pt idx="53">
                  <c:v>43025.0</c:v>
                </c:pt>
                <c:pt idx="54">
                  <c:v>43024.0</c:v>
                </c:pt>
                <c:pt idx="55">
                  <c:v>43021.0</c:v>
                </c:pt>
                <c:pt idx="56">
                  <c:v>43020.0</c:v>
                </c:pt>
                <c:pt idx="57">
                  <c:v>43019.0</c:v>
                </c:pt>
                <c:pt idx="58">
                  <c:v>43018.0</c:v>
                </c:pt>
                <c:pt idx="59">
                  <c:v>43017.0</c:v>
                </c:pt>
                <c:pt idx="60">
                  <c:v>43014.0</c:v>
                </c:pt>
                <c:pt idx="61">
                  <c:v>43013.0</c:v>
                </c:pt>
                <c:pt idx="62">
                  <c:v>43012.0</c:v>
                </c:pt>
                <c:pt idx="63">
                  <c:v>43011.0</c:v>
                </c:pt>
                <c:pt idx="64">
                  <c:v>43010.0</c:v>
                </c:pt>
                <c:pt idx="65">
                  <c:v>43007.0</c:v>
                </c:pt>
                <c:pt idx="66">
                  <c:v>43006.0</c:v>
                </c:pt>
                <c:pt idx="67">
                  <c:v>43005.0</c:v>
                </c:pt>
                <c:pt idx="68">
                  <c:v>43004.0</c:v>
                </c:pt>
                <c:pt idx="69">
                  <c:v>43003.0</c:v>
                </c:pt>
                <c:pt idx="70">
                  <c:v>43000.0</c:v>
                </c:pt>
                <c:pt idx="71">
                  <c:v>42999.0</c:v>
                </c:pt>
                <c:pt idx="72">
                  <c:v>42998.0</c:v>
                </c:pt>
                <c:pt idx="73">
                  <c:v>42997.0</c:v>
                </c:pt>
                <c:pt idx="74">
                  <c:v>42996.0</c:v>
                </c:pt>
                <c:pt idx="75">
                  <c:v>42993.0</c:v>
                </c:pt>
                <c:pt idx="76">
                  <c:v>42992.0</c:v>
                </c:pt>
                <c:pt idx="77">
                  <c:v>42991.0</c:v>
                </c:pt>
                <c:pt idx="78">
                  <c:v>42990.0</c:v>
                </c:pt>
                <c:pt idx="79">
                  <c:v>42989.0</c:v>
                </c:pt>
                <c:pt idx="80">
                  <c:v>42986.0</c:v>
                </c:pt>
                <c:pt idx="81">
                  <c:v>42985.0</c:v>
                </c:pt>
                <c:pt idx="82">
                  <c:v>42984.0</c:v>
                </c:pt>
                <c:pt idx="83">
                  <c:v>42983.0</c:v>
                </c:pt>
                <c:pt idx="84">
                  <c:v>42982.0</c:v>
                </c:pt>
                <c:pt idx="85">
                  <c:v>42979.0</c:v>
                </c:pt>
                <c:pt idx="86">
                  <c:v>42978.0</c:v>
                </c:pt>
                <c:pt idx="87">
                  <c:v>42977.0</c:v>
                </c:pt>
                <c:pt idx="88">
                  <c:v>42976.0</c:v>
                </c:pt>
                <c:pt idx="89">
                  <c:v>42975.0</c:v>
                </c:pt>
                <c:pt idx="90">
                  <c:v>42972.0</c:v>
                </c:pt>
                <c:pt idx="91">
                  <c:v>42971.0</c:v>
                </c:pt>
                <c:pt idx="92">
                  <c:v>42970.0</c:v>
                </c:pt>
                <c:pt idx="93">
                  <c:v>42969.0</c:v>
                </c:pt>
                <c:pt idx="94">
                  <c:v>42968.0</c:v>
                </c:pt>
                <c:pt idx="95">
                  <c:v>42965.0</c:v>
                </c:pt>
                <c:pt idx="96">
                  <c:v>42964.0</c:v>
                </c:pt>
                <c:pt idx="97">
                  <c:v>42963.0</c:v>
                </c:pt>
                <c:pt idx="98">
                  <c:v>42962.0</c:v>
                </c:pt>
                <c:pt idx="99">
                  <c:v>42961.0</c:v>
                </c:pt>
                <c:pt idx="100">
                  <c:v>42958.0</c:v>
                </c:pt>
                <c:pt idx="101">
                  <c:v>42957.0</c:v>
                </c:pt>
                <c:pt idx="102">
                  <c:v>42956.0</c:v>
                </c:pt>
                <c:pt idx="103">
                  <c:v>42955.0</c:v>
                </c:pt>
                <c:pt idx="104">
                  <c:v>42954.0</c:v>
                </c:pt>
                <c:pt idx="105">
                  <c:v>42951.0</c:v>
                </c:pt>
                <c:pt idx="106">
                  <c:v>42950.0</c:v>
                </c:pt>
                <c:pt idx="107">
                  <c:v>42949.0</c:v>
                </c:pt>
                <c:pt idx="108">
                  <c:v>42948.0</c:v>
                </c:pt>
                <c:pt idx="109">
                  <c:v>42947.0</c:v>
                </c:pt>
                <c:pt idx="110">
                  <c:v>42944.0</c:v>
                </c:pt>
                <c:pt idx="111">
                  <c:v>42943.0</c:v>
                </c:pt>
                <c:pt idx="112">
                  <c:v>42942.0</c:v>
                </c:pt>
                <c:pt idx="113">
                  <c:v>42941.0</c:v>
                </c:pt>
                <c:pt idx="114">
                  <c:v>42940.0</c:v>
                </c:pt>
                <c:pt idx="115">
                  <c:v>42937.0</c:v>
                </c:pt>
                <c:pt idx="116">
                  <c:v>42936.0</c:v>
                </c:pt>
                <c:pt idx="117">
                  <c:v>42935.0</c:v>
                </c:pt>
                <c:pt idx="118">
                  <c:v>42934.0</c:v>
                </c:pt>
                <c:pt idx="119">
                  <c:v>42933.0</c:v>
                </c:pt>
                <c:pt idx="120">
                  <c:v>42930.0</c:v>
                </c:pt>
                <c:pt idx="121">
                  <c:v>42929.0</c:v>
                </c:pt>
                <c:pt idx="122">
                  <c:v>42928.0</c:v>
                </c:pt>
                <c:pt idx="123">
                  <c:v>42927.0</c:v>
                </c:pt>
                <c:pt idx="124">
                  <c:v>42926.0</c:v>
                </c:pt>
                <c:pt idx="125">
                  <c:v>42923.0</c:v>
                </c:pt>
                <c:pt idx="126">
                  <c:v>42922.0</c:v>
                </c:pt>
                <c:pt idx="127">
                  <c:v>42921.0</c:v>
                </c:pt>
                <c:pt idx="128">
                  <c:v>42920.0</c:v>
                </c:pt>
                <c:pt idx="129">
                  <c:v>42919.0</c:v>
                </c:pt>
                <c:pt idx="130">
                  <c:v>42916.0</c:v>
                </c:pt>
                <c:pt idx="131">
                  <c:v>42915.0</c:v>
                </c:pt>
                <c:pt idx="132">
                  <c:v>42914.0</c:v>
                </c:pt>
                <c:pt idx="133">
                  <c:v>42913.0</c:v>
                </c:pt>
                <c:pt idx="134">
                  <c:v>42912.0</c:v>
                </c:pt>
                <c:pt idx="135">
                  <c:v>42909.0</c:v>
                </c:pt>
                <c:pt idx="136">
                  <c:v>42908.0</c:v>
                </c:pt>
                <c:pt idx="137">
                  <c:v>42907.0</c:v>
                </c:pt>
                <c:pt idx="138">
                  <c:v>42906.0</c:v>
                </c:pt>
                <c:pt idx="139">
                  <c:v>42905.0</c:v>
                </c:pt>
                <c:pt idx="140">
                  <c:v>42902.0</c:v>
                </c:pt>
                <c:pt idx="141">
                  <c:v>42901.0</c:v>
                </c:pt>
                <c:pt idx="142">
                  <c:v>42900.0</c:v>
                </c:pt>
                <c:pt idx="143">
                  <c:v>42899.0</c:v>
                </c:pt>
                <c:pt idx="144">
                  <c:v>42898.0</c:v>
                </c:pt>
                <c:pt idx="145">
                  <c:v>42895.0</c:v>
                </c:pt>
                <c:pt idx="146">
                  <c:v>42894.0</c:v>
                </c:pt>
                <c:pt idx="147">
                  <c:v>42893.0</c:v>
                </c:pt>
                <c:pt idx="148">
                  <c:v>42892.0</c:v>
                </c:pt>
                <c:pt idx="149">
                  <c:v>42891.0</c:v>
                </c:pt>
                <c:pt idx="150">
                  <c:v>42888.0</c:v>
                </c:pt>
                <c:pt idx="151">
                  <c:v>42887.0</c:v>
                </c:pt>
                <c:pt idx="152">
                  <c:v>42886.0</c:v>
                </c:pt>
                <c:pt idx="153">
                  <c:v>42885.0</c:v>
                </c:pt>
                <c:pt idx="154">
                  <c:v>42884.0</c:v>
                </c:pt>
                <c:pt idx="155">
                  <c:v>42881.0</c:v>
                </c:pt>
                <c:pt idx="156">
                  <c:v>42880.0</c:v>
                </c:pt>
                <c:pt idx="157">
                  <c:v>42879.0</c:v>
                </c:pt>
                <c:pt idx="158">
                  <c:v>42878.0</c:v>
                </c:pt>
                <c:pt idx="159">
                  <c:v>42877.0</c:v>
                </c:pt>
                <c:pt idx="160">
                  <c:v>42874.0</c:v>
                </c:pt>
                <c:pt idx="161">
                  <c:v>42873.0</c:v>
                </c:pt>
                <c:pt idx="162">
                  <c:v>42872.0</c:v>
                </c:pt>
                <c:pt idx="163">
                  <c:v>42871.0</c:v>
                </c:pt>
                <c:pt idx="164">
                  <c:v>42870.0</c:v>
                </c:pt>
                <c:pt idx="165">
                  <c:v>42867.0</c:v>
                </c:pt>
                <c:pt idx="166">
                  <c:v>42866.0</c:v>
                </c:pt>
                <c:pt idx="167">
                  <c:v>42865.0</c:v>
                </c:pt>
                <c:pt idx="168">
                  <c:v>42864.0</c:v>
                </c:pt>
                <c:pt idx="169">
                  <c:v>42863.0</c:v>
                </c:pt>
                <c:pt idx="170">
                  <c:v>42860.0</c:v>
                </c:pt>
                <c:pt idx="171">
                  <c:v>42859.0</c:v>
                </c:pt>
                <c:pt idx="172">
                  <c:v>42858.0</c:v>
                </c:pt>
                <c:pt idx="173">
                  <c:v>42857.0</c:v>
                </c:pt>
                <c:pt idx="174">
                  <c:v>42856.0</c:v>
                </c:pt>
                <c:pt idx="175">
                  <c:v>42853.0</c:v>
                </c:pt>
                <c:pt idx="176">
                  <c:v>42852.0</c:v>
                </c:pt>
                <c:pt idx="177">
                  <c:v>42851.0</c:v>
                </c:pt>
                <c:pt idx="178">
                  <c:v>42850.0</c:v>
                </c:pt>
                <c:pt idx="179">
                  <c:v>42849.0</c:v>
                </c:pt>
                <c:pt idx="180">
                  <c:v>42846.0</c:v>
                </c:pt>
                <c:pt idx="181">
                  <c:v>42845.0</c:v>
                </c:pt>
                <c:pt idx="182">
                  <c:v>42844.0</c:v>
                </c:pt>
                <c:pt idx="183">
                  <c:v>42843.0</c:v>
                </c:pt>
                <c:pt idx="184">
                  <c:v>42842.0</c:v>
                </c:pt>
                <c:pt idx="185">
                  <c:v>42839.0</c:v>
                </c:pt>
                <c:pt idx="186">
                  <c:v>42838.0</c:v>
                </c:pt>
                <c:pt idx="187">
                  <c:v>42837.0</c:v>
                </c:pt>
                <c:pt idx="188">
                  <c:v>42836.0</c:v>
                </c:pt>
                <c:pt idx="189">
                  <c:v>42835.0</c:v>
                </c:pt>
                <c:pt idx="190">
                  <c:v>42832.0</c:v>
                </c:pt>
                <c:pt idx="191">
                  <c:v>42831.0</c:v>
                </c:pt>
                <c:pt idx="192">
                  <c:v>42830.0</c:v>
                </c:pt>
                <c:pt idx="193">
                  <c:v>42829.0</c:v>
                </c:pt>
                <c:pt idx="194">
                  <c:v>42828.0</c:v>
                </c:pt>
                <c:pt idx="195">
                  <c:v>42825.0</c:v>
                </c:pt>
                <c:pt idx="196">
                  <c:v>42824.0</c:v>
                </c:pt>
                <c:pt idx="197">
                  <c:v>42823.0</c:v>
                </c:pt>
                <c:pt idx="198">
                  <c:v>42822.0</c:v>
                </c:pt>
                <c:pt idx="199">
                  <c:v>42821.0</c:v>
                </c:pt>
                <c:pt idx="200">
                  <c:v>42818.0</c:v>
                </c:pt>
                <c:pt idx="201">
                  <c:v>42817.0</c:v>
                </c:pt>
                <c:pt idx="202">
                  <c:v>42816.0</c:v>
                </c:pt>
                <c:pt idx="203">
                  <c:v>42815.0</c:v>
                </c:pt>
                <c:pt idx="204">
                  <c:v>42814.0</c:v>
                </c:pt>
                <c:pt idx="205">
                  <c:v>42811.0</c:v>
                </c:pt>
                <c:pt idx="206">
                  <c:v>42810.0</c:v>
                </c:pt>
                <c:pt idx="207">
                  <c:v>42809.0</c:v>
                </c:pt>
                <c:pt idx="208">
                  <c:v>42808.0</c:v>
                </c:pt>
                <c:pt idx="209">
                  <c:v>42807.0</c:v>
                </c:pt>
                <c:pt idx="210">
                  <c:v>42804.0</c:v>
                </c:pt>
                <c:pt idx="211">
                  <c:v>42803.0</c:v>
                </c:pt>
                <c:pt idx="212">
                  <c:v>42802.0</c:v>
                </c:pt>
                <c:pt idx="213">
                  <c:v>42801.0</c:v>
                </c:pt>
                <c:pt idx="214">
                  <c:v>42800.0</c:v>
                </c:pt>
                <c:pt idx="215">
                  <c:v>42797.0</c:v>
                </c:pt>
                <c:pt idx="216">
                  <c:v>42796.0</c:v>
                </c:pt>
                <c:pt idx="217">
                  <c:v>42795.0</c:v>
                </c:pt>
                <c:pt idx="218">
                  <c:v>42794.0</c:v>
                </c:pt>
                <c:pt idx="219">
                  <c:v>42793.0</c:v>
                </c:pt>
                <c:pt idx="220">
                  <c:v>42790.0</c:v>
                </c:pt>
                <c:pt idx="221">
                  <c:v>42789.0</c:v>
                </c:pt>
                <c:pt idx="222">
                  <c:v>42788.0</c:v>
                </c:pt>
                <c:pt idx="223">
                  <c:v>42787.0</c:v>
                </c:pt>
                <c:pt idx="224">
                  <c:v>42786.0</c:v>
                </c:pt>
                <c:pt idx="225">
                  <c:v>42783.0</c:v>
                </c:pt>
                <c:pt idx="226">
                  <c:v>42782.0</c:v>
                </c:pt>
                <c:pt idx="227">
                  <c:v>42781.0</c:v>
                </c:pt>
                <c:pt idx="228">
                  <c:v>42780.0</c:v>
                </c:pt>
                <c:pt idx="229">
                  <c:v>42779.0</c:v>
                </c:pt>
                <c:pt idx="230">
                  <c:v>42776.0</c:v>
                </c:pt>
                <c:pt idx="231">
                  <c:v>42775.0</c:v>
                </c:pt>
                <c:pt idx="232">
                  <c:v>42774.0</c:v>
                </c:pt>
                <c:pt idx="233">
                  <c:v>42773.0</c:v>
                </c:pt>
                <c:pt idx="234">
                  <c:v>42772.0</c:v>
                </c:pt>
                <c:pt idx="235">
                  <c:v>42769.0</c:v>
                </c:pt>
                <c:pt idx="236">
                  <c:v>42768.0</c:v>
                </c:pt>
                <c:pt idx="237">
                  <c:v>42767.0</c:v>
                </c:pt>
                <c:pt idx="238">
                  <c:v>42766.0</c:v>
                </c:pt>
                <c:pt idx="239">
                  <c:v>42765.0</c:v>
                </c:pt>
                <c:pt idx="240">
                  <c:v>42762.0</c:v>
                </c:pt>
                <c:pt idx="241">
                  <c:v>42761.0</c:v>
                </c:pt>
                <c:pt idx="242">
                  <c:v>42760.0</c:v>
                </c:pt>
                <c:pt idx="243">
                  <c:v>42759.0</c:v>
                </c:pt>
                <c:pt idx="244">
                  <c:v>42758.0</c:v>
                </c:pt>
                <c:pt idx="245">
                  <c:v>42755.0</c:v>
                </c:pt>
                <c:pt idx="246">
                  <c:v>42754.0</c:v>
                </c:pt>
                <c:pt idx="247">
                  <c:v>42753.0</c:v>
                </c:pt>
                <c:pt idx="248">
                  <c:v>42752.0</c:v>
                </c:pt>
                <c:pt idx="249">
                  <c:v>42751.0</c:v>
                </c:pt>
                <c:pt idx="250">
                  <c:v>42748.0</c:v>
                </c:pt>
                <c:pt idx="251">
                  <c:v>42747.0</c:v>
                </c:pt>
                <c:pt idx="252">
                  <c:v>42746.0</c:v>
                </c:pt>
                <c:pt idx="253">
                  <c:v>42745.0</c:v>
                </c:pt>
                <c:pt idx="254">
                  <c:v>42744.0</c:v>
                </c:pt>
                <c:pt idx="255">
                  <c:v>42741.0</c:v>
                </c:pt>
                <c:pt idx="256">
                  <c:v>42740.0</c:v>
                </c:pt>
                <c:pt idx="257">
                  <c:v>42739.0</c:v>
                </c:pt>
                <c:pt idx="258">
                  <c:v>42738.0</c:v>
                </c:pt>
                <c:pt idx="259">
                  <c:v>42737.0</c:v>
                </c:pt>
                <c:pt idx="260">
                  <c:v>42734.0</c:v>
                </c:pt>
                <c:pt idx="261">
                  <c:v>42733.0</c:v>
                </c:pt>
                <c:pt idx="262">
                  <c:v>42732.0</c:v>
                </c:pt>
                <c:pt idx="263">
                  <c:v>42731.0</c:v>
                </c:pt>
                <c:pt idx="264">
                  <c:v>42730.0</c:v>
                </c:pt>
                <c:pt idx="265">
                  <c:v>42727.0</c:v>
                </c:pt>
                <c:pt idx="266">
                  <c:v>42726.0</c:v>
                </c:pt>
                <c:pt idx="267">
                  <c:v>42725.0</c:v>
                </c:pt>
                <c:pt idx="268">
                  <c:v>42724.0</c:v>
                </c:pt>
                <c:pt idx="269">
                  <c:v>42723.0</c:v>
                </c:pt>
                <c:pt idx="270">
                  <c:v>42720.0</c:v>
                </c:pt>
                <c:pt idx="271">
                  <c:v>42719.0</c:v>
                </c:pt>
                <c:pt idx="272">
                  <c:v>42718.0</c:v>
                </c:pt>
                <c:pt idx="273">
                  <c:v>42717.0</c:v>
                </c:pt>
                <c:pt idx="274">
                  <c:v>42716.0</c:v>
                </c:pt>
                <c:pt idx="275">
                  <c:v>42713.0</c:v>
                </c:pt>
                <c:pt idx="276">
                  <c:v>42712.0</c:v>
                </c:pt>
                <c:pt idx="277">
                  <c:v>42711.0</c:v>
                </c:pt>
                <c:pt idx="278">
                  <c:v>42710.0</c:v>
                </c:pt>
                <c:pt idx="279">
                  <c:v>42709.0</c:v>
                </c:pt>
                <c:pt idx="280">
                  <c:v>42706.0</c:v>
                </c:pt>
                <c:pt idx="281">
                  <c:v>42705.0</c:v>
                </c:pt>
                <c:pt idx="282">
                  <c:v>42704.0</c:v>
                </c:pt>
                <c:pt idx="283">
                  <c:v>42703.0</c:v>
                </c:pt>
                <c:pt idx="284">
                  <c:v>42702.0</c:v>
                </c:pt>
                <c:pt idx="285">
                  <c:v>42699.0</c:v>
                </c:pt>
                <c:pt idx="286">
                  <c:v>42698.0</c:v>
                </c:pt>
                <c:pt idx="287">
                  <c:v>42697.0</c:v>
                </c:pt>
                <c:pt idx="288">
                  <c:v>42696.0</c:v>
                </c:pt>
                <c:pt idx="289">
                  <c:v>42695.0</c:v>
                </c:pt>
                <c:pt idx="290">
                  <c:v>42692.0</c:v>
                </c:pt>
                <c:pt idx="291">
                  <c:v>42691.0</c:v>
                </c:pt>
                <c:pt idx="292">
                  <c:v>42690.0</c:v>
                </c:pt>
                <c:pt idx="293">
                  <c:v>42689.0</c:v>
                </c:pt>
                <c:pt idx="294">
                  <c:v>42688.0</c:v>
                </c:pt>
                <c:pt idx="295">
                  <c:v>42685.0</c:v>
                </c:pt>
                <c:pt idx="296">
                  <c:v>42684.0</c:v>
                </c:pt>
                <c:pt idx="297">
                  <c:v>42683.0</c:v>
                </c:pt>
                <c:pt idx="298">
                  <c:v>42682.0</c:v>
                </c:pt>
                <c:pt idx="299">
                  <c:v>42681.0</c:v>
                </c:pt>
                <c:pt idx="300">
                  <c:v>42678.0</c:v>
                </c:pt>
                <c:pt idx="301">
                  <c:v>42677.0</c:v>
                </c:pt>
                <c:pt idx="302">
                  <c:v>42676.0</c:v>
                </c:pt>
                <c:pt idx="303">
                  <c:v>42675.0</c:v>
                </c:pt>
                <c:pt idx="304">
                  <c:v>42674.0</c:v>
                </c:pt>
                <c:pt idx="305">
                  <c:v>42671.0</c:v>
                </c:pt>
                <c:pt idx="306">
                  <c:v>42670.0</c:v>
                </c:pt>
                <c:pt idx="307">
                  <c:v>42669.0</c:v>
                </c:pt>
                <c:pt idx="308">
                  <c:v>42668.0</c:v>
                </c:pt>
                <c:pt idx="309">
                  <c:v>42667.0</c:v>
                </c:pt>
                <c:pt idx="310">
                  <c:v>42664.0</c:v>
                </c:pt>
                <c:pt idx="311">
                  <c:v>42663.0</c:v>
                </c:pt>
                <c:pt idx="312">
                  <c:v>42662.0</c:v>
                </c:pt>
                <c:pt idx="313">
                  <c:v>42661.0</c:v>
                </c:pt>
                <c:pt idx="314">
                  <c:v>42660.0</c:v>
                </c:pt>
                <c:pt idx="315">
                  <c:v>42657.0</c:v>
                </c:pt>
                <c:pt idx="316">
                  <c:v>42656.0</c:v>
                </c:pt>
                <c:pt idx="317">
                  <c:v>42655.0</c:v>
                </c:pt>
                <c:pt idx="318">
                  <c:v>42654.0</c:v>
                </c:pt>
                <c:pt idx="319">
                  <c:v>42653.0</c:v>
                </c:pt>
                <c:pt idx="320">
                  <c:v>42650.0</c:v>
                </c:pt>
                <c:pt idx="321">
                  <c:v>42649.0</c:v>
                </c:pt>
                <c:pt idx="322">
                  <c:v>42648.0</c:v>
                </c:pt>
                <c:pt idx="323">
                  <c:v>42647.0</c:v>
                </c:pt>
                <c:pt idx="324">
                  <c:v>42646.0</c:v>
                </c:pt>
                <c:pt idx="325">
                  <c:v>42643.0</c:v>
                </c:pt>
                <c:pt idx="326">
                  <c:v>42642.0</c:v>
                </c:pt>
                <c:pt idx="327">
                  <c:v>42641.0</c:v>
                </c:pt>
                <c:pt idx="328">
                  <c:v>42640.0</c:v>
                </c:pt>
                <c:pt idx="329">
                  <c:v>42639.0</c:v>
                </c:pt>
                <c:pt idx="330">
                  <c:v>42636.0</c:v>
                </c:pt>
                <c:pt idx="331">
                  <c:v>42635.0</c:v>
                </c:pt>
                <c:pt idx="332">
                  <c:v>42634.0</c:v>
                </c:pt>
                <c:pt idx="333">
                  <c:v>42633.0</c:v>
                </c:pt>
                <c:pt idx="334">
                  <c:v>42632.0</c:v>
                </c:pt>
                <c:pt idx="335">
                  <c:v>42629.0</c:v>
                </c:pt>
                <c:pt idx="336">
                  <c:v>42628.0</c:v>
                </c:pt>
                <c:pt idx="337">
                  <c:v>42627.0</c:v>
                </c:pt>
                <c:pt idx="338">
                  <c:v>42626.0</c:v>
                </c:pt>
                <c:pt idx="339">
                  <c:v>42625.0</c:v>
                </c:pt>
                <c:pt idx="340">
                  <c:v>42622.0</c:v>
                </c:pt>
                <c:pt idx="341">
                  <c:v>42621.0</c:v>
                </c:pt>
                <c:pt idx="342">
                  <c:v>42620.0</c:v>
                </c:pt>
                <c:pt idx="343">
                  <c:v>42619.0</c:v>
                </c:pt>
                <c:pt idx="344">
                  <c:v>42618.0</c:v>
                </c:pt>
                <c:pt idx="345">
                  <c:v>42615.0</c:v>
                </c:pt>
                <c:pt idx="346">
                  <c:v>42614.0</c:v>
                </c:pt>
                <c:pt idx="347">
                  <c:v>42613.0</c:v>
                </c:pt>
                <c:pt idx="348">
                  <c:v>42612.0</c:v>
                </c:pt>
                <c:pt idx="349">
                  <c:v>42611.0</c:v>
                </c:pt>
                <c:pt idx="350">
                  <c:v>42608.0</c:v>
                </c:pt>
                <c:pt idx="351">
                  <c:v>42607.0</c:v>
                </c:pt>
                <c:pt idx="352">
                  <c:v>42606.0</c:v>
                </c:pt>
                <c:pt idx="353">
                  <c:v>42605.0</c:v>
                </c:pt>
                <c:pt idx="354">
                  <c:v>42604.0</c:v>
                </c:pt>
                <c:pt idx="355">
                  <c:v>42601.0</c:v>
                </c:pt>
                <c:pt idx="356">
                  <c:v>42600.0</c:v>
                </c:pt>
                <c:pt idx="357">
                  <c:v>42599.0</c:v>
                </c:pt>
                <c:pt idx="358">
                  <c:v>42598.0</c:v>
                </c:pt>
                <c:pt idx="359">
                  <c:v>42597.0</c:v>
                </c:pt>
                <c:pt idx="360">
                  <c:v>42594.0</c:v>
                </c:pt>
                <c:pt idx="361">
                  <c:v>42593.0</c:v>
                </c:pt>
                <c:pt idx="362">
                  <c:v>42592.0</c:v>
                </c:pt>
                <c:pt idx="363">
                  <c:v>42591.0</c:v>
                </c:pt>
                <c:pt idx="364">
                  <c:v>42590.0</c:v>
                </c:pt>
                <c:pt idx="365">
                  <c:v>42587.0</c:v>
                </c:pt>
                <c:pt idx="366">
                  <c:v>42586.0</c:v>
                </c:pt>
                <c:pt idx="367">
                  <c:v>42585.0</c:v>
                </c:pt>
                <c:pt idx="368">
                  <c:v>42584.0</c:v>
                </c:pt>
                <c:pt idx="369">
                  <c:v>42583.0</c:v>
                </c:pt>
                <c:pt idx="370">
                  <c:v>42580.0</c:v>
                </c:pt>
                <c:pt idx="371">
                  <c:v>42579.0</c:v>
                </c:pt>
                <c:pt idx="372">
                  <c:v>42578.0</c:v>
                </c:pt>
                <c:pt idx="373">
                  <c:v>42577.0</c:v>
                </c:pt>
                <c:pt idx="374">
                  <c:v>42576.0</c:v>
                </c:pt>
                <c:pt idx="375">
                  <c:v>42573.0</c:v>
                </c:pt>
                <c:pt idx="376">
                  <c:v>42572.0</c:v>
                </c:pt>
                <c:pt idx="377">
                  <c:v>42571.0</c:v>
                </c:pt>
                <c:pt idx="378">
                  <c:v>42570.0</c:v>
                </c:pt>
                <c:pt idx="379">
                  <c:v>42569.0</c:v>
                </c:pt>
                <c:pt idx="380">
                  <c:v>42566.0</c:v>
                </c:pt>
                <c:pt idx="381">
                  <c:v>42565.0</c:v>
                </c:pt>
                <c:pt idx="382">
                  <c:v>42564.0</c:v>
                </c:pt>
                <c:pt idx="383">
                  <c:v>42563.0</c:v>
                </c:pt>
                <c:pt idx="384">
                  <c:v>42562.0</c:v>
                </c:pt>
                <c:pt idx="385">
                  <c:v>42559.0</c:v>
                </c:pt>
                <c:pt idx="386">
                  <c:v>42558.0</c:v>
                </c:pt>
                <c:pt idx="387">
                  <c:v>42557.0</c:v>
                </c:pt>
                <c:pt idx="388">
                  <c:v>42556.0</c:v>
                </c:pt>
                <c:pt idx="389">
                  <c:v>42555.0</c:v>
                </c:pt>
                <c:pt idx="390">
                  <c:v>42552.0</c:v>
                </c:pt>
                <c:pt idx="391">
                  <c:v>42551.0</c:v>
                </c:pt>
                <c:pt idx="392">
                  <c:v>42550.0</c:v>
                </c:pt>
                <c:pt idx="393">
                  <c:v>42549.0</c:v>
                </c:pt>
                <c:pt idx="394">
                  <c:v>42548.0</c:v>
                </c:pt>
                <c:pt idx="395">
                  <c:v>42545.0</c:v>
                </c:pt>
                <c:pt idx="396">
                  <c:v>42544.0</c:v>
                </c:pt>
                <c:pt idx="397">
                  <c:v>42543.0</c:v>
                </c:pt>
                <c:pt idx="398">
                  <c:v>42542.0</c:v>
                </c:pt>
                <c:pt idx="399">
                  <c:v>42541.0</c:v>
                </c:pt>
                <c:pt idx="400">
                  <c:v>42538.0</c:v>
                </c:pt>
                <c:pt idx="401">
                  <c:v>42537.0</c:v>
                </c:pt>
                <c:pt idx="402">
                  <c:v>42536.0</c:v>
                </c:pt>
                <c:pt idx="403">
                  <c:v>42535.0</c:v>
                </c:pt>
                <c:pt idx="404">
                  <c:v>42534.0</c:v>
                </c:pt>
                <c:pt idx="405">
                  <c:v>42531.0</c:v>
                </c:pt>
                <c:pt idx="406">
                  <c:v>42530.0</c:v>
                </c:pt>
                <c:pt idx="407">
                  <c:v>42529.0</c:v>
                </c:pt>
                <c:pt idx="408">
                  <c:v>42528.0</c:v>
                </c:pt>
                <c:pt idx="409">
                  <c:v>42527.0</c:v>
                </c:pt>
                <c:pt idx="410">
                  <c:v>42524.0</c:v>
                </c:pt>
                <c:pt idx="411">
                  <c:v>42523.0</c:v>
                </c:pt>
                <c:pt idx="412">
                  <c:v>42522.0</c:v>
                </c:pt>
                <c:pt idx="413">
                  <c:v>42521.0</c:v>
                </c:pt>
                <c:pt idx="414">
                  <c:v>42520.0</c:v>
                </c:pt>
                <c:pt idx="415">
                  <c:v>42517.0</c:v>
                </c:pt>
                <c:pt idx="416">
                  <c:v>42516.0</c:v>
                </c:pt>
                <c:pt idx="417">
                  <c:v>42515.0</c:v>
                </c:pt>
                <c:pt idx="418">
                  <c:v>42514.0</c:v>
                </c:pt>
                <c:pt idx="419">
                  <c:v>42513.0</c:v>
                </c:pt>
                <c:pt idx="420">
                  <c:v>42510.0</c:v>
                </c:pt>
                <c:pt idx="421">
                  <c:v>42509.0</c:v>
                </c:pt>
                <c:pt idx="422">
                  <c:v>42508.0</c:v>
                </c:pt>
                <c:pt idx="423">
                  <c:v>42507.0</c:v>
                </c:pt>
                <c:pt idx="424">
                  <c:v>42506.0</c:v>
                </c:pt>
                <c:pt idx="425">
                  <c:v>42503.0</c:v>
                </c:pt>
                <c:pt idx="426">
                  <c:v>42502.0</c:v>
                </c:pt>
                <c:pt idx="427">
                  <c:v>42501.0</c:v>
                </c:pt>
                <c:pt idx="428">
                  <c:v>42500.0</c:v>
                </c:pt>
                <c:pt idx="429">
                  <c:v>42499.0</c:v>
                </c:pt>
                <c:pt idx="430">
                  <c:v>42496.0</c:v>
                </c:pt>
                <c:pt idx="431">
                  <c:v>42495.0</c:v>
                </c:pt>
                <c:pt idx="432">
                  <c:v>42494.0</c:v>
                </c:pt>
                <c:pt idx="433">
                  <c:v>42493.0</c:v>
                </c:pt>
                <c:pt idx="434">
                  <c:v>42492.0</c:v>
                </c:pt>
                <c:pt idx="435">
                  <c:v>42489.0</c:v>
                </c:pt>
                <c:pt idx="436">
                  <c:v>42488.0</c:v>
                </c:pt>
                <c:pt idx="437">
                  <c:v>42487.0</c:v>
                </c:pt>
                <c:pt idx="438">
                  <c:v>42486.0</c:v>
                </c:pt>
                <c:pt idx="439">
                  <c:v>42485.0</c:v>
                </c:pt>
                <c:pt idx="440">
                  <c:v>42482.0</c:v>
                </c:pt>
                <c:pt idx="441">
                  <c:v>42481.0</c:v>
                </c:pt>
                <c:pt idx="442">
                  <c:v>42480.0</c:v>
                </c:pt>
                <c:pt idx="443">
                  <c:v>42479.0</c:v>
                </c:pt>
                <c:pt idx="444">
                  <c:v>42478.0</c:v>
                </c:pt>
                <c:pt idx="445">
                  <c:v>42475.0</c:v>
                </c:pt>
                <c:pt idx="446">
                  <c:v>42474.0</c:v>
                </c:pt>
                <c:pt idx="447">
                  <c:v>42473.0</c:v>
                </c:pt>
                <c:pt idx="448">
                  <c:v>42472.0</c:v>
                </c:pt>
                <c:pt idx="449">
                  <c:v>42471.0</c:v>
                </c:pt>
                <c:pt idx="450">
                  <c:v>42468.0</c:v>
                </c:pt>
                <c:pt idx="451">
                  <c:v>42467.0</c:v>
                </c:pt>
                <c:pt idx="452">
                  <c:v>42466.0</c:v>
                </c:pt>
                <c:pt idx="453">
                  <c:v>42465.0</c:v>
                </c:pt>
                <c:pt idx="454">
                  <c:v>42464.0</c:v>
                </c:pt>
                <c:pt idx="455">
                  <c:v>42461.0</c:v>
                </c:pt>
                <c:pt idx="456">
                  <c:v>42460.0</c:v>
                </c:pt>
                <c:pt idx="457">
                  <c:v>42459.0</c:v>
                </c:pt>
                <c:pt idx="458">
                  <c:v>42458.0</c:v>
                </c:pt>
                <c:pt idx="459">
                  <c:v>42457.0</c:v>
                </c:pt>
                <c:pt idx="460">
                  <c:v>42454.0</c:v>
                </c:pt>
                <c:pt idx="461">
                  <c:v>42453.0</c:v>
                </c:pt>
                <c:pt idx="462">
                  <c:v>42452.0</c:v>
                </c:pt>
                <c:pt idx="463">
                  <c:v>42451.0</c:v>
                </c:pt>
                <c:pt idx="464">
                  <c:v>42450.0</c:v>
                </c:pt>
                <c:pt idx="465">
                  <c:v>42447.0</c:v>
                </c:pt>
                <c:pt idx="466">
                  <c:v>42446.0</c:v>
                </c:pt>
                <c:pt idx="467">
                  <c:v>42445.0</c:v>
                </c:pt>
                <c:pt idx="468">
                  <c:v>42444.0</c:v>
                </c:pt>
                <c:pt idx="469">
                  <c:v>42443.0</c:v>
                </c:pt>
                <c:pt idx="470">
                  <c:v>42440.0</c:v>
                </c:pt>
                <c:pt idx="471">
                  <c:v>42439.0</c:v>
                </c:pt>
                <c:pt idx="472">
                  <c:v>42438.0</c:v>
                </c:pt>
                <c:pt idx="473">
                  <c:v>42437.0</c:v>
                </c:pt>
                <c:pt idx="474">
                  <c:v>42436.0</c:v>
                </c:pt>
                <c:pt idx="475">
                  <c:v>42433.0</c:v>
                </c:pt>
                <c:pt idx="476">
                  <c:v>42432.0</c:v>
                </c:pt>
                <c:pt idx="477">
                  <c:v>42431.0</c:v>
                </c:pt>
                <c:pt idx="478">
                  <c:v>42430.0</c:v>
                </c:pt>
                <c:pt idx="479">
                  <c:v>42429.0</c:v>
                </c:pt>
                <c:pt idx="480">
                  <c:v>42426.0</c:v>
                </c:pt>
                <c:pt idx="481">
                  <c:v>42425.0</c:v>
                </c:pt>
                <c:pt idx="482">
                  <c:v>42424.0</c:v>
                </c:pt>
                <c:pt idx="483">
                  <c:v>42423.0</c:v>
                </c:pt>
                <c:pt idx="484">
                  <c:v>42422.0</c:v>
                </c:pt>
                <c:pt idx="485">
                  <c:v>42419.0</c:v>
                </c:pt>
                <c:pt idx="486">
                  <c:v>42418.0</c:v>
                </c:pt>
                <c:pt idx="487">
                  <c:v>42417.0</c:v>
                </c:pt>
                <c:pt idx="488">
                  <c:v>42416.0</c:v>
                </c:pt>
                <c:pt idx="489">
                  <c:v>42415.0</c:v>
                </c:pt>
                <c:pt idx="490">
                  <c:v>42412.0</c:v>
                </c:pt>
                <c:pt idx="491">
                  <c:v>42411.0</c:v>
                </c:pt>
                <c:pt idx="492">
                  <c:v>42410.0</c:v>
                </c:pt>
                <c:pt idx="493">
                  <c:v>42409.0</c:v>
                </c:pt>
                <c:pt idx="494">
                  <c:v>42408.0</c:v>
                </c:pt>
                <c:pt idx="495">
                  <c:v>42405.0</c:v>
                </c:pt>
                <c:pt idx="496">
                  <c:v>42404.0</c:v>
                </c:pt>
                <c:pt idx="497">
                  <c:v>42403.0</c:v>
                </c:pt>
                <c:pt idx="498">
                  <c:v>42402.0</c:v>
                </c:pt>
                <c:pt idx="499">
                  <c:v>42401.0</c:v>
                </c:pt>
                <c:pt idx="500">
                  <c:v>42398.0</c:v>
                </c:pt>
                <c:pt idx="501">
                  <c:v>42397.0</c:v>
                </c:pt>
                <c:pt idx="502">
                  <c:v>42396.0</c:v>
                </c:pt>
                <c:pt idx="503">
                  <c:v>42395.0</c:v>
                </c:pt>
                <c:pt idx="504">
                  <c:v>42394.0</c:v>
                </c:pt>
                <c:pt idx="505">
                  <c:v>42391.0</c:v>
                </c:pt>
                <c:pt idx="506">
                  <c:v>42390.0</c:v>
                </c:pt>
                <c:pt idx="507">
                  <c:v>42389.0</c:v>
                </c:pt>
                <c:pt idx="508">
                  <c:v>42388.0</c:v>
                </c:pt>
                <c:pt idx="509">
                  <c:v>42387.0</c:v>
                </c:pt>
                <c:pt idx="510">
                  <c:v>42384.0</c:v>
                </c:pt>
                <c:pt idx="511">
                  <c:v>42383.0</c:v>
                </c:pt>
                <c:pt idx="512">
                  <c:v>42382.0</c:v>
                </c:pt>
                <c:pt idx="513">
                  <c:v>42381.0</c:v>
                </c:pt>
                <c:pt idx="514">
                  <c:v>42380.0</c:v>
                </c:pt>
                <c:pt idx="515">
                  <c:v>42377.0</c:v>
                </c:pt>
                <c:pt idx="516">
                  <c:v>42376.0</c:v>
                </c:pt>
                <c:pt idx="517">
                  <c:v>42375.0</c:v>
                </c:pt>
                <c:pt idx="518">
                  <c:v>42374.0</c:v>
                </c:pt>
                <c:pt idx="519">
                  <c:v>42373.0</c:v>
                </c:pt>
                <c:pt idx="520">
                  <c:v>42370.0</c:v>
                </c:pt>
                <c:pt idx="521">
                  <c:v>42369.0</c:v>
                </c:pt>
                <c:pt idx="522">
                  <c:v>42368.0</c:v>
                </c:pt>
                <c:pt idx="523">
                  <c:v>42367.0</c:v>
                </c:pt>
                <c:pt idx="524">
                  <c:v>42366.0</c:v>
                </c:pt>
                <c:pt idx="525">
                  <c:v>42363.0</c:v>
                </c:pt>
                <c:pt idx="526">
                  <c:v>42362.0</c:v>
                </c:pt>
                <c:pt idx="527">
                  <c:v>42361.0</c:v>
                </c:pt>
                <c:pt idx="528">
                  <c:v>42360.0</c:v>
                </c:pt>
                <c:pt idx="529">
                  <c:v>42359.0</c:v>
                </c:pt>
                <c:pt idx="530">
                  <c:v>42356.0</c:v>
                </c:pt>
                <c:pt idx="531">
                  <c:v>42355.0</c:v>
                </c:pt>
                <c:pt idx="532">
                  <c:v>42354.0</c:v>
                </c:pt>
                <c:pt idx="533">
                  <c:v>42353.0</c:v>
                </c:pt>
                <c:pt idx="534">
                  <c:v>42352.0</c:v>
                </c:pt>
                <c:pt idx="535">
                  <c:v>42349.0</c:v>
                </c:pt>
                <c:pt idx="536">
                  <c:v>42348.0</c:v>
                </c:pt>
                <c:pt idx="537">
                  <c:v>42347.0</c:v>
                </c:pt>
                <c:pt idx="538">
                  <c:v>42346.0</c:v>
                </c:pt>
                <c:pt idx="539">
                  <c:v>42345.0</c:v>
                </c:pt>
                <c:pt idx="540">
                  <c:v>42342.0</c:v>
                </c:pt>
                <c:pt idx="541">
                  <c:v>42341.0</c:v>
                </c:pt>
                <c:pt idx="542">
                  <c:v>42340.0</c:v>
                </c:pt>
                <c:pt idx="543">
                  <c:v>42339.0</c:v>
                </c:pt>
                <c:pt idx="544">
                  <c:v>42338.0</c:v>
                </c:pt>
                <c:pt idx="545">
                  <c:v>42335.0</c:v>
                </c:pt>
                <c:pt idx="546">
                  <c:v>42334.0</c:v>
                </c:pt>
                <c:pt idx="547">
                  <c:v>42333.0</c:v>
                </c:pt>
                <c:pt idx="548">
                  <c:v>42332.0</c:v>
                </c:pt>
                <c:pt idx="549">
                  <c:v>42331.0</c:v>
                </c:pt>
                <c:pt idx="550">
                  <c:v>42328.0</c:v>
                </c:pt>
                <c:pt idx="551">
                  <c:v>42327.0</c:v>
                </c:pt>
                <c:pt idx="552">
                  <c:v>42326.0</c:v>
                </c:pt>
                <c:pt idx="553">
                  <c:v>42325.0</c:v>
                </c:pt>
                <c:pt idx="554">
                  <c:v>42324.0</c:v>
                </c:pt>
                <c:pt idx="555">
                  <c:v>42321.0</c:v>
                </c:pt>
                <c:pt idx="556">
                  <c:v>42320.0</c:v>
                </c:pt>
                <c:pt idx="557">
                  <c:v>42319.0</c:v>
                </c:pt>
                <c:pt idx="558">
                  <c:v>42318.0</c:v>
                </c:pt>
                <c:pt idx="559">
                  <c:v>42317.0</c:v>
                </c:pt>
                <c:pt idx="560">
                  <c:v>42314.0</c:v>
                </c:pt>
                <c:pt idx="561">
                  <c:v>42313.0</c:v>
                </c:pt>
                <c:pt idx="562">
                  <c:v>42312.0</c:v>
                </c:pt>
                <c:pt idx="563">
                  <c:v>42311.0</c:v>
                </c:pt>
                <c:pt idx="564">
                  <c:v>42310.0</c:v>
                </c:pt>
                <c:pt idx="565">
                  <c:v>42307.0</c:v>
                </c:pt>
                <c:pt idx="566">
                  <c:v>42306.0</c:v>
                </c:pt>
                <c:pt idx="567">
                  <c:v>42305.0</c:v>
                </c:pt>
                <c:pt idx="568">
                  <c:v>42304.0</c:v>
                </c:pt>
                <c:pt idx="569">
                  <c:v>42303.0</c:v>
                </c:pt>
                <c:pt idx="570">
                  <c:v>42300.0</c:v>
                </c:pt>
                <c:pt idx="571">
                  <c:v>42299.0</c:v>
                </c:pt>
                <c:pt idx="572">
                  <c:v>42298.0</c:v>
                </c:pt>
                <c:pt idx="573">
                  <c:v>42297.0</c:v>
                </c:pt>
                <c:pt idx="574">
                  <c:v>42296.0</c:v>
                </c:pt>
                <c:pt idx="575">
                  <c:v>42293.0</c:v>
                </c:pt>
                <c:pt idx="576">
                  <c:v>42292.0</c:v>
                </c:pt>
                <c:pt idx="577">
                  <c:v>42291.0</c:v>
                </c:pt>
                <c:pt idx="578">
                  <c:v>42290.0</c:v>
                </c:pt>
                <c:pt idx="579">
                  <c:v>42289.0</c:v>
                </c:pt>
                <c:pt idx="580">
                  <c:v>42286.0</c:v>
                </c:pt>
                <c:pt idx="581">
                  <c:v>42285.0</c:v>
                </c:pt>
                <c:pt idx="582">
                  <c:v>42284.0</c:v>
                </c:pt>
                <c:pt idx="583">
                  <c:v>42283.0</c:v>
                </c:pt>
                <c:pt idx="584">
                  <c:v>42282.0</c:v>
                </c:pt>
                <c:pt idx="585">
                  <c:v>42279.0</c:v>
                </c:pt>
                <c:pt idx="586">
                  <c:v>42278.0</c:v>
                </c:pt>
                <c:pt idx="587">
                  <c:v>42277.0</c:v>
                </c:pt>
                <c:pt idx="588">
                  <c:v>42276.0</c:v>
                </c:pt>
                <c:pt idx="589">
                  <c:v>42275.0</c:v>
                </c:pt>
                <c:pt idx="590">
                  <c:v>42272.0</c:v>
                </c:pt>
                <c:pt idx="591">
                  <c:v>42271.0</c:v>
                </c:pt>
                <c:pt idx="592">
                  <c:v>42270.0</c:v>
                </c:pt>
                <c:pt idx="593">
                  <c:v>42269.0</c:v>
                </c:pt>
                <c:pt idx="594">
                  <c:v>42268.0</c:v>
                </c:pt>
                <c:pt idx="595">
                  <c:v>42265.0</c:v>
                </c:pt>
                <c:pt idx="596">
                  <c:v>42264.0</c:v>
                </c:pt>
                <c:pt idx="597">
                  <c:v>42263.0</c:v>
                </c:pt>
                <c:pt idx="598">
                  <c:v>42262.0</c:v>
                </c:pt>
                <c:pt idx="599">
                  <c:v>42261.0</c:v>
                </c:pt>
                <c:pt idx="600">
                  <c:v>42258.0</c:v>
                </c:pt>
                <c:pt idx="601">
                  <c:v>42257.0</c:v>
                </c:pt>
                <c:pt idx="602">
                  <c:v>42256.0</c:v>
                </c:pt>
                <c:pt idx="603">
                  <c:v>42255.0</c:v>
                </c:pt>
                <c:pt idx="604">
                  <c:v>42254.0</c:v>
                </c:pt>
                <c:pt idx="605">
                  <c:v>42251.0</c:v>
                </c:pt>
                <c:pt idx="606">
                  <c:v>42250.0</c:v>
                </c:pt>
                <c:pt idx="607">
                  <c:v>42249.0</c:v>
                </c:pt>
                <c:pt idx="608">
                  <c:v>42248.0</c:v>
                </c:pt>
                <c:pt idx="609">
                  <c:v>42247.0</c:v>
                </c:pt>
                <c:pt idx="610">
                  <c:v>42244.0</c:v>
                </c:pt>
                <c:pt idx="611">
                  <c:v>42243.0</c:v>
                </c:pt>
                <c:pt idx="612">
                  <c:v>42242.0</c:v>
                </c:pt>
                <c:pt idx="613">
                  <c:v>42241.0</c:v>
                </c:pt>
                <c:pt idx="614">
                  <c:v>42240.0</c:v>
                </c:pt>
                <c:pt idx="615">
                  <c:v>42237.0</c:v>
                </c:pt>
                <c:pt idx="616">
                  <c:v>42236.0</c:v>
                </c:pt>
                <c:pt idx="617">
                  <c:v>42235.0</c:v>
                </c:pt>
                <c:pt idx="618">
                  <c:v>42234.0</c:v>
                </c:pt>
                <c:pt idx="619">
                  <c:v>42233.0</c:v>
                </c:pt>
                <c:pt idx="620">
                  <c:v>42230.0</c:v>
                </c:pt>
                <c:pt idx="621">
                  <c:v>42229.0</c:v>
                </c:pt>
                <c:pt idx="622">
                  <c:v>42228.0</c:v>
                </c:pt>
                <c:pt idx="623">
                  <c:v>42227.0</c:v>
                </c:pt>
                <c:pt idx="624">
                  <c:v>42226.0</c:v>
                </c:pt>
                <c:pt idx="625">
                  <c:v>42223.0</c:v>
                </c:pt>
                <c:pt idx="626">
                  <c:v>42222.0</c:v>
                </c:pt>
                <c:pt idx="627">
                  <c:v>42221.0</c:v>
                </c:pt>
                <c:pt idx="628">
                  <c:v>42220.0</c:v>
                </c:pt>
                <c:pt idx="629">
                  <c:v>42219.0</c:v>
                </c:pt>
                <c:pt idx="630">
                  <c:v>42216.0</c:v>
                </c:pt>
                <c:pt idx="631">
                  <c:v>42215.0</c:v>
                </c:pt>
                <c:pt idx="632">
                  <c:v>42214.0</c:v>
                </c:pt>
                <c:pt idx="633">
                  <c:v>42213.0</c:v>
                </c:pt>
                <c:pt idx="634">
                  <c:v>42212.0</c:v>
                </c:pt>
                <c:pt idx="635">
                  <c:v>42209.0</c:v>
                </c:pt>
                <c:pt idx="636">
                  <c:v>42208.0</c:v>
                </c:pt>
                <c:pt idx="637">
                  <c:v>42207.0</c:v>
                </c:pt>
                <c:pt idx="638">
                  <c:v>42206.0</c:v>
                </c:pt>
                <c:pt idx="639">
                  <c:v>42205.0</c:v>
                </c:pt>
                <c:pt idx="640">
                  <c:v>42202.0</c:v>
                </c:pt>
                <c:pt idx="641">
                  <c:v>42201.0</c:v>
                </c:pt>
                <c:pt idx="642">
                  <c:v>42200.0</c:v>
                </c:pt>
                <c:pt idx="643">
                  <c:v>42199.0</c:v>
                </c:pt>
                <c:pt idx="644">
                  <c:v>42198.0</c:v>
                </c:pt>
                <c:pt idx="645">
                  <c:v>42195.0</c:v>
                </c:pt>
                <c:pt idx="646">
                  <c:v>42194.0</c:v>
                </c:pt>
                <c:pt idx="647">
                  <c:v>42193.0</c:v>
                </c:pt>
                <c:pt idx="648">
                  <c:v>42192.0</c:v>
                </c:pt>
                <c:pt idx="649">
                  <c:v>42191.0</c:v>
                </c:pt>
                <c:pt idx="650">
                  <c:v>42188.0</c:v>
                </c:pt>
                <c:pt idx="651">
                  <c:v>42187.0</c:v>
                </c:pt>
                <c:pt idx="652">
                  <c:v>42186.0</c:v>
                </c:pt>
                <c:pt idx="653">
                  <c:v>42185.0</c:v>
                </c:pt>
                <c:pt idx="654">
                  <c:v>42184.0</c:v>
                </c:pt>
                <c:pt idx="655">
                  <c:v>42181.0</c:v>
                </c:pt>
                <c:pt idx="656">
                  <c:v>42180.0</c:v>
                </c:pt>
                <c:pt idx="657">
                  <c:v>42179.0</c:v>
                </c:pt>
                <c:pt idx="658">
                  <c:v>42178.0</c:v>
                </c:pt>
                <c:pt idx="659">
                  <c:v>42177.0</c:v>
                </c:pt>
                <c:pt idx="660">
                  <c:v>42174.0</c:v>
                </c:pt>
                <c:pt idx="661">
                  <c:v>42173.0</c:v>
                </c:pt>
                <c:pt idx="662">
                  <c:v>42172.0</c:v>
                </c:pt>
                <c:pt idx="663">
                  <c:v>42171.0</c:v>
                </c:pt>
                <c:pt idx="664">
                  <c:v>42170.0</c:v>
                </c:pt>
                <c:pt idx="665">
                  <c:v>42167.0</c:v>
                </c:pt>
                <c:pt idx="666">
                  <c:v>42166.0</c:v>
                </c:pt>
                <c:pt idx="667">
                  <c:v>42165.0</c:v>
                </c:pt>
                <c:pt idx="668">
                  <c:v>42164.0</c:v>
                </c:pt>
                <c:pt idx="669">
                  <c:v>42163.0</c:v>
                </c:pt>
                <c:pt idx="670">
                  <c:v>42160.0</c:v>
                </c:pt>
                <c:pt idx="671">
                  <c:v>42159.0</c:v>
                </c:pt>
                <c:pt idx="672">
                  <c:v>42158.0</c:v>
                </c:pt>
                <c:pt idx="673">
                  <c:v>42157.0</c:v>
                </c:pt>
                <c:pt idx="674">
                  <c:v>42156.0</c:v>
                </c:pt>
                <c:pt idx="675">
                  <c:v>42153.0</c:v>
                </c:pt>
                <c:pt idx="676">
                  <c:v>42152.0</c:v>
                </c:pt>
                <c:pt idx="677">
                  <c:v>42151.0</c:v>
                </c:pt>
                <c:pt idx="678">
                  <c:v>42150.0</c:v>
                </c:pt>
                <c:pt idx="679">
                  <c:v>42149.0</c:v>
                </c:pt>
                <c:pt idx="680">
                  <c:v>42146.0</c:v>
                </c:pt>
                <c:pt idx="681">
                  <c:v>42145.0</c:v>
                </c:pt>
                <c:pt idx="682">
                  <c:v>42144.0</c:v>
                </c:pt>
                <c:pt idx="683">
                  <c:v>42143.0</c:v>
                </c:pt>
                <c:pt idx="684">
                  <c:v>42142.0</c:v>
                </c:pt>
                <c:pt idx="685">
                  <c:v>42139.0</c:v>
                </c:pt>
                <c:pt idx="686">
                  <c:v>42138.0</c:v>
                </c:pt>
                <c:pt idx="687">
                  <c:v>42137.0</c:v>
                </c:pt>
                <c:pt idx="688">
                  <c:v>42136.0</c:v>
                </c:pt>
                <c:pt idx="689">
                  <c:v>42135.0</c:v>
                </c:pt>
                <c:pt idx="690">
                  <c:v>42132.0</c:v>
                </c:pt>
                <c:pt idx="691">
                  <c:v>42131.0</c:v>
                </c:pt>
                <c:pt idx="692">
                  <c:v>42130.0</c:v>
                </c:pt>
                <c:pt idx="693">
                  <c:v>42129.0</c:v>
                </c:pt>
                <c:pt idx="694">
                  <c:v>42128.0</c:v>
                </c:pt>
                <c:pt idx="695">
                  <c:v>42125.0</c:v>
                </c:pt>
                <c:pt idx="696">
                  <c:v>42124.0</c:v>
                </c:pt>
                <c:pt idx="697">
                  <c:v>42123.0</c:v>
                </c:pt>
                <c:pt idx="698">
                  <c:v>42122.0</c:v>
                </c:pt>
                <c:pt idx="699">
                  <c:v>42121.0</c:v>
                </c:pt>
                <c:pt idx="700">
                  <c:v>42118.0</c:v>
                </c:pt>
                <c:pt idx="701">
                  <c:v>42117.0</c:v>
                </c:pt>
                <c:pt idx="702">
                  <c:v>42116.0</c:v>
                </c:pt>
                <c:pt idx="703">
                  <c:v>42115.0</c:v>
                </c:pt>
                <c:pt idx="704">
                  <c:v>42114.0</c:v>
                </c:pt>
                <c:pt idx="705">
                  <c:v>42111.0</c:v>
                </c:pt>
                <c:pt idx="706">
                  <c:v>42110.0</c:v>
                </c:pt>
                <c:pt idx="707">
                  <c:v>42109.0</c:v>
                </c:pt>
                <c:pt idx="708">
                  <c:v>42108.0</c:v>
                </c:pt>
                <c:pt idx="709">
                  <c:v>42107.0</c:v>
                </c:pt>
                <c:pt idx="710">
                  <c:v>42104.0</c:v>
                </c:pt>
                <c:pt idx="711">
                  <c:v>42103.0</c:v>
                </c:pt>
                <c:pt idx="712">
                  <c:v>42102.0</c:v>
                </c:pt>
                <c:pt idx="713">
                  <c:v>42101.0</c:v>
                </c:pt>
                <c:pt idx="714">
                  <c:v>42100.0</c:v>
                </c:pt>
                <c:pt idx="715">
                  <c:v>42097.0</c:v>
                </c:pt>
                <c:pt idx="716">
                  <c:v>42096.0</c:v>
                </c:pt>
                <c:pt idx="717">
                  <c:v>42095.0</c:v>
                </c:pt>
                <c:pt idx="718">
                  <c:v>42094.0</c:v>
                </c:pt>
                <c:pt idx="719">
                  <c:v>42093.0</c:v>
                </c:pt>
                <c:pt idx="720">
                  <c:v>42090.0</c:v>
                </c:pt>
                <c:pt idx="721">
                  <c:v>42089.0</c:v>
                </c:pt>
                <c:pt idx="722">
                  <c:v>42088.0</c:v>
                </c:pt>
                <c:pt idx="723">
                  <c:v>42087.0</c:v>
                </c:pt>
                <c:pt idx="724">
                  <c:v>42086.0</c:v>
                </c:pt>
                <c:pt idx="725">
                  <c:v>42083.0</c:v>
                </c:pt>
                <c:pt idx="726">
                  <c:v>42082.0</c:v>
                </c:pt>
                <c:pt idx="727">
                  <c:v>42081.0</c:v>
                </c:pt>
                <c:pt idx="728">
                  <c:v>42080.0</c:v>
                </c:pt>
                <c:pt idx="729">
                  <c:v>42079.0</c:v>
                </c:pt>
                <c:pt idx="730">
                  <c:v>42076.0</c:v>
                </c:pt>
                <c:pt idx="731">
                  <c:v>42075.0</c:v>
                </c:pt>
                <c:pt idx="732">
                  <c:v>42074.0</c:v>
                </c:pt>
                <c:pt idx="733">
                  <c:v>42073.0</c:v>
                </c:pt>
                <c:pt idx="734">
                  <c:v>42072.0</c:v>
                </c:pt>
                <c:pt idx="735">
                  <c:v>42069.0</c:v>
                </c:pt>
                <c:pt idx="736">
                  <c:v>42068.0</c:v>
                </c:pt>
                <c:pt idx="737">
                  <c:v>42067.0</c:v>
                </c:pt>
                <c:pt idx="738">
                  <c:v>42066.0</c:v>
                </c:pt>
                <c:pt idx="739">
                  <c:v>42065.0</c:v>
                </c:pt>
                <c:pt idx="740">
                  <c:v>42062.0</c:v>
                </c:pt>
                <c:pt idx="741">
                  <c:v>42061.0</c:v>
                </c:pt>
                <c:pt idx="742">
                  <c:v>42060.0</c:v>
                </c:pt>
                <c:pt idx="743">
                  <c:v>42059.0</c:v>
                </c:pt>
                <c:pt idx="744">
                  <c:v>42058.0</c:v>
                </c:pt>
                <c:pt idx="745">
                  <c:v>42055.0</c:v>
                </c:pt>
                <c:pt idx="746">
                  <c:v>42054.0</c:v>
                </c:pt>
                <c:pt idx="747">
                  <c:v>42053.0</c:v>
                </c:pt>
                <c:pt idx="748">
                  <c:v>42052.0</c:v>
                </c:pt>
                <c:pt idx="749">
                  <c:v>42051.0</c:v>
                </c:pt>
                <c:pt idx="750">
                  <c:v>42048.0</c:v>
                </c:pt>
                <c:pt idx="751">
                  <c:v>42047.0</c:v>
                </c:pt>
                <c:pt idx="752">
                  <c:v>42046.0</c:v>
                </c:pt>
                <c:pt idx="753">
                  <c:v>42045.0</c:v>
                </c:pt>
                <c:pt idx="754">
                  <c:v>42044.0</c:v>
                </c:pt>
                <c:pt idx="755">
                  <c:v>42041.0</c:v>
                </c:pt>
                <c:pt idx="756">
                  <c:v>42040.0</c:v>
                </c:pt>
                <c:pt idx="757">
                  <c:v>42039.0</c:v>
                </c:pt>
                <c:pt idx="758">
                  <c:v>42038.0</c:v>
                </c:pt>
                <c:pt idx="759">
                  <c:v>42037.0</c:v>
                </c:pt>
                <c:pt idx="760">
                  <c:v>42034.0</c:v>
                </c:pt>
                <c:pt idx="761">
                  <c:v>42033.0</c:v>
                </c:pt>
                <c:pt idx="762">
                  <c:v>42032.0</c:v>
                </c:pt>
                <c:pt idx="763">
                  <c:v>42031.0</c:v>
                </c:pt>
                <c:pt idx="764">
                  <c:v>42030.0</c:v>
                </c:pt>
                <c:pt idx="765">
                  <c:v>42027.0</c:v>
                </c:pt>
                <c:pt idx="766">
                  <c:v>42026.0</c:v>
                </c:pt>
                <c:pt idx="767">
                  <c:v>42025.0</c:v>
                </c:pt>
                <c:pt idx="768">
                  <c:v>42024.0</c:v>
                </c:pt>
                <c:pt idx="769">
                  <c:v>42023.0</c:v>
                </c:pt>
                <c:pt idx="770">
                  <c:v>42020.0</c:v>
                </c:pt>
                <c:pt idx="771">
                  <c:v>42019.0</c:v>
                </c:pt>
                <c:pt idx="772">
                  <c:v>42018.0</c:v>
                </c:pt>
                <c:pt idx="773">
                  <c:v>42017.0</c:v>
                </c:pt>
                <c:pt idx="774">
                  <c:v>42016.0</c:v>
                </c:pt>
                <c:pt idx="775">
                  <c:v>42013.0</c:v>
                </c:pt>
                <c:pt idx="776">
                  <c:v>42012.0</c:v>
                </c:pt>
                <c:pt idx="777">
                  <c:v>42011.0</c:v>
                </c:pt>
                <c:pt idx="778">
                  <c:v>42010.0</c:v>
                </c:pt>
                <c:pt idx="779">
                  <c:v>42009.0</c:v>
                </c:pt>
                <c:pt idx="780">
                  <c:v>42006.0</c:v>
                </c:pt>
                <c:pt idx="781">
                  <c:v>42005.0</c:v>
                </c:pt>
                <c:pt idx="782">
                  <c:v>42004.0</c:v>
                </c:pt>
                <c:pt idx="783">
                  <c:v>42003.0</c:v>
                </c:pt>
                <c:pt idx="784">
                  <c:v>42002.0</c:v>
                </c:pt>
                <c:pt idx="785">
                  <c:v>41999.0</c:v>
                </c:pt>
                <c:pt idx="786">
                  <c:v>41998.0</c:v>
                </c:pt>
                <c:pt idx="787">
                  <c:v>41997.0</c:v>
                </c:pt>
                <c:pt idx="788">
                  <c:v>41996.0</c:v>
                </c:pt>
                <c:pt idx="789">
                  <c:v>41995.0</c:v>
                </c:pt>
                <c:pt idx="790">
                  <c:v>41992.0</c:v>
                </c:pt>
                <c:pt idx="791">
                  <c:v>41991.0</c:v>
                </c:pt>
                <c:pt idx="792">
                  <c:v>41990.0</c:v>
                </c:pt>
                <c:pt idx="793">
                  <c:v>41989.0</c:v>
                </c:pt>
                <c:pt idx="794">
                  <c:v>41988.0</c:v>
                </c:pt>
                <c:pt idx="795">
                  <c:v>41985.0</c:v>
                </c:pt>
                <c:pt idx="796">
                  <c:v>41984.0</c:v>
                </c:pt>
                <c:pt idx="797">
                  <c:v>41983.0</c:v>
                </c:pt>
                <c:pt idx="798">
                  <c:v>41982.0</c:v>
                </c:pt>
                <c:pt idx="799">
                  <c:v>41981.0</c:v>
                </c:pt>
                <c:pt idx="800">
                  <c:v>41978.0</c:v>
                </c:pt>
                <c:pt idx="801">
                  <c:v>41977.0</c:v>
                </c:pt>
                <c:pt idx="802">
                  <c:v>41976.0</c:v>
                </c:pt>
                <c:pt idx="803">
                  <c:v>41975.0</c:v>
                </c:pt>
                <c:pt idx="804">
                  <c:v>41974.0</c:v>
                </c:pt>
                <c:pt idx="805">
                  <c:v>41971.0</c:v>
                </c:pt>
                <c:pt idx="806">
                  <c:v>41970.0</c:v>
                </c:pt>
                <c:pt idx="807">
                  <c:v>41969.0</c:v>
                </c:pt>
                <c:pt idx="808">
                  <c:v>41968.0</c:v>
                </c:pt>
                <c:pt idx="809">
                  <c:v>41967.0</c:v>
                </c:pt>
                <c:pt idx="810">
                  <c:v>41964.0</c:v>
                </c:pt>
                <c:pt idx="811">
                  <c:v>41963.0</c:v>
                </c:pt>
                <c:pt idx="812">
                  <c:v>41962.0</c:v>
                </c:pt>
                <c:pt idx="813">
                  <c:v>41961.0</c:v>
                </c:pt>
                <c:pt idx="814">
                  <c:v>41960.0</c:v>
                </c:pt>
                <c:pt idx="815">
                  <c:v>41957.0</c:v>
                </c:pt>
                <c:pt idx="816">
                  <c:v>41956.0</c:v>
                </c:pt>
                <c:pt idx="817">
                  <c:v>41955.0</c:v>
                </c:pt>
                <c:pt idx="818">
                  <c:v>41954.0</c:v>
                </c:pt>
                <c:pt idx="819">
                  <c:v>41953.0</c:v>
                </c:pt>
                <c:pt idx="820">
                  <c:v>41950.0</c:v>
                </c:pt>
                <c:pt idx="821">
                  <c:v>41949.0</c:v>
                </c:pt>
                <c:pt idx="822">
                  <c:v>41948.0</c:v>
                </c:pt>
                <c:pt idx="823">
                  <c:v>41947.0</c:v>
                </c:pt>
                <c:pt idx="824">
                  <c:v>41946.0</c:v>
                </c:pt>
                <c:pt idx="825">
                  <c:v>41943.0</c:v>
                </c:pt>
                <c:pt idx="826">
                  <c:v>41942.0</c:v>
                </c:pt>
                <c:pt idx="827">
                  <c:v>41941.0</c:v>
                </c:pt>
                <c:pt idx="828">
                  <c:v>41940.0</c:v>
                </c:pt>
                <c:pt idx="829">
                  <c:v>41939.0</c:v>
                </c:pt>
                <c:pt idx="830">
                  <c:v>41936.0</c:v>
                </c:pt>
                <c:pt idx="831">
                  <c:v>41935.0</c:v>
                </c:pt>
                <c:pt idx="832">
                  <c:v>41934.0</c:v>
                </c:pt>
                <c:pt idx="833">
                  <c:v>41933.0</c:v>
                </c:pt>
                <c:pt idx="834">
                  <c:v>41932.0</c:v>
                </c:pt>
                <c:pt idx="835">
                  <c:v>41929.0</c:v>
                </c:pt>
                <c:pt idx="836">
                  <c:v>41928.0</c:v>
                </c:pt>
                <c:pt idx="837">
                  <c:v>41927.0</c:v>
                </c:pt>
                <c:pt idx="838">
                  <c:v>41926.0</c:v>
                </c:pt>
                <c:pt idx="839">
                  <c:v>41925.0</c:v>
                </c:pt>
                <c:pt idx="840">
                  <c:v>41922.0</c:v>
                </c:pt>
                <c:pt idx="841">
                  <c:v>41921.0</c:v>
                </c:pt>
                <c:pt idx="842">
                  <c:v>41920.0</c:v>
                </c:pt>
                <c:pt idx="843">
                  <c:v>41919.0</c:v>
                </c:pt>
                <c:pt idx="844">
                  <c:v>41918.0</c:v>
                </c:pt>
                <c:pt idx="845">
                  <c:v>41915.0</c:v>
                </c:pt>
                <c:pt idx="846">
                  <c:v>41914.0</c:v>
                </c:pt>
                <c:pt idx="847">
                  <c:v>41913.0</c:v>
                </c:pt>
                <c:pt idx="848">
                  <c:v>41912.0</c:v>
                </c:pt>
                <c:pt idx="849">
                  <c:v>41911.0</c:v>
                </c:pt>
                <c:pt idx="850">
                  <c:v>41908.0</c:v>
                </c:pt>
                <c:pt idx="851">
                  <c:v>41907.0</c:v>
                </c:pt>
                <c:pt idx="852">
                  <c:v>41906.0</c:v>
                </c:pt>
                <c:pt idx="853">
                  <c:v>41905.0</c:v>
                </c:pt>
                <c:pt idx="854">
                  <c:v>41904.0</c:v>
                </c:pt>
                <c:pt idx="855">
                  <c:v>41901.0</c:v>
                </c:pt>
                <c:pt idx="856">
                  <c:v>41900.0</c:v>
                </c:pt>
                <c:pt idx="857">
                  <c:v>41899.0</c:v>
                </c:pt>
                <c:pt idx="858">
                  <c:v>41898.0</c:v>
                </c:pt>
                <c:pt idx="859">
                  <c:v>41897.0</c:v>
                </c:pt>
                <c:pt idx="860">
                  <c:v>41894.0</c:v>
                </c:pt>
                <c:pt idx="861">
                  <c:v>41893.0</c:v>
                </c:pt>
                <c:pt idx="862">
                  <c:v>41892.0</c:v>
                </c:pt>
                <c:pt idx="863">
                  <c:v>41891.0</c:v>
                </c:pt>
                <c:pt idx="864">
                  <c:v>41890.0</c:v>
                </c:pt>
                <c:pt idx="865">
                  <c:v>41887.0</c:v>
                </c:pt>
                <c:pt idx="866">
                  <c:v>41886.0</c:v>
                </c:pt>
                <c:pt idx="867">
                  <c:v>41885.0</c:v>
                </c:pt>
                <c:pt idx="868">
                  <c:v>41884.0</c:v>
                </c:pt>
                <c:pt idx="869">
                  <c:v>41883.0</c:v>
                </c:pt>
                <c:pt idx="870">
                  <c:v>41880.0</c:v>
                </c:pt>
                <c:pt idx="871">
                  <c:v>41879.0</c:v>
                </c:pt>
                <c:pt idx="872">
                  <c:v>41878.0</c:v>
                </c:pt>
                <c:pt idx="873">
                  <c:v>41877.0</c:v>
                </c:pt>
                <c:pt idx="874">
                  <c:v>41876.0</c:v>
                </c:pt>
                <c:pt idx="875">
                  <c:v>41873.0</c:v>
                </c:pt>
                <c:pt idx="876">
                  <c:v>41872.0</c:v>
                </c:pt>
                <c:pt idx="877">
                  <c:v>41871.0</c:v>
                </c:pt>
                <c:pt idx="878">
                  <c:v>41870.0</c:v>
                </c:pt>
                <c:pt idx="879">
                  <c:v>41869.0</c:v>
                </c:pt>
                <c:pt idx="880">
                  <c:v>41866.0</c:v>
                </c:pt>
                <c:pt idx="881">
                  <c:v>41865.0</c:v>
                </c:pt>
                <c:pt idx="882">
                  <c:v>41864.0</c:v>
                </c:pt>
                <c:pt idx="883">
                  <c:v>41863.0</c:v>
                </c:pt>
                <c:pt idx="884">
                  <c:v>41862.0</c:v>
                </c:pt>
                <c:pt idx="885">
                  <c:v>41859.0</c:v>
                </c:pt>
                <c:pt idx="886">
                  <c:v>41858.0</c:v>
                </c:pt>
                <c:pt idx="887">
                  <c:v>41857.0</c:v>
                </c:pt>
                <c:pt idx="888">
                  <c:v>41856.0</c:v>
                </c:pt>
                <c:pt idx="889">
                  <c:v>41855.0</c:v>
                </c:pt>
                <c:pt idx="890">
                  <c:v>41852.0</c:v>
                </c:pt>
                <c:pt idx="891">
                  <c:v>41851.0</c:v>
                </c:pt>
                <c:pt idx="892">
                  <c:v>41850.0</c:v>
                </c:pt>
                <c:pt idx="893">
                  <c:v>41849.0</c:v>
                </c:pt>
                <c:pt idx="894">
                  <c:v>41848.0</c:v>
                </c:pt>
                <c:pt idx="895">
                  <c:v>41845.0</c:v>
                </c:pt>
                <c:pt idx="896">
                  <c:v>41844.0</c:v>
                </c:pt>
                <c:pt idx="897">
                  <c:v>41843.0</c:v>
                </c:pt>
                <c:pt idx="898">
                  <c:v>41842.0</c:v>
                </c:pt>
                <c:pt idx="899">
                  <c:v>41841.0</c:v>
                </c:pt>
                <c:pt idx="900">
                  <c:v>41838.0</c:v>
                </c:pt>
                <c:pt idx="901">
                  <c:v>41837.0</c:v>
                </c:pt>
                <c:pt idx="902">
                  <c:v>41836.0</c:v>
                </c:pt>
                <c:pt idx="903">
                  <c:v>41835.0</c:v>
                </c:pt>
                <c:pt idx="904">
                  <c:v>41834.0</c:v>
                </c:pt>
                <c:pt idx="905">
                  <c:v>41831.0</c:v>
                </c:pt>
                <c:pt idx="906">
                  <c:v>41830.0</c:v>
                </c:pt>
                <c:pt idx="907">
                  <c:v>41829.0</c:v>
                </c:pt>
                <c:pt idx="908">
                  <c:v>41828.0</c:v>
                </c:pt>
                <c:pt idx="909">
                  <c:v>41827.0</c:v>
                </c:pt>
                <c:pt idx="910">
                  <c:v>41824.0</c:v>
                </c:pt>
                <c:pt idx="911">
                  <c:v>41823.0</c:v>
                </c:pt>
                <c:pt idx="912">
                  <c:v>41822.0</c:v>
                </c:pt>
                <c:pt idx="913">
                  <c:v>41821.0</c:v>
                </c:pt>
                <c:pt idx="914">
                  <c:v>41820.0</c:v>
                </c:pt>
                <c:pt idx="915">
                  <c:v>41817.0</c:v>
                </c:pt>
                <c:pt idx="916">
                  <c:v>41816.0</c:v>
                </c:pt>
                <c:pt idx="917">
                  <c:v>41815.0</c:v>
                </c:pt>
                <c:pt idx="918">
                  <c:v>41814.0</c:v>
                </c:pt>
                <c:pt idx="919">
                  <c:v>41813.0</c:v>
                </c:pt>
                <c:pt idx="920">
                  <c:v>41810.0</c:v>
                </c:pt>
                <c:pt idx="921">
                  <c:v>41809.0</c:v>
                </c:pt>
                <c:pt idx="922">
                  <c:v>41808.0</c:v>
                </c:pt>
                <c:pt idx="923">
                  <c:v>41807.0</c:v>
                </c:pt>
                <c:pt idx="924">
                  <c:v>41806.0</c:v>
                </c:pt>
                <c:pt idx="925">
                  <c:v>41803.0</c:v>
                </c:pt>
                <c:pt idx="926">
                  <c:v>41802.0</c:v>
                </c:pt>
                <c:pt idx="927">
                  <c:v>41801.0</c:v>
                </c:pt>
                <c:pt idx="928">
                  <c:v>41800.0</c:v>
                </c:pt>
                <c:pt idx="929">
                  <c:v>41799.0</c:v>
                </c:pt>
                <c:pt idx="930">
                  <c:v>41796.0</c:v>
                </c:pt>
                <c:pt idx="931">
                  <c:v>41795.0</c:v>
                </c:pt>
                <c:pt idx="932">
                  <c:v>41794.0</c:v>
                </c:pt>
                <c:pt idx="933">
                  <c:v>41793.0</c:v>
                </c:pt>
                <c:pt idx="934">
                  <c:v>41792.0</c:v>
                </c:pt>
                <c:pt idx="935">
                  <c:v>41789.0</c:v>
                </c:pt>
                <c:pt idx="936">
                  <c:v>41788.0</c:v>
                </c:pt>
                <c:pt idx="937">
                  <c:v>41787.0</c:v>
                </c:pt>
                <c:pt idx="938">
                  <c:v>41786.0</c:v>
                </c:pt>
                <c:pt idx="939">
                  <c:v>41785.0</c:v>
                </c:pt>
                <c:pt idx="940">
                  <c:v>41782.0</c:v>
                </c:pt>
                <c:pt idx="941">
                  <c:v>41781.0</c:v>
                </c:pt>
                <c:pt idx="942">
                  <c:v>41780.0</c:v>
                </c:pt>
                <c:pt idx="943">
                  <c:v>41779.0</c:v>
                </c:pt>
                <c:pt idx="944">
                  <c:v>41778.0</c:v>
                </c:pt>
                <c:pt idx="945">
                  <c:v>41775.0</c:v>
                </c:pt>
                <c:pt idx="946">
                  <c:v>41774.0</c:v>
                </c:pt>
                <c:pt idx="947">
                  <c:v>41773.0</c:v>
                </c:pt>
                <c:pt idx="948">
                  <c:v>41772.0</c:v>
                </c:pt>
                <c:pt idx="949">
                  <c:v>41771.0</c:v>
                </c:pt>
                <c:pt idx="950">
                  <c:v>41768.0</c:v>
                </c:pt>
                <c:pt idx="951">
                  <c:v>41767.0</c:v>
                </c:pt>
                <c:pt idx="952">
                  <c:v>41766.0</c:v>
                </c:pt>
                <c:pt idx="953">
                  <c:v>41765.0</c:v>
                </c:pt>
                <c:pt idx="954">
                  <c:v>41764.0</c:v>
                </c:pt>
                <c:pt idx="955">
                  <c:v>41761.0</c:v>
                </c:pt>
                <c:pt idx="956">
                  <c:v>41760.0</c:v>
                </c:pt>
                <c:pt idx="957">
                  <c:v>41759.0</c:v>
                </c:pt>
                <c:pt idx="958">
                  <c:v>41758.0</c:v>
                </c:pt>
                <c:pt idx="959">
                  <c:v>41757.0</c:v>
                </c:pt>
                <c:pt idx="960">
                  <c:v>41754.0</c:v>
                </c:pt>
                <c:pt idx="961">
                  <c:v>41753.0</c:v>
                </c:pt>
                <c:pt idx="962">
                  <c:v>41752.0</c:v>
                </c:pt>
                <c:pt idx="963">
                  <c:v>41751.0</c:v>
                </c:pt>
                <c:pt idx="964">
                  <c:v>41750.0</c:v>
                </c:pt>
                <c:pt idx="965">
                  <c:v>41747.0</c:v>
                </c:pt>
                <c:pt idx="966">
                  <c:v>41746.0</c:v>
                </c:pt>
                <c:pt idx="967">
                  <c:v>41745.0</c:v>
                </c:pt>
                <c:pt idx="968">
                  <c:v>41744.0</c:v>
                </c:pt>
                <c:pt idx="969">
                  <c:v>41743.0</c:v>
                </c:pt>
                <c:pt idx="970">
                  <c:v>41740.0</c:v>
                </c:pt>
                <c:pt idx="971">
                  <c:v>41739.0</c:v>
                </c:pt>
                <c:pt idx="972">
                  <c:v>41738.0</c:v>
                </c:pt>
                <c:pt idx="973">
                  <c:v>41737.0</c:v>
                </c:pt>
                <c:pt idx="974">
                  <c:v>41736.0</c:v>
                </c:pt>
                <c:pt idx="975">
                  <c:v>41733.0</c:v>
                </c:pt>
                <c:pt idx="976">
                  <c:v>41732.0</c:v>
                </c:pt>
                <c:pt idx="977">
                  <c:v>41731.0</c:v>
                </c:pt>
                <c:pt idx="978">
                  <c:v>41730.0</c:v>
                </c:pt>
                <c:pt idx="979">
                  <c:v>41729.0</c:v>
                </c:pt>
                <c:pt idx="980">
                  <c:v>41726.0</c:v>
                </c:pt>
                <c:pt idx="981">
                  <c:v>41725.0</c:v>
                </c:pt>
                <c:pt idx="982">
                  <c:v>41724.0</c:v>
                </c:pt>
                <c:pt idx="983">
                  <c:v>41723.0</c:v>
                </c:pt>
                <c:pt idx="984">
                  <c:v>41722.0</c:v>
                </c:pt>
                <c:pt idx="985">
                  <c:v>41719.0</c:v>
                </c:pt>
                <c:pt idx="986">
                  <c:v>41718.0</c:v>
                </c:pt>
                <c:pt idx="987">
                  <c:v>41717.0</c:v>
                </c:pt>
                <c:pt idx="988">
                  <c:v>41716.0</c:v>
                </c:pt>
                <c:pt idx="989">
                  <c:v>41715.0</c:v>
                </c:pt>
                <c:pt idx="990">
                  <c:v>41712.0</c:v>
                </c:pt>
                <c:pt idx="991">
                  <c:v>41711.0</c:v>
                </c:pt>
                <c:pt idx="992">
                  <c:v>41710.0</c:v>
                </c:pt>
                <c:pt idx="993">
                  <c:v>41709.0</c:v>
                </c:pt>
                <c:pt idx="994">
                  <c:v>41708.0</c:v>
                </c:pt>
                <c:pt idx="995">
                  <c:v>41705.0</c:v>
                </c:pt>
                <c:pt idx="996">
                  <c:v>41704.0</c:v>
                </c:pt>
                <c:pt idx="997">
                  <c:v>41703.0</c:v>
                </c:pt>
                <c:pt idx="998">
                  <c:v>41702.0</c:v>
                </c:pt>
                <c:pt idx="999">
                  <c:v>41701.0</c:v>
                </c:pt>
                <c:pt idx="1000">
                  <c:v>41698.0</c:v>
                </c:pt>
                <c:pt idx="1001">
                  <c:v>41697.0</c:v>
                </c:pt>
                <c:pt idx="1002">
                  <c:v>41696.0</c:v>
                </c:pt>
                <c:pt idx="1003">
                  <c:v>41695.0</c:v>
                </c:pt>
                <c:pt idx="1004">
                  <c:v>41694.0</c:v>
                </c:pt>
                <c:pt idx="1005">
                  <c:v>41691.0</c:v>
                </c:pt>
                <c:pt idx="1006">
                  <c:v>41690.0</c:v>
                </c:pt>
                <c:pt idx="1007">
                  <c:v>41689.0</c:v>
                </c:pt>
                <c:pt idx="1008">
                  <c:v>41688.0</c:v>
                </c:pt>
                <c:pt idx="1009">
                  <c:v>41687.0</c:v>
                </c:pt>
                <c:pt idx="1010">
                  <c:v>41684.0</c:v>
                </c:pt>
                <c:pt idx="1011">
                  <c:v>41683.0</c:v>
                </c:pt>
                <c:pt idx="1012">
                  <c:v>41682.0</c:v>
                </c:pt>
                <c:pt idx="1013">
                  <c:v>41681.0</c:v>
                </c:pt>
                <c:pt idx="1014">
                  <c:v>41680.0</c:v>
                </c:pt>
                <c:pt idx="1015">
                  <c:v>41677.0</c:v>
                </c:pt>
                <c:pt idx="1016">
                  <c:v>41676.0</c:v>
                </c:pt>
                <c:pt idx="1017">
                  <c:v>41675.0</c:v>
                </c:pt>
                <c:pt idx="1018">
                  <c:v>41674.0</c:v>
                </c:pt>
                <c:pt idx="1019">
                  <c:v>41673.0</c:v>
                </c:pt>
                <c:pt idx="1020">
                  <c:v>41670.0</c:v>
                </c:pt>
                <c:pt idx="1021">
                  <c:v>41669.0</c:v>
                </c:pt>
                <c:pt idx="1022">
                  <c:v>41668.0</c:v>
                </c:pt>
                <c:pt idx="1023">
                  <c:v>41667.0</c:v>
                </c:pt>
                <c:pt idx="1024">
                  <c:v>41666.0</c:v>
                </c:pt>
                <c:pt idx="1025">
                  <c:v>41663.0</c:v>
                </c:pt>
                <c:pt idx="1026">
                  <c:v>41662.0</c:v>
                </c:pt>
                <c:pt idx="1027">
                  <c:v>41661.0</c:v>
                </c:pt>
                <c:pt idx="1028">
                  <c:v>41660.0</c:v>
                </c:pt>
                <c:pt idx="1029">
                  <c:v>41659.0</c:v>
                </c:pt>
                <c:pt idx="1030">
                  <c:v>41656.0</c:v>
                </c:pt>
                <c:pt idx="1031">
                  <c:v>41655.0</c:v>
                </c:pt>
                <c:pt idx="1032">
                  <c:v>41654.0</c:v>
                </c:pt>
                <c:pt idx="1033">
                  <c:v>41653.0</c:v>
                </c:pt>
                <c:pt idx="1034">
                  <c:v>41652.0</c:v>
                </c:pt>
                <c:pt idx="1035">
                  <c:v>41649.0</c:v>
                </c:pt>
                <c:pt idx="1036">
                  <c:v>41648.0</c:v>
                </c:pt>
                <c:pt idx="1037">
                  <c:v>41647.0</c:v>
                </c:pt>
                <c:pt idx="1038">
                  <c:v>41646.0</c:v>
                </c:pt>
                <c:pt idx="1039">
                  <c:v>41645.0</c:v>
                </c:pt>
                <c:pt idx="1040">
                  <c:v>41642.0</c:v>
                </c:pt>
                <c:pt idx="1041">
                  <c:v>41641.0</c:v>
                </c:pt>
                <c:pt idx="1042">
                  <c:v>41640.0</c:v>
                </c:pt>
                <c:pt idx="1043">
                  <c:v>41639.0</c:v>
                </c:pt>
                <c:pt idx="1044">
                  <c:v>41638.0</c:v>
                </c:pt>
                <c:pt idx="1045">
                  <c:v>41635.0</c:v>
                </c:pt>
                <c:pt idx="1046">
                  <c:v>41634.0</c:v>
                </c:pt>
                <c:pt idx="1047">
                  <c:v>41633.0</c:v>
                </c:pt>
                <c:pt idx="1048">
                  <c:v>41632.0</c:v>
                </c:pt>
                <c:pt idx="1049">
                  <c:v>41631.0</c:v>
                </c:pt>
                <c:pt idx="1050">
                  <c:v>41628.0</c:v>
                </c:pt>
                <c:pt idx="1051">
                  <c:v>41627.0</c:v>
                </c:pt>
                <c:pt idx="1052">
                  <c:v>41626.0</c:v>
                </c:pt>
                <c:pt idx="1053">
                  <c:v>41625.0</c:v>
                </c:pt>
                <c:pt idx="1054">
                  <c:v>41624.0</c:v>
                </c:pt>
                <c:pt idx="1055">
                  <c:v>41621.0</c:v>
                </c:pt>
                <c:pt idx="1056">
                  <c:v>41620.0</c:v>
                </c:pt>
                <c:pt idx="1057">
                  <c:v>41619.0</c:v>
                </c:pt>
                <c:pt idx="1058">
                  <c:v>41618.0</c:v>
                </c:pt>
                <c:pt idx="1059">
                  <c:v>41617.0</c:v>
                </c:pt>
                <c:pt idx="1060">
                  <c:v>41614.0</c:v>
                </c:pt>
                <c:pt idx="1061">
                  <c:v>41613.0</c:v>
                </c:pt>
                <c:pt idx="1062">
                  <c:v>41612.0</c:v>
                </c:pt>
                <c:pt idx="1063">
                  <c:v>41611.0</c:v>
                </c:pt>
                <c:pt idx="1064">
                  <c:v>41610.0</c:v>
                </c:pt>
                <c:pt idx="1065">
                  <c:v>41607.0</c:v>
                </c:pt>
                <c:pt idx="1066">
                  <c:v>41606.0</c:v>
                </c:pt>
                <c:pt idx="1067">
                  <c:v>41605.0</c:v>
                </c:pt>
                <c:pt idx="1068">
                  <c:v>41604.0</c:v>
                </c:pt>
                <c:pt idx="1069">
                  <c:v>41603.0</c:v>
                </c:pt>
                <c:pt idx="1070">
                  <c:v>41600.0</c:v>
                </c:pt>
                <c:pt idx="1071">
                  <c:v>41599.0</c:v>
                </c:pt>
                <c:pt idx="1072">
                  <c:v>41598.0</c:v>
                </c:pt>
                <c:pt idx="1073">
                  <c:v>41597.0</c:v>
                </c:pt>
                <c:pt idx="1074">
                  <c:v>41596.0</c:v>
                </c:pt>
                <c:pt idx="1075">
                  <c:v>41593.0</c:v>
                </c:pt>
                <c:pt idx="1076">
                  <c:v>41592.0</c:v>
                </c:pt>
                <c:pt idx="1077">
                  <c:v>41591.0</c:v>
                </c:pt>
                <c:pt idx="1078">
                  <c:v>41590.0</c:v>
                </c:pt>
                <c:pt idx="1079">
                  <c:v>41589.0</c:v>
                </c:pt>
                <c:pt idx="1080">
                  <c:v>41586.0</c:v>
                </c:pt>
                <c:pt idx="1081">
                  <c:v>41585.0</c:v>
                </c:pt>
                <c:pt idx="1082">
                  <c:v>41584.0</c:v>
                </c:pt>
                <c:pt idx="1083">
                  <c:v>41583.0</c:v>
                </c:pt>
                <c:pt idx="1084">
                  <c:v>41582.0</c:v>
                </c:pt>
                <c:pt idx="1085">
                  <c:v>41579.0</c:v>
                </c:pt>
                <c:pt idx="1086">
                  <c:v>41578.0</c:v>
                </c:pt>
                <c:pt idx="1087">
                  <c:v>41577.0</c:v>
                </c:pt>
                <c:pt idx="1088">
                  <c:v>41576.0</c:v>
                </c:pt>
                <c:pt idx="1089">
                  <c:v>41575.0</c:v>
                </c:pt>
                <c:pt idx="1090">
                  <c:v>41572.0</c:v>
                </c:pt>
                <c:pt idx="1091">
                  <c:v>41571.0</c:v>
                </c:pt>
                <c:pt idx="1092">
                  <c:v>41570.0</c:v>
                </c:pt>
                <c:pt idx="1093">
                  <c:v>41569.0</c:v>
                </c:pt>
                <c:pt idx="1094">
                  <c:v>41568.0</c:v>
                </c:pt>
                <c:pt idx="1095">
                  <c:v>41565.0</c:v>
                </c:pt>
                <c:pt idx="1096">
                  <c:v>41564.0</c:v>
                </c:pt>
                <c:pt idx="1097">
                  <c:v>41563.0</c:v>
                </c:pt>
                <c:pt idx="1098">
                  <c:v>41562.0</c:v>
                </c:pt>
                <c:pt idx="1099">
                  <c:v>41561.0</c:v>
                </c:pt>
                <c:pt idx="1100">
                  <c:v>41558.0</c:v>
                </c:pt>
                <c:pt idx="1101">
                  <c:v>41557.0</c:v>
                </c:pt>
                <c:pt idx="1102">
                  <c:v>41556.0</c:v>
                </c:pt>
                <c:pt idx="1103">
                  <c:v>41555.0</c:v>
                </c:pt>
                <c:pt idx="1104">
                  <c:v>41554.0</c:v>
                </c:pt>
                <c:pt idx="1105">
                  <c:v>41551.0</c:v>
                </c:pt>
                <c:pt idx="1106">
                  <c:v>41550.0</c:v>
                </c:pt>
                <c:pt idx="1107">
                  <c:v>41549.0</c:v>
                </c:pt>
                <c:pt idx="1108">
                  <c:v>41548.0</c:v>
                </c:pt>
                <c:pt idx="1109">
                  <c:v>41547.0</c:v>
                </c:pt>
                <c:pt idx="1110">
                  <c:v>41544.0</c:v>
                </c:pt>
                <c:pt idx="1111">
                  <c:v>41543.0</c:v>
                </c:pt>
                <c:pt idx="1112">
                  <c:v>41542.0</c:v>
                </c:pt>
                <c:pt idx="1113">
                  <c:v>41541.0</c:v>
                </c:pt>
                <c:pt idx="1114">
                  <c:v>41540.0</c:v>
                </c:pt>
                <c:pt idx="1115">
                  <c:v>41537.0</c:v>
                </c:pt>
                <c:pt idx="1116">
                  <c:v>41536.0</c:v>
                </c:pt>
                <c:pt idx="1117">
                  <c:v>41535.0</c:v>
                </c:pt>
                <c:pt idx="1118">
                  <c:v>41534.0</c:v>
                </c:pt>
                <c:pt idx="1119">
                  <c:v>41533.0</c:v>
                </c:pt>
                <c:pt idx="1120">
                  <c:v>41530.0</c:v>
                </c:pt>
                <c:pt idx="1121">
                  <c:v>41529.0</c:v>
                </c:pt>
                <c:pt idx="1122">
                  <c:v>41528.0</c:v>
                </c:pt>
                <c:pt idx="1123">
                  <c:v>41527.0</c:v>
                </c:pt>
                <c:pt idx="1124">
                  <c:v>41526.0</c:v>
                </c:pt>
                <c:pt idx="1125">
                  <c:v>41523.0</c:v>
                </c:pt>
                <c:pt idx="1126">
                  <c:v>41522.0</c:v>
                </c:pt>
                <c:pt idx="1127">
                  <c:v>41521.0</c:v>
                </c:pt>
                <c:pt idx="1128">
                  <c:v>41520.0</c:v>
                </c:pt>
                <c:pt idx="1129">
                  <c:v>41519.0</c:v>
                </c:pt>
                <c:pt idx="1130">
                  <c:v>41516.0</c:v>
                </c:pt>
                <c:pt idx="1131">
                  <c:v>41515.0</c:v>
                </c:pt>
                <c:pt idx="1132">
                  <c:v>41514.0</c:v>
                </c:pt>
                <c:pt idx="1133">
                  <c:v>41513.0</c:v>
                </c:pt>
                <c:pt idx="1134">
                  <c:v>41512.0</c:v>
                </c:pt>
                <c:pt idx="1135">
                  <c:v>41509.0</c:v>
                </c:pt>
                <c:pt idx="1136">
                  <c:v>41508.0</c:v>
                </c:pt>
                <c:pt idx="1137">
                  <c:v>41507.0</c:v>
                </c:pt>
                <c:pt idx="1138">
                  <c:v>41506.0</c:v>
                </c:pt>
                <c:pt idx="1139">
                  <c:v>41505.0</c:v>
                </c:pt>
                <c:pt idx="1140">
                  <c:v>41502.0</c:v>
                </c:pt>
                <c:pt idx="1141">
                  <c:v>41501.0</c:v>
                </c:pt>
                <c:pt idx="1142">
                  <c:v>41500.0</c:v>
                </c:pt>
                <c:pt idx="1143">
                  <c:v>41499.0</c:v>
                </c:pt>
                <c:pt idx="1144">
                  <c:v>41498.0</c:v>
                </c:pt>
                <c:pt idx="1145">
                  <c:v>41495.0</c:v>
                </c:pt>
                <c:pt idx="1146">
                  <c:v>41494.0</c:v>
                </c:pt>
                <c:pt idx="1147">
                  <c:v>41493.0</c:v>
                </c:pt>
                <c:pt idx="1148">
                  <c:v>41492.0</c:v>
                </c:pt>
                <c:pt idx="1149">
                  <c:v>41491.0</c:v>
                </c:pt>
                <c:pt idx="1150">
                  <c:v>41488.0</c:v>
                </c:pt>
                <c:pt idx="1151">
                  <c:v>41487.0</c:v>
                </c:pt>
                <c:pt idx="1152">
                  <c:v>41486.0</c:v>
                </c:pt>
                <c:pt idx="1153">
                  <c:v>41485.0</c:v>
                </c:pt>
                <c:pt idx="1154">
                  <c:v>41484.0</c:v>
                </c:pt>
                <c:pt idx="1155">
                  <c:v>41481.0</c:v>
                </c:pt>
                <c:pt idx="1156">
                  <c:v>41480.0</c:v>
                </c:pt>
                <c:pt idx="1157">
                  <c:v>41479.0</c:v>
                </c:pt>
                <c:pt idx="1158">
                  <c:v>41478.0</c:v>
                </c:pt>
                <c:pt idx="1159">
                  <c:v>41477.0</c:v>
                </c:pt>
                <c:pt idx="1160">
                  <c:v>41474.0</c:v>
                </c:pt>
                <c:pt idx="1161">
                  <c:v>41473.0</c:v>
                </c:pt>
                <c:pt idx="1162">
                  <c:v>41472.0</c:v>
                </c:pt>
                <c:pt idx="1163">
                  <c:v>41471.0</c:v>
                </c:pt>
                <c:pt idx="1164">
                  <c:v>41470.0</c:v>
                </c:pt>
                <c:pt idx="1165">
                  <c:v>41467.0</c:v>
                </c:pt>
                <c:pt idx="1166">
                  <c:v>41466.0</c:v>
                </c:pt>
                <c:pt idx="1167">
                  <c:v>41465.0</c:v>
                </c:pt>
                <c:pt idx="1168">
                  <c:v>41464.0</c:v>
                </c:pt>
                <c:pt idx="1169">
                  <c:v>41463.0</c:v>
                </c:pt>
                <c:pt idx="1170">
                  <c:v>41460.0</c:v>
                </c:pt>
                <c:pt idx="1171">
                  <c:v>41459.0</c:v>
                </c:pt>
                <c:pt idx="1172">
                  <c:v>41458.0</c:v>
                </c:pt>
                <c:pt idx="1173">
                  <c:v>41457.0</c:v>
                </c:pt>
                <c:pt idx="1174">
                  <c:v>41456.0</c:v>
                </c:pt>
                <c:pt idx="1175">
                  <c:v>41453.0</c:v>
                </c:pt>
                <c:pt idx="1176">
                  <c:v>41452.0</c:v>
                </c:pt>
                <c:pt idx="1177">
                  <c:v>41451.0</c:v>
                </c:pt>
                <c:pt idx="1178">
                  <c:v>41450.0</c:v>
                </c:pt>
                <c:pt idx="1179">
                  <c:v>41449.0</c:v>
                </c:pt>
                <c:pt idx="1180">
                  <c:v>41446.0</c:v>
                </c:pt>
                <c:pt idx="1181">
                  <c:v>41445.0</c:v>
                </c:pt>
                <c:pt idx="1182">
                  <c:v>41444.0</c:v>
                </c:pt>
                <c:pt idx="1183">
                  <c:v>41443.0</c:v>
                </c:pt>
                <c:pt idx="1184">
                  <c:v>41442.0</c:v>
                </c:pt>
                <c:pt idx="1185">
                  <c:v>41439.0</c:v>
                </c:pt>
                <c:pt idx="1186">
                  <c:v>41438.0</c:v>
                </c:pt>
                <c:pt idx="1187">
                  <c:v>41437.0</c:v>
                </c:pt>
                <c:pt idx="1188">
                  <c:v>41436.0</c:v>
                </c:pt>
                <c:pt idx="1189">
                  <c:v>41435.0</c:v>
                </c:pt>
                <c:pt idx="1190">
                  <c:v>41432.0</c:v>
                </c:pt>
                <c:pt idx="1191">
                  <c:v>41431.0</c:v>
                </c:pt>
                <c:pt idx="1192">
                  <c:v>41430.0</c:v>
                </c:pt>
                <c:pt idx="1193">
                  <c:v>41429.0</c:v>
                </c:pt>
                <c:pt idx="1194">
                  <c:v>41428.0</c:v>
                </c:pt>
                <c:pt idx="1195">
                  <c:v>41425.0</c:v>
                </c:pt>
                <c:pt idx="1196">
                  <c:v>41424.0</c:v>
                </c:pt>
                <c:pt idx="1197">
                  <c:v>41423.0</c:v>
                </c:pt>
                <c:pt idx="1198">
                  <c:v>41422.0</c:v>
                </c:pt>
                <c:pt idx="1199">
                  <c:v>41421.0</c:v>
                </c:pt>
                <c:pt idx="1200">
                  <c:v>41418.0</c:v>
                </c:pt>
                <c:pt idx="1201">
                  <c:v>41417.0</c:v>
                </c:pt>
                <c:pt idx="1202">
                  <c:v>41416.0</c:v>
                </c:pt>
                <c:pt idx="1203">
                  <c:v>41415.0</c:v>
                </c:pt>
                <c:pt idx="1204">
                  <c:v>41414.0</c:v>
                </c:pt>
                <c:pt idx="1205">
                  <c:v>41411.0</c:v>
                </c:pt>
                <c:pt idx="1206">
                  <c:v>41410.0</c:v>
                </c:pt>
                <c:pt idx="1207">
                  <c:v>41409.0</c:v>
                </c:pt>
                <c:pt idx="1208">
                  <c:v>41408.0</c:v>
                </c:pt>
                <c:pt idx="1209">
                  <c:v>41407.0</c:v>
                </c:pt>
                <c:pt idx="1210">
                  <c:v>41404.0</c:v>
                </c:pt>
                <c:pt idx="1211">
                  <c:v>41403.0</c:v>
                </c:pt>
                <c:pt idx="1212">
                  <c:v>41402.0</c:v>
                </c:pt>
                <c:pt idx="1213">
                  <c:v>41401.0</c:v>
                </c:pt>
                <c:pt idx="1214">
                  <c:v>41400.0</c:v>
                </c:pt>
                <c:pt idx="1215">
                  <c:v>41397.0</c:v>
                </c:pt>
                <c:pt idx="1216">
                  <c:v>41396.0</c:v>
                </c:pt>
                <c:pt idx="1217">
                  <c:v>41395.0</c:v>
                </c:pt>
                <c:pt idx="1218">
                  <c:v>41394.0</c:v>
                </c:pt>
                <c:pt idx="1219">
                  <c:v>41393.0</c:v>
                </c:pt>
                <c:pt idx="1220">
                  <c:v>41390.0</c:v>
                </c:pt>
                <c:pt idx="1221">
                  <c:v>41389.0</c:v>
                </c:pt>
                <c:pt idx="1222">
                  <c:v>41388.0</c:v>
                </c:pt>
                <c:pt idx="1223">
                  <c:v>41387.0</c:v>
                </c:pt>
                <c:pt idx="1224">
                  <c:v>41386.0</c:v>
                </c:pt>
                <c:pt idx="1225">
                  <c:v>41383.0</c:v>
                </c:pt>
                <c:pt idx="1226">
                  <c:v>41382.0</c:v>
                </c:pt>
                <c:pt idx="1227">
                  <c:v>41381.0</c:v>
                </c:pt>
                <c:pt idx="1228">
                  <c:v>41380.0</c:v>
                </c:pt>
                <c:pt idx="1229">
                  <c:v>41379.0</c:v>
                </c:pt>
                <c:pt idx="1230">
                  <c:v>41376.0</c:v>
                </c:pt>
                <c:pt idx="1231">
                  <c:v>41375.0</c:v>
                </c:pt>
                <c:pt idx="1232">
                  <c:v>41374.0</c:v>
                </c:pt>
                <c:pt idx="1233">
                  <c:v>41373.0</c:v>
                </c:pt>
                <c:pt idx="1234">
                  <c:v>41372.0</c:v>
                </c:pt>
                <c:pt idx="1235">
                  <c:v>41369.0</c:v>
                </c:pt>
                <c:pt idx="1236">
                  <c:v>41368.0</c:v>
                </c:pt>
                <c:pt idx="1237">
                  <c:v>41367.0</c:v>
                </c:pt>
                <c:pt idx="1238">
                  <c:v>41366.0</c:v>
                </c:pt>
                <c:pt idx="1239">
                  <c:v>41365.0</c:v>
                </c:pt>
                <c:pt idx="1240">
                  <c:v>41362.0</c:v>
                </c:pt>
                <c:pt idx="1241">
                  <c:v>41361.0</c:v>
                </c:pt>
                <c:pt idx="1242">
                  <c:v>41360.0</c:v>
                </c:pt>
                <c:pt idx="1243">
                  <c:v>41359.0</c:v>
                </c:pt>
                <c:pt idx="1244">
                  <c:v>41358.0</c:v>
                </c:pt>
                <c:pt idx="1245">
                  <c:v>41355.0</c:v>
                </c:pt>
                <c:pt idx="1246">
                  <c:v>41354.0</c:v>
                </c:pt>
                <c:pt idx="1247">
                  <c:v>41353.0</c:v>
                </c:pt>
                <c:pt idx="1248">
                  <c:v>41352.0</c:v>
                </c:pt>
                <c:pt idx="1249">
                  <c:v>41351.0</c:v>
                </c:pt>
                <c:pt idx="1250">
                  <c:v>41348.0</c:v>
                </c:pt>
                <c:pt idx="1251">
                  <c:v>41347.0</c:v>
                </c:pt>
                <c:pt idx="1252">
                  <c:v>41346.0</c:v>
                </c:pt>
                <c:pt idx="1253">
                  <c:v>41345.0</c:v>
                </c:pt>
                <c:pt idx="1254">
                  <c:v>41344.0</c:v>
                </c:pt>
                <c:pt idx="1255">
                  <c:v>41341.0</c:v>
                </c:pt>
                <c:pt idx="1256">
                  <c:v>41340.0</c:v>
                </c:pt>
                <c:pt idx="1257">
                  <c:v>41339.0</c:v>
                </c:pt>
                <c:pt idx="1258">
                  <c:v>41338.0</c:v>
                </c:pt>
                <c:pt idx="1259">
                  <c:v>41337.0</c:v>
                </c:pt>
                <c:pt idx="1260">
                  <c:v>41334.0</c:v>
                </c:pt>
                <c:pt idx="1261">
                  <c:v>41333.0</c:v>
                </c:pt>
                <c:pt idx="1262">
                  <c:v>41332.0</c:v>
                </c:pt>
                <c:pt idx="1263">
                  <c:v>41331.0</c:v>
                </c:pt>
                <c:pt idx="1264">
                  <c:v>41330.0</c:v>
                </c:pt>
                <c:pt idx="1265">
                  <c:v>41327.0</c:v>
                </c:pt>
                <c:pt idx="1266">
                  <c:v>41326.0</c:v>
                </c:pt>
                <c:pt idx="1267">
                  <c:v>41325.0</c:v>
                </c:pt>
                <c:pt idx="1268">
                  <c:v>41324.0</c:v>
                </c:pt>
                <c:pt idx="1269">
                  <c:v>41323.0</c:v>
                </c:pt>
                <c:pt idx="1270">
                  <c:v>41320.0</c:v>
                </c:pt>
                <c:pt idx="1271">
                  <c:v>41319.0</c:v>
                </c:pt>
                <c:pt idx="1272">
                  <c:v>41318.0</c:v>
                </c:pt>
                <c:pt idx="1273">
                  <c:v>41317.0</c:v>
                </c:pt>
                <c:pt idx="1274">
                  <c:v>41316.0</c:v>
                </c:pt>
                <c:pt idx="1275">
                  <c:v>41313.0</c:v>
                </c:pt>
                <c:pt idx="1276">
                  <c:v>41312.0</c:v>
                </c:pt>
                <c:pt idx="1277">
                  <c:v>41311.0</c:v>
                </c:pt>
                <c:pt idx="1278">
                  <c:v>41310.0</c:v>
                </c:pt>
                <c:pt idx="1279">
                  <c:v>41309.0</c:v>
                </c:pt>
                <c:pt idx="1280">
                  <c:v>41306.0</c:v>
                </c:pt>
                <c:pt idx="1281">
                  <c:v>41305.0</c:v>
                </c:pt>
                <c:pt idx="1282">
                  <c:v>41304.0</c:v>
                </c:pt>
                <c:pt idx="1283">
                  <c:v>41303.0</c:v>
                </c:pt>
                <c:pt idx="1284">
                  <c:v>41302.0</c:v>
                </c:pt>
                <c:pt idx="1285">
                  <c:v>41299.0</c:v>
                </c:pt>
                <c:pt idx="1286">
                  <c:v>41298.0</c:v>
                </c:pt>
                <c:pt idx="1287">
                  <c:v>41297.0</c:v>
                </c:pt>
                <c:pt idx="1288">
                  <c:v>41296.0</c:v>
                </c:pt>
                <c:pt idx="1289">
                  <c:v>41295.0</c:v>
                </c:pt>
                <c:pt idx="1290">
                  <c:v>41292.0</c:v>
                </c:pt>
                <c:pt idx="1291">
                  <c:v>41291.0</c:v>
                </c:pt>
                <c:pt idx="1292">
                  <c:v>41290.0</c:v>
                </c:pt>
                <c:pt idx="1293">
                  <c:v>41289.0</c:v>
                </c:pt>
                <c:pt idx="1294">
                  <c:v>41288.0</c:v>
                </c:pt>
                <c:pt idx="1295">
                  <c:v>41285.0</c:v>
                </c:pt>
                <c:pt idx="1296">
                  <c:v>41284.0</c:v>
                </c:pt>
                <c:pt idx="1297">
                  <c:v>41283.0</c:v>
                </c:pt>
                <c:pt idx="1298">
                  <c:v>41282.0</c:v>
                </c:pt>
                <c:pt idx="1299">
                  <c:v>41281.0</c:v>
                </c:pt>
                <c:pt idx="1300">
                  <c:v>41278.0</c:v>
                </c:pt>
                <c:pt idx="1301">
                  <c:v>41277.0</c:v>
                </c:pt>
                <c:pt idx="1302">
                  <c:v>41276.0</c:v>
                </c:pt>
                <c:pt idx="1303">
                  <c:v>41275.0</c:v>
                </c:pt>
              </c:numCache>
            </c:numRef>
          </c:xVal>
          <c:yVal>
            <c:numRef>
              <c:f>Sheet1!$B$408:$B$1711</c:f>
              <c:numCache>
                <c:formatCode>General</c:formatCode>
                <c:ptCount val="1304"/>
                <c:pt idx="0">
                  <c:v>2.158</c:v>
                </c:pt>
                <c:pt idx="1">
                  <c:v>2.155</c:v>
                </c:pt>
                <c:pt idx="2">
                  <c:v>2.155</c:v>
                </c:pt>
                <c:pt idx="3">
                  <c:v>2.174</c:v>
                </c:pt>
                <c:pt idx="4">
                  <c:v>2.198</c:v>
                </c:pt>
                <c:pt idx="5">
                  <c:v>2.168</c:v>
                </c:pt>
                <c:pt idx="6">
                  <c:v>2.162</c:v>
                </c:pt>
                <c:pt idx="7">
                  <c:v>2.157</c:v>
                </c:pt>
                <c:pt idx="8">
                  <c:v>2.132</c:v>
                </c:pt>
                <c:pt idx="9">
                  <c:v>2.105</c:v>
                </c:pt>
                <c:pt idx="10">
                  <c:v>2.096</c:v>
                </c:pt>
                <c:pt idx="11">
                  <c:v>2.084</c:v>
                </c:pt>
                <c:pt idx="12">
                  <c:v>2.049</c:v>
                </c:pt>
                <c:pt idx="13">
                  <c:v>2.1179</c:v>
                </c:pt>
                <c:pt idx="14">
                  <c:v>2.093</c:v>
                </c:pt>
                <c:pt idx="15">
                  <c:v>2.061</c:v>
                </c:pt>
                <c:pt idx="16">
                  <c:v>2.067</c:v>
                </c:pt>
                <c:pt idx="17">
                  <c:v>2.057</c:v>
                </c:pt>
                <c:pt idx="18">
                  <c:v>2.068</c:v>
                </c:pt>
                <c:pt idx="19">
                  <c:v>2.07</c:v>
                </c:pt>
                <c:pt idx="20">
                  <c:v>2.036</c:v>
                </c:pt>
                <c:pt idx="21">
                  <c:v>2.055</c:v>
                </c:pt>
                <c:pt idx="22">
                  <c:v>2.019</c:v>
                </c:pt>
                <c:pt idx="23">
                  <c:v>1.989</c:v>
                </c:pt>
                <c:pt idx="24">
                  <c:v>1.99</c:v>
                </c:pt>
                <c:pt idx="25">
                  <c:v>2.022</c:v>
                </c:pt>
                <c:pt idx="26">
                  <c:v>2.008</c:v>
                </c:pt>
                <c:pt idx="27">
                  <c:v>1.986</c:v>
                </c:pt>
                <c:pt idx="28">
                  <c:v>2.014</c:v>
                </c:pt>
                <c:pt idx="29">
                  <c:v>2.006</c:v>
                </c:pt>
                <c:pt idx="30">
                  <c:v>1.968</c:v>
                </c:pt>
                <c:pt idx="31">
                  <c:v>1.986</c:v>
                </c:pt>
                <c:pt idx="32">
                  <c:v>1.958</c:v>
                </c:pt>
                <c:pt idx="33">
                  <c:v>1.983</c:v>
                </c:pt>
                <c:pt idx="34">
                  <c:v>1.975</c:v>
                </c:pt>
                <c:pt idx="35">
                  <c:v>1.969</c:v>
                </c:pt>
                <c:pt idx="36">
                  <c:v>1.935</c:v>
                </c:pt>
                <c:pt idx="37">
                  <c:v>1.929</c:v>
                </c:pt>
                <c:pt idx="38">
                  <c:v>1.906</c:v>
                </c:pt>
                <c:pt idx="39">
                  <c:v>1.911</c:v>
                </c:pt>
                <c:pt idx="40">
                  <c:v>1.9314</c:v>
                </c:pt>
                <c:pt idx="41">
                  <c:v>1.9307</c:v>
                </c:pt>
                <c:pt idx="42">
                  <c:v>1.93</c:v>
                </c:pt>
                <c:pt idx="43">
                  <c:v>1.937</c:v>
                </c:pt>
                <c:pt idx="44">
                  <c:v>1.912</c:v>
                </c:pt>
                <c:pt idx="45">
                  <c:v>1.9426</c:v>
                </c:pt>
                <c:pt idx="46">
                  <c:v>1.969</c:v>
                </c:pt>
                <c:pt idx="47">
                  <c:v>1.9477</c:v>
                </c:pt>
                <c:pt idx="48">
                  <c:v>1.928</c:v>
                </c:pt>
                <c:pt idx="49">
                  <c:v>1.917</c:v>
                </c:pt>
                <c:pt idx="50">
                  <c:v>1.935</c:v>
                </c:pt>
                <c:pt idx="51">
                  <c:v>1.886</c:v>
                </c:pt>
                <c:pt idx="52">
                  <c:v>1.9282</c:v>
                </c:pt>
                <c:pt idx="53">
                  <c:v>1.9064</c:v>
                </c:pt>
                <c:pt idx="54">
                  <c:v>1.897</c:v>
                </c:pt>
                <c:pt idx="55">
                  <c:v>1.849</c:v>
                </c:pt>
                <c:pt idx="56">
                  <c:v>1.872</c:v>
                </c:pt>
                <c:pt idx="57">
                  <c:v>1.888</c:v>
                </c:pt>
                <c:pt idx="58">
                  <c:v>1.877</c:v>
                </c:pt>
                <c:pt idx="59">
                  <c:v>1.886</c:v>
                </c:pt>
                <c:pt idx="60">
                  <c:v>1.8778</c:v>
                </c:pt>
                <c:pt idx="61">
                  <c:v>1.8658</c:v>
                </c:pt>
                <c:pt idx="62">
                  <c:v>1.839</c:v>
                </c:pt>
                <c:pt idx="63">
                  <c:v>1.838</c:v>
                </c:pt>
                <c:pt idx="64">
                  <c:v>1.85</c:v>
                </c:pt>
                <c:pt idx="65">
                  <c:v>1.851</c:v>
                </c:pt>
                <c:pt idx="66">
                  <c:v>1.804</c:v>
                </c:pt>
                <c:pt idx="67">
                  <c:v>1.826</c:v>
                </c:pt>
                <c:pt idx="68">
                  <c:v>1.7945</c:v>
                </c:pt>
                <c:pt idx="69">
                  <c:v>1.785</c:v>
                </c:pt>
                <c:pt idx="70">
                  <c:v>1.798</c:v>
                </c:pt>
                <c:pt idx="71">
                  <c:v>1.818</c:v>
                </c:pt>
                <c:pt idx="72">
                  <c:v>1.8026</c:v>
                </c:pt>
                <c:pt idx="73">
                  <c:v>1.7543</c:v>
                </c:pt>
                <c:pt idx="74">
                  <c:v>1.755</c:v>
                </c:pt>
                <c:pt idx="75">
                  <c:v>1.732</c:v>
                </c:pt>
                <c:pt idx="76">
                  <c:v>1.702</c:v>
                </c:pt>
                <c:pt idx="77">
                  <c:v>1.6817</c:v>
                </c:pt>
                <c:pt idx="78">
                  <c:v>1.636</c:v>
                </c:pt>
                <c:pt idx="79">
                  <c:v>1.6289</c:v>
                </c:pt>
                <c:pt idx="80">
                  <c:v>1.571</c:v>
                </c:pt>
                <c:pt idx="81">
                  <c:v>1.5714</c:v>
                </c:pt>
                <c:pt idx="82">
                  <c:v>1.61</c:v>
                </c:pt>
                <c:pt idx="83">
                  <c:v>1.574</c:v>
                </c:pt>
                <c:pt idx="84">
                  <c:v>1.637</c:v>
                </c:pt>
                <c:pt idx="85">
                  <c:v>1.6416</c:v>
                </c:pt>
                <c:pt idx="86">
                  <c:v>1.613</c:v>
                </c:pt>
                <c:pt idx="87">
                  <c:v>1.612</c:v>
                </c:pt>
                <c:pt idx="88">
                  <c:v>1.6017</c:v>
                </c:pt>
                <c:pt idx="89">
                  <c:v>1.602</c:v>
                </c:pt>
                <c:pt idx="90">
                  <c:v>1.646</c:v>
                </c:pt>
                <c:pt idx="91">
                  <c:v>1.648</c:v>
                </c:pt>
                <c:pt idx="92">
                  <c:v>1.636</c:v>
                </c:pt>
                <c:pt idx="93">
                  <c:v>1.67</c:v>
                </c:pt>
                <c:pt idx="94">
                  <c:v>1.648</c:v>
                </c:pt>
                <c:pt idx="95">
                  <c:v>1.66</c:v>
                </c:pt>
                <c:pt idx="96">
                  <c:v>1.6646</c:v>
                </c:pt>
                <c:pt idx="97">
                  <c:v>1.6814</c:v>
                </c:pt>
                <c:pt idx="98">
                  <c:v>1.708</c:v>
                </c:pt>
                <c:pt idx="99">
                  <c:v>1.6706</c:v>
                </c:pt>
                <c:pt idx="100">
                  <c:v>1.651</c:v>
                </c:pt>
                <c:pt idx="101">
                  <c:v>1.6811</c:v>
                </c:pt>
                <c:pt idx="102">
                  <c:v>1.702</c:v>
                </c:pt>
                <c:pt idx="103">
                  <c:v>1.706</c:v>
                </c:pt>
                <c:pt idx="104">
                  <c:v>1.7076</c:v>
                </c:pt>
                <c:pt idx="105">
                  <c:v>1.693</c:v>
                </c:pt>
                <c:pt idx="106">
                  <c:v>1.6881</c:v>
                </c:pt>
                <c:pt idx="107">
                  <c:v>1.7078</c:v>
                </c:pt>
                <c:pt idx="108">
                  <c:v>1.6891</c:v>
                </c:pt>
                <c:pt idx="109">
                  <c:v>1.7158</c:v>
                </c:pt>
                <c:pt idx="110">
                  <c:v>1.7024</c:v>
                </c:pt>
                <c:pt idx="111">
                  <c:v>1.7183</c:v>
                </c:pt>
                <c:pt idx="112">
                  <c:v>1.696</c:v>
                </c:pt>
                <c:pt idx="113">
                  <c:v>1.75</c:v>
                </c:pt>
                <c:pt idx="114">
                  <c:v>1.707</c:v>
                </c:pt>
                <c:pt idx="115">
                  <c:v>1.685</c:v>
                </c:pt>
                <c:pt idx="116">
                  <c:v>1.703</c:v>
                </c:pt>
                <c:pt idx="117">
                  <c:v>1.7063</c:v>
                </c:pt>
                <c:pt idx="118">
                  <c:v>1.692</c:v>
                </c:pt>
                <c:pt idx="119">
                  <c:v>1.712</c:v>
                </c:pt>
                <c:pt idx="120">
                  <c:v>1.706</c:v>
                </c:pt>
                <c:pt idx="121">
                  <c:v>1.721</c:v>
                </c:pt>
                <c:pt idx="122">
                  <c:v>1.728</c:v>
                </c:pt>
                <c:pt idx="123">
                  <c:v>1.759</c:v>
                </c:pt>
                <c:pt idx="124">
                  <c:v>1.778</c:v>
                </c:pt>
                <c:pt idx="125">
                  <c:v>1.798</c:v>
                </c:pt>
                <c:pt idx="126">
                  <c:v>1.7895</c:v>
                </c:pt>
                <c:pt idx="127">
                  <c:v>1.7758</c:v>
                </c:pt>
                <c:pt idx="128">
                  <c:v>1.7655</c:v>
                </c:pt>
                <c:pt idx="129">
                  <c:v>1.7655</c:v>
                </c:pt>
                <c:pt idx="130">
                  <c:v>1.729</c:v>
                </c:pt>
                <c:pt idx="131">
                  <c:v>1.7091</c:v>
                </c:pt>
                <c:pt idx="132">
                  <c:v>1.6824</c:v>
                </c:pt>
                <c:pt idx="133">
                  <c:v>1.6839</c:v>
                </c:pt>
                <c:pt idx="134">
                  <c:v>1.6508</c:v>
                </c:pt>
                <c:pt idx="135">
                  <c:v>1.6384</c:v>
                </c:pt>
                <c:pt idx="136">
                  <c:v>1.6334</c:v>
                </c:pt>
                <c:pt idx="137">
                  <c:v>1.649</c:v>
                </c:pt>
                <c:pt idx="138">
                  <c:v>1.654</c:v>
                </c:pt>
                <c:pt idx="139">
                  <c:v>1.6765</c:v>
                </c:pt>
                <c:pt idx="140">
                  <c:v>1.635</c:v>
                </c:pt>
                <c:pt idx="141">
                  <c:v>1.654</c:v>
                </c:pt>
                <c:pt idx="142">
                  <c:v>1.631</c:v>
                </c:pt>
                <c:pt idx="143">
                  <c:v>1.687</c:v>
                </c:pt>
                <c:pt idx="144">
                  <c:v>1.6637</c:v>
                </c:pt>
                <c:pt idx="145">
                  <c:v>1.6652</c:v>
                </c:pt>
                <c:pt idx="146">
                  <c:v>1.633</c:v>
                </c:pt>
                <c:pt idx="147">
                  <c:v>1.6378</c:v>
                </c:pt>
                <c:pt idx="148">
                  <c:v>1.609</c:v>
                </c:pt>
                <c:pt idx="149">
                  <c:v>1.618</c:v>
                </c:pt>
                <c:pt idx="150">
                  <c:v>1.621</c:v>
                </c:pt>
                <c:pt idx="151">
                  <c:v>1.642</c:v>
                </c:pt>
                <c:pt idx="152">
                  <c:v>1.634</c:v>
                </c:pt>
                <c:pt idx="153">
                  <c:v>1.6372</c:v>
                </c:pt>
                <c:pt idx="154">
                  <c:v>1.6421</c:v>
                </c:pt>
                <c:pt idx="155">
                  <c:v>1.6421</c:v>
                </c:pt>
                <c:pt idx="156">
                  <c:v>1.649</c:v>
                </c:pt>
                <c:pt idx="157">
                  <c:v>1.629</c:v>
                </c:pt>
                <c:pt idx="158">
                  <c:v>1.682</c:v>
                </c:pt>
                <c:pt idx="159">
                  <c:v>1.664</c:v>
                </c:pt>
                <c:pt idx="160">
                  <c:v>1.65</c:v>
                </c:pt>
                <c:pt idx="161">
                  <c:v>1.611</c:v>
                </c:pt>
                <c:pt idx="162">
                  <c:v>1.596</c:v>
                </c:pt>
                <c:pt idx="163">
                  <c:v>1.676</c:v>
                </c:pt>
                <c:pt idx="164">
                  <c:v>1.678</c:v>
                </c:pt>
                <c:pt idx="165">
                  <c:v>1.686</c:v>
                </c:pt>
                <c:pt idx="166">
                  <c:v>1.738</c:v>
                </c:pt>
                <c:pt idx="167">
                  <c:v>1.7617</c:v>
                </c:pt>
                <c:pt idx="168">
                  <c:v>1.767</c:v>
                </c:pt>
                <c:pt idx="169">
                  <c:v>1.7772</c:v>
                </c:pt>
                <c:pt idx="170">
                  <c:v>1.752</c:v>
                </c:pt>
                <c:pt idx="171">
                  <c:v>1.743</c:v>
                </c:pt>
                <c:pt idx="172">
                  <c:v>1.713</c:v>
                </c:pt>
                <c:pt idx="173">
                  <c:v>1.704</c:v>
                </c:pt>
                <c:pt idx="174">
                  <c:v>1.7294</c:v>
                </c:pt>
                <c:pt idx="175">
                  <c:v>1.6966</c:v>
                </c:pt>
                <c:pt idx="176">
                  <c:v>1.71</c:v>
                </c:pt>
                <c:pt idx="177">
                  <c:v>1.712</c:v>
                </c:pt>
                <c:pt idx="178">
                  <c:v>1.752</c:v>
                </c:pt>
                <c:pt idx="179">
                  <c:v>1.7049</c:v>
                </c:pt>
                <c:pt idx="180">
                  <c:v>1.676</c:v>
                </c:pt>
                <c:pt idx="181">
                  <c:v>1.664</c:v>
                </c:pt>
                <c:pt idx="182">
                  <c:v>1.635</c:v>
                </c:pt>
                <c:pt idx="183">
                  <c:v>1.6075</c:v>
                </c:pt>
                <c:pt idx="184">
                  <c:v>1.667</c:v>
                </c:pt>
                <c:pt idx="185">
                  <c:v>1.673</c:v>
                </c:pt>
                <c:pt idx="186">
                  <c:v>1.673</c:v>
                </c:pt>
                <c:pt idx="187">
                  <c:v>1.6618</c:v>
                </c:pt>
                <c:pt idx="188">
                  <c:v>1.701</c:v>
                </c:pt>
                <c:pt idx="189">
                  <c:v>1.7584</c:v>
                </c:pt>
                <c:pt idx="190">
                  <c:v>1.767</c:v>
                </c:pt>
                <c:pt idx="191">
                  <c:v>1.7398</c:v>
                </c:pt>
                <c:pt idx="192">
                  <c:v>1.723</c:v>
                </c:pt>
                <c:pt idx="193">
                  <c:v>1.7618</c:v>
                </c:pt>
                <c:pt idx="194">
                  <c:v>1.7394</c:v>
                </c:pt>
                <c:pt idx="195">
                  <c:v>1.787</c:v>
                </c:pt>
                <c:pt idx="196">
                  <c:v>1.818</c:v>
                </c:pt>
                <c:pt idx="197">
                  <c:v>1.787</c:v>
                </c:pt>
                <c:pt idx="198">
                  <c:v>1.82</c:v>
                </c:pt>
                <c:pt idx="199">
                  <c:v>1.778</c:v>
                </c:pt>
                <c:pt idx="200">
                  <c:v>1.8151</c:v>
                </c:pt>
                <c:pt idx="201">
                  <c:v>1.8079</c:v>
                </c:pt>
                <c:pt idx="202">
                  <c:v>1.7847</c:v>
                </c:pt>
                <c:pt idx="203">
                  <c:v>1.7958</c:v>
                </c:pt>
                <c:pt idx="204">
                  <c:v>1.8285</c:v>
                </c:pt>
                <c:pt idx="205">
                  <c:v>1.856</c:v>
                </c:pt>
                <c:pt idx="206">
                  <c:v>1.8777</c:v>
                </c:pt>
                <c:pt idx="207">
                  <c:v>1.837</c:v>
                </c:pt>
                <c:pt idx="208">
                  <c:v>1.934</c:v>
                </c:pt>
                <c:pt idx="209">
                  <c:v>1.936</c:v>
                </c:pt>
                <c:pt idx="210">
                  <c:v>1.916</c:v>
                </c:pt>
                <c:pt idx="211">
                  <c:v>1.923</c:v>
                </c:pt>
                <c:pt idx="212">
                  <c:v>1.867</c:v>
                </c:pt>
                <c:pt idx="213">
                  <c:v>1.858</c:v>
                </c:pt>
                <c:pt idx="214">
                  <c:v>1.832</c:v>
                </c:pt>
                <c:pt idx="215">
                  <c:v>1.844</c:v>
                </c:pt>
                <c:pt idx="216">
                  <c:v>1.845</c:v>
                </c:pt>
                <c:pt idx="217">
                  <c:v>1.812</c:v>
                </c:pt>
                <c:pt idx="218">
                  <c:v>1.805</c:v>
                </c:pt>
                <c:pt idx="219">
                  <c:v>1.7406</c:v>
                </c:pt>
                <c:pt idx="220">
                  <c:v>1.664</c:v>
                </c:pt>
                <c:pt idx="221">
                  <c:v>1.702</c:v>
                </c:pt>
                <c:pt idx="222">
                  <c:v>1.729</c:v>
                </c:pt>
                <c:pt idx="223">
                  <c:v>1.758</c:v>
                </c:pt>
                <c:pt idx="224">
                  <c:v>1.723</c:v>
                </c:pt>
                <c:pt idx="225">
                  <c:v>1.727</c:v>
                </c:pt>
                <c:pt idx="226">
                  <c:v>1.741</c:v>
                </c:pt>
                <c:pt idx="227">
                  <c:v>1.776</c:v>
                </c:pt>
                <c:pt idx="228">
                  <c:v>1.737</c:v>
                </c:pt>
                <c:pt idx="229">
                  <c:v>1.702</c:v>
                </c:pt>
                <c:pt idx="230">
                  <c:v>1.693</c:v>
                </c:pt>
                <c:pt idx="231">
                  <c:v>1.651</c:v>
                </c:pt>
                <c:pt idx="232">
                  <c:v>1.612</c:v>
                </c:pt>
                <c:pt idx="233">
                  <c:v>1.673</c:v>
                </c:pt>
                <c:pt idx="234">
                  <c:v>1.65</c:v>
                </c:pt>
                <c:pt idx="235">
                  <c:v>1.7046</c:v>
                </c:pt>
                <c:pt idx="236">
                  <c:v>1.695</c:v>
                </c:pt>
                <c:pt idx="237">
                  <c:v>1.7127</c:v>
                </c:pt>
                <c:pt idx="238">
                  <c:v>1.7047</c:v>
                </c:pt>
                <c:pt idx="239">
                  <c:v>1.714</c:v>
                </c:pt>
                <c:pt idx="240">
                  <c:v>1.695</c:v>
                </c:pt>
                <c:pt idx="241">
                  <c:v>1.698</c:v>
                </c:pt>
                <c:pt idx="242">
                  <c:v>1.702</c:v>
                </c:pt>
                <c:pt idx="243">
                  <c:v>1.677</c:v>
                </c:pt>
                <c:pt idx="244">
                  <c:v>1.641</c:v>
                </c:pt>
                <c:pt idx="245">
                  <c:v>1.687</c:v>
                </c:pt>
                <c:pt idx="246">
                  <c:v>1.724</c:v>
                </c:pt>
                <c:pt idx="247">
                  <c:v>1.696</c:v>
                </c:pt>
                <c:pt idx="248">
                  <c:v>1.61</c:v>
                </c:pt>
                <c:pt idx="249">
                  <c:v>1.689</c:v>
                </c:pt>
                <c:pt idx="250">
                  <c:v>1.691</c:v>
                </c:pt>
                <c:pt idx="251">
                  <c:v>1.637</c:v>
                </c:pt>
                <c:pt idx="252">
                  <c:v>1.648</c:v>
                </c:pt>
                <c:pt idx="253">
                  <c:v>1.646</c:v>
                </c:pt>
                <c:pt idx="254">
                  <c:v>1.646</c:v>
                </c:pt>
                <c:pt idx="255">
                  <c:v>1.674</c:v>
                </c:pt>
                <c:pt idx="256">
                  <c:v>1.604</c:v>
                </c:pt>
                <c:pt idx="257">
                  <c:v>1.65</c:v>
                </c:pt>
                <c:pt idx="258">
                  <c:v>1.655</c:v>
                </c:pt>
                <c:pt idx="259">
                  <c:v>1.66</c:v>
                </c:pt>
                <c:pt idx="260">
                  <c:v>1.656</c:v>
                </c:pt>
                <c:pt idx="261">
                  <c:v>1.675</c:v>
                </c:pt>
                <c:pt idx="262">
                  <c:v>1.707</c:v>
                </c:pt>
                <c:pt idx="263">
                  <c:v>1.726</c:v>
                </c:pt>
                <c:pt idx="264">
                  <c:v>1.719</c:v>
                </c:pt>
                <c:pt idx="265">
                  <c:v>1.724</c:v>
                </c:pt>
                <c:pt idx="266">
                  <c:v>1.717</c:v>
                </c:pt>
                <c:pt idx="267">
                  <c:v>1.688</c:v>
                </c:pt>
                <c:pt idx="268">
                  <c:v>1.718</c:v>
                </c:pt>
                <c:pt idx="269">
                  <c:v>1.699</c:v>
                </c:pt>
                <c:pt idx="270">
                  <c:v>1.745</c:v>
                </c:pt>
                <c:pt idx="271">
                  <c:v>1.764</c:v>
                </c:pt>
                <c:pt idx="272">
                  <c:v>1.712</c:v>
                </c:pt>
                <c:pt idx="273">
                  <c:v>1.581</c:v>
                </c:pt>
                <c:pt idx="274">
                  <c:v>1.547</c:v>
                </c:pt>
                <c:pt idx="275">
                  <c:v>1.553</c:v>
                </c:pt>
                <c:pt idx="276">
                  <c:v>1.509</c:v>
                </c:pt>
                <c:pt idx="277">
                  <c:v>1.498</c:v>
                </c:pt>
                <c:pt idx="278">
                  <c:v>1.506</c:v>
                </c:pt>
                <c:pt idx="279">
                  <c:v>1.525</c:v>
                </c:pt>
                <c:pt idx="280">
                  <c:v>1.493</c:v>
                </c:pt>
                <c:pt idx="281">
                  <c:v>1.537</c:v>
                </c:pt>
                <c:pt idx="282">
                  <c:v>1.498</c:v>
                </c:pt>
                <c:pt idx="283">
                  <c:v>1.4736</c:v>
                </c:pt>
                <c:pt idx="284">
                  <c:v>1.474</c:v>
                </c:pt>
                <c:pt idx="285">
                  <c:v>1.506</c:v>
                </c:pt>
                <c:pt idx="286">
                  <c:v>1.486</c:v>
                </c:pt>
                <c:pt idx="287">
                  <c:v>1.5085</c:v>
                </c:pt>
                <c:pt idx="288">
                  <c:v>1.449</c:v>
                </c:pt>
                <c:pt idx="289">
                  <c:v>1.4759</c:v>
                </c:pt>
                <c:pt idx="290">
                  <c:v>1.479</c:v>
                </c:pt>
                <c:pt idx="291">
                  <c:v>1.432</c:v>
                </c:pt>
                <c:pt idx="292">
                  <c:v>1.397</c:v>
                </c:pt>
                <c:pt idx="293">
                  <c:v>1.406</c:v>
                </c:pt>
                <c:pt idx="294">
                  <c:v>1.396</c:v>
                </c:pt>
                <c:pt idx="295">
                  <c:v>1.315</c:v>
                </c:pt>
                <c:pt idx="296">
                  <c:v>1.315</c:v>
                </c:pt>
                <c:pt idx="297">
                  <c:v>1.266</c:v>
                </c:pt>
                <c:pt idx="298">
                  <c:v>1.177</c:v>
                </c:pt>
                <c:pt idx="299">
                  <c:v>1.131</c:v>
                </c:pt>
                <c:pt idx="300">
                  <c:v>1.096</c:v>
                </c:pt>
                <c:pt idx="301">
                  <c:v>1.126</c:v>
                </c:pt>
                <c:pt idx="302">
                  <c:v>1.1274</c:v>
                </c:pt>
                <c:pt idx="303">
                  <c:v>1.1488</c:v>
                </c:pt>
                <c:pt idx="304">
                  <c:v>1.153</c:v>
                </c:pt>
                <c:pt idx="305">
                  <c:v>1.159</c:v>
                </c:pt>
                <c:pt idx="306">
                  <c:v>1.195</c:v>
                </c:pt>
                <c:pt idx="307">
                  <c:v>1.1736</c:v>
                </c:pt>
                <c:pt idx="308">
                  <c:v>1.1496</c:v>
                </c:pt>
                <c:pt idx="309">
                  <c:v>1.14</c:v>
                </c:pt>
                <c:pt idx="310">
                  <c:v>1.1259</c:v>
                </c:pt>
                <c:pt idx="311">
                  <c:v>1.1287</c:v>
                </c:pt>
                <c:pt idx="312">
                  <c:v>1.0946</c:v>
                </c:pt>
                <c:pt idx="313">
                  <c:v>1.0895</c:v>
                </c:pt>
                <c:pt idx="314">
                  <c:v>1.114</c:v>
                </c:pt>
                <c:pt idx="315">
                  <c:v>1.131</c:v>
                </c:pt>
                <c:pt idx="316">
                  <c:v>1.1323</c:v>
                </c:pt>
                <c:pt idx="317">
                  <c:v>1.147</c:v>
                </c:pt>
                <c:pt idx="318">
                  <c:v>1.1712</c:v>
                </c:pt>
                <c:pt idx="319">
                  <c:v>1.133</c:v>
                </c:pt>
                <c:pt idx="320">
                  <c:v>1.1353</c:v>
                </c:pt>
                <c:pt idx="321">
                  <c:v>1.1533</c:v>
                </c:pt>
                <c:pt idx="322">
                  <c:v>1.1261</c:v>
                </c:pt>
                <c:pt idx="323">
                  <c:v>1.109</c:v>
                </c:pt>
                <c:pt idx="324">
                  <c:v>1.0769</c:v>
                </c:pt>
                <c:pt idx="325">
                  <c:v>1.0727</c:v>
                </c:pt>
                <c:pt idx="326">
                  <c:v>1.0378</c:v>
                </c:pt>
                <c:pt idx="327">
                  <c:v>1.0491</c:v>
                </c:pt>
                <c:pt idx="328">
                  <c:v>1.0407</c:v>
                </c:pt>
                <c:pt idx="329">
                  <c:v>1.04</c:v>
                </c:pt>
                <c:pt idx="330">
                  <c:v>1.066</c:v>
                </c:pt>
                <c:pt idx="331">
                  <c:v>1.0818</c:v>
                </c:pt>
                <c:pt idx="332">
                  <c:v>1.095</c:v>
                </c:pt>
                <c:pt idx="333">
                  <c:v>1.0924</c:v>
                </c:pt>
                <c:pt idx="334">
                  <c:v>1.1003</c:v>
                </c:pt>
                <c:pt idx="335">
                  <c:v>1.0762</c:v>
                </c:pt>
                <c:pt idx="336">
                  <c:v>1.0496</c:v>
                </c:pt>
                <c:pt idx="337">
                  <c:v>1.0688</c:v>
                </c:pt>
                <c:pt idx="338">
                  <c:v>1.1143</c:v>
                </c:pt>
                <c:pt idx="339">
                  <c:v>1.0795</c:v>
                </c:pt>
                <c:pt idx="340">
                  <c:v>1.106</c:v>
                </c:pt>
                <c:pt idx="341">
                  <c:v>1.0786</c:v>
                </c:pt>
                <c:pt idx="342">
                  <c:v>1.0353</c:v>
                </c:pt>
                <c:pt idx="343">
                  <c:v>1.0213</c:v>
                </c:pt>
                <c:pt idx="344">
                  <c:v>1.078</c:v>
                </c:pt>
                <c:pt idx="345">
                  <c:v>1.0836</c:v>
                </c:pt>
                <c:pt idx="346">
                  <c:v>1.0905</c:v>
                </c:pt>
                <c:pt idx="347">
                  <c:v>1.1118</c:v>
                </c:pt>
                <c:pt idx="348">
                  <c:v>1.093</c:v>
                </c:pt>
                <c:pt idx="349">
                  <c:v>1.0855</c:v>
                </c:pt>
                <c:pt idx="350">
                  <c:v>1.1368</c:v>
                </c:pt>
                <c:pt idx="351">
                  <c:v>1.0742</c:v>
                </c:pt>
                <c:pt idx="352">
                  <c:v>1.0424</c:v>
                </c:pt>
                <c:pt idx="353">
                  <c:v>1.0466</c:v>
                </c:pt>
                <c:pt idx="354">
                  <c:v>1.0437</c:v>
                </c:pt>
                <c:pt idx="355">
                  <c:v>1.047</c:v>
                </c:pt>
                <c:pt idx="356">
                  <c:v>1.0139</c:v>
                </c:pt>
                <c:pt idx="357">
                  <c:v>1.0307</c:v>
                </c:pt>
                <c:pt idx="358">
                  <c:v>1.0315</c:v>
                </c:pt>
                <c:pt idx="359">
                  <c:v>1.0124</c:v>
                </c:pt>
                <c:pt idx="360">
                  <c:v>1.0088</c:v>
                </c:pt>
                <c:pt idx="361">
                  <c:v>1.0487</c:v>
                </c:pt>
                <c:pt idx="362">
                  <c:v>1.0077</c:v>
                </c:pt>
                <c:pt idx="363">
                  <c:v>1.0432</c:v>
                </c:pt>
                <c:pt idx="364">
                  <c:v>1.0752</c:v>
                </c:pt>
                <c:pt idx="365">
                  <c:v>1.0524</c:v>
                </c:pt>
                <c:pt idx="366">
                  <c:v>0.9548</c:v>
                </c:pt>
                <c:pt idx="367">
                  <c:v>0.9794</c:v>
                </c:pt>
                <c:pt idx="368">
                  <c:v>0.9801</c:v>
                </c:pt>
                <c:pt idx="369">
                  <c:v>0.9754</c:v>
                </c:pt>
                <c:pt idx="370">
                  <c:v>0.9219</c:v>
                </c:pt>
                <c:pt idx="371">
                  <c:v>0.9861</c:v>
                </c:pt>
                <c:pt idx="372">
                  <c:v>1.0045</c:v>
                </c:pt>
                <c:pt idx="373">
                  <c:v>1.017</c:v>
                </c:pt>
                <c:pt idx="374">
                  <c:v>1.0596</c:v>
                </c:pt>
                <c:pt idx="375">
                  <c:v>1.0351</c:v>
                </c:pt>
                <c:pt idx="376">
                  <c:v>1.0135</c:v>
                </c:pt>
                <c:pt idx="377">
                  <c:v>1.0031</c:v>
                </c:pt>
                <c:pt idx="378">
                  <c:v>0.9643</c:v>
                </c:pt>
                <c:pt idx="379">
                  <c:v>0.9627</c:v>
                </c:pt>
                <c:pt idx="380">
                  <c:v>0.9517</c:v>
                </c:pt>
                <c:pt idx="381">
                  <c:v>0.9237</c:v>
                </c:pt>
                <c:pt idx="382">
                  <c:v>0.8897</c:v>
                </c:pt>
                <c:pt idx="383">
                  <c:v>0.9284</c:v>
                </c:pt>
                <c:pt idx="384">
                  <c:v>0.8758</c:v>
                </c:pt>
                <c:pt idx="385">
                  <c:v>0.8039</c:v>
                </c:pt>
                <c:pt idx="386">
                  <c:v>0.8194</c:v>
                </c:pt>
                <c:pt idx="387">
                  <c:v>0.7926</c:v>
                </c:pt>
                <c:pt idx="388">
                  <c:v>0.782</c:v>
                </c:pt>
                <c:pt idx="389">
                  <c:v>0.814</c:v>
                </c:pt>
                <c:pt idx="390">
                  <c:v>0.816</c:v>
                </c:pt>
                <c:pt idx="391">
                  <c:v>0.8056</c:v>
                </c:pt>
                <c:pt idx="392">
                  <c:v>0.8468</c:v>
                </c:pt>
                <c:pt idx="393">
                  <c:v>0.8022</c:v>
                </c:pt>
                <c:pt idx="394">
                  <c:v>0.7781</c:v>
                </c:pt>
                <c:pt idx="395">
                  <c:v>0.8413</c:v>
                </c:pt>
                <c:pt idx="396">
                  <c:v>1.0308</c:v>
                </c:pt>
                <c:pt idx="397">
                  <c:v>0.9695</c:v>
                </c:pt>
                <c:pt idx="398">
                  <c:v>0.976</c:v>
                </c:pt>
                <c:pt idx="399">
                  <c:v>0.9589</c:v>
                </c:pt>
                <c:pt idx="400">
                  <c:v>0.9272</c:v>
                </c:pt>
                <c:pt idx="401">
                  <c:v>0.9063</c:v>
                </c:pt>
                <c:pt idx="402">
                  <c:v>0.8954</c:v>
                </c:pt>
                <c:pt idx="403">
                  <c:v>0.933</c:v>
                </c:pt>
                <c:pt idx="404">
                  <c:v>0.913</c:v>
                </c:pt>
                <c:pt idx="405">
                  <c:v>0.9575</c:v>
                </c:pt>
                <c:pt idx="406">
                  <c:v>1.0</c:v>
                </c:pt>
                <c:pt idx="407">
                  <c:v>1.0104</c:v>
                </c:pt>
                <c:pt idx="408">
                  <c:v>1.0</c:v>
                </c:pt>
                <c:pt idx="409">
                  <c:v>1.0419</c:v>
                </c:pt>
                <c:pt idx="410">
                  <c:v>1.0225</c:v>
                </c:pt>
                <c:pt idx="411">
                  <c:v>1.1485</c:v>
                </c:pt>
                <c:pt idx="412">
                  <c:v>1.1598</c:v>
                </c:pt>
                <c:pt idx="413">
                  <c:v>1.1436</c:v>
                </c:pt>
                <c:pt idx="414">
                  <c:v>1.152</c:v>
                </c:pt>
                <c:pt idx="415">
                  <c:v>1.166</c:v>
                </c:pt>
                <c:pt idx="416">
                  <c:v>1.1272</c:v>
                </c:pt>
                <c:pt idx="417">
                  <c:v>1.1733</c:v>
                </c:pt>
                <c:pt idx="418">
                  <c:v>1.1758</c:v>
                </c:pt>
                <c:pt idx="419">
                  <c:v>1.128</c:v>
                </c:pt>
                <c:pt idx="420">
                  <c:v>1.1254</c:v>
                </c:pt>
                <c:pt idx="421">
                  <c:v>1.1305</c:v>
                </c:pt>
                <c:pt idx="422">
                  <c:v>1.1262</c:v>
                </c:pt>
                <c:pt idx="423">
                  <c:v>1.0667</c:v>
                </c:pt>
                <c:pt idx="424">
                  <c:v>1.0215</c:v>
                </c:pt>
                <c:pt idx="425">
                  <c:v>0.956</c:v>
                </c:pt>
                <c:pt idx="426">
                  <c:v>0.9972</c:v>
                </c:pt>
                <c:pt idx="427">
                  <c:v>0.945</c:v>
                </c:pt>
                <c:pt idx="428">
                  <c:v>0.9541</c:v>
                </c:pt>
                <c:pt idx="429">
                  <c:v>0.9433</c:v>
                </c:pt>
                <c:pt idx="430">
                  <c:v>0.9806</c:v>
                </c:pt>
                <c:pt idx="431">
                  <c:v>0.9563</c:v>
                </c:pt>
                <c:pt idx="432">
                  <c:v>0.983</c:v>
                </c:pt>
                <c:pt idx="433">
                  <c:v>1.0094</c:v>
                </c:pt>
                <c:pt idx="434">
                  <c:v>1.0605</c:v>
                </c:pt>
                <c:pt idx="435">
                  <c:v>1.0389</c:v>
                </c:pt>
                <c:pt idx="436">
                  <c:v>1.0314</c:v>
                </c:pt>
                <c:pt idx="437">
                  <c:v>1.0536</c:v>
                </c:pt>
                <c:pt idx="438">
                  <c:v>1.085</c:v>
                </c:pt>
                <c:pt idx="439">
                  <c:v>1.0995</c:v>
                </c:pt>
                <c:pt idx="440">
                  <c:v>1.0832</c:v>
                </c:pt>
                <c:pt idx="441">
                  <c:v>1.0695</c:v>
                </c:pt>
                <c:pt idx="442">
                  <c:v>1.0637</c:v>
                </c:pt>
                <c:pt idx="443">
                  <c:v>1.0003</c:v>
                </c:pt>
                <c:pt idx="444">
                  <c:v>0.9659</c:v>
                </c:pt>
                <c:pt idx="445">
                  <c:v>0.9579</c:v>
                </c:pt>
                <c:pt idx="446">
                  <c:v>0.9822</c:v>
                </c:pt>
                <c:pt idx="447">
                  <c:v>0.95</c:v>
                </c:pt>
                <c:pt idx="448">
                  <c:v>0.991</c:v>
                </c:pt>
                <c:pt idx="449">
                  <c:v>0.9394</c:v>
                </c:pt>
                <c:pt idx="450">
                  <c:v>0.9367</c:v>
                </c:pt>
                <c:pt idx="451">
                  <c:v>0.9137</c:v>
                </c:pt>
                <c:pt idx="452">
                  <c:v>0.9523</c:v>
                </c:pt>
                <c:pt idx="453">
                  <c:v>0.939</c:v>
                </c:pt>
                <c:pt idx="454">
                  <c:v>0.9574</c:v>
                </c:pt>
                <c:pt idx="455">
                  <c:v>0.9675</c:v>
                </c:pt>
                <c:pt idx="456">
                  <c:v>0.9447</c:v>
                </c:pt>
                <c:pt idx="457">
                  <c:v>0.9753</c:v>
                </c:pt>
                <c:pt idx="458">
                  <c:v>1.0079</c:v>
                </c:pt>
                <c:pt idx="459">
                  <c:v>1.1001</c:v>
                </c:pt>
                <c:pt idx="460">
                  <c:v>1.086</c:v>
                </c:pt>
                <c:pt idx="461">
                  <c:v>1.0945</c:v>
                </c:pt>
                <c:pt idx="462">
                  <c:v>1.084</c:v>
                </c:pt>
                <c:pt idx="463">
                  <c:v>1.112</c:v>
                </c:pt>
                <c:pt idx="464">
                  <c:v>1.0904</c:v>
                </c:pt>
                <c:pt idx="465">
                  <c:v>1.0373</c:v>
                </c:pt>
                <c:pt idx="466">
                  <c:v>1.0672</c:v>
                </c:pt>
                <c:pt idx="467">
                  <c:v>1.0697</c:v>
                </c:pt>
                <c:pt idx="468">
                  <c:v>1.1742</c:v>
                </c:pt>
                <c:pt idx="469">
                  <c:v>1.161</c:v>
                </c:pt>
                <c:pt idx="470">
                  <c:v>1.139</c:v>
                </c:pt>
                <c:pt idx="471">
                  <c:v>1.102</c:v>
                </c:pt>
                <c:pt idx="472">
                  <c:v>1.051</c:v>
                </c:pt>
                <c:pt idx="473">
                  <c:v>1.015</c:v>
                </c:pt>
                <c:pt idx="474">
                  <c:v>1.072</c:v>
                </c:pt>
                <c:pt idx="475">
                  <c:v>1.034</c:v>
                </c:pt>
                <c:pt idx="476">
                  <c:v>0.995</c:v>
                </c:pt>
                <c:pt idx="477">
                  <c:v>0.995</c:v>
                </c:pt>
                <c:pt idx="478">
                  <c:v>0.973</c:v>
                </c:pt>
                <c:pt idx="479">
                  <c:v>0.908</c:v>
                </c:pt>
                <c:pt idx="480">
                  <c:v>0.901</c:v>
                </c:pt>
                <c:pt idx="481">
                  <c:v>0.836</c:v>
                </c:pt>
                <c:pt idx="482">
                  <c:v>0.877</c:v>
                </c:pt>
                <c:pt idx="483">
                  <c:v>0.874</c:v>
                </c:pt>
                <c:pt idx="484">
                  <c:v>0.89</c:v>
                </c:pt>
                <c:pt idx="485">
                  <c:v>0.89</c:v>
                </c:pt>
                <c:pt idx="486">
                  <c:v>0.852</c:v>
                </c:pt>
                <c:pt idx="487">
                  <c:v>0.894</c:v>
                </c:pt>
                <c:pt idx="488">
                  <c:v>0.873</c:v>
                </c:pt>
                <c:pt idx="489">
                  <c:v>0.865</c:v>
                </c:pt>
                <c:pt idx="490">
                  <c:v>0.85</c:v>
                </c:pt>
                <c:pt idx="491">
                  <c:v>0.8014</c:v>
                </c:pt>
                <c:pt idx="492">
                  <c:v>0.8349</c:v>
                </c:pt>
                <c:pt idx="493">
                  <c:v>0.845</c:v>
                </c:pt>
                <c:pt idx="494">
                  <c:v>0.874</c:v>
                </c:pt>
                <c:pt idx="495">
                  <c:v>0.92</c:v>
                </c:pt>
                <c:pt idx="496">
                  <c:v>0.9172</c:v>
                </c:pt>
                <c:pt idx="497">
                  <c:v>0.9213</c:v>
                </c:pt>
                <c:pt idx="498">
                  <c:v>0.933</c:v>
                </c:pt>
                <c:pt idx="499">
                  <c:v>1.012</c:v>
                </c:pt>
                <c:pt idx="500">
                  <c:v>0.992</c:v>
                </c:pt>
                <c:pt idx="501">
                  <c:v>1.044</c:v>
                </c:pt>
                <c:pt idx="502">
                  <c:v>1.052</c:v>
                </c:pt>
                <c:pt idx="503">
                  <c:v>1.0836</c:v>
                </c:pt>
                <c:pt idx="504">
                  <c:v>1.082</c:v>
                </c:pt>
                <c:pt idx="505">
                  <c:v>1.099</c:v>
                </c:pt>
                <c:pt idx="506">
                  <c:v>1.052</c:v>
                </c:pt>
                <c:pt idx="507">
                  <c:v>1.038</c:v>
                </c:pt>
                <c:pt idx="508">
                  <c:v>1.081</c:v>
                </c:pt>
                <c:pt idx="509">
                  <c:v>1.061</c:v>
                </c:pt>
                <c:pt idx="510">
                  <c:v>1.055</c:v>
                </c:pt>
                <c:pt idx="511">
                  <c:v>1.118</c:v>
                </c:pt>
                <c:pt idx="512">
                  <c:v>1.135</c:v>
                </c:pt>
                <c:pt idx="513">
                  <c:v>1.16</c:v>
                </c:pt>
                <c:pt idx="514">
                  <c:v>1.198</c:v>
                </c:pt>
                <c:pt idx="515">
                  <c:v>1.192</c:v>
                </c:pt>
                <c:pt idx="516">
                  <c:v>1.232</c:v>
                </c:pt>
                <c:pt idx="517">
                  <c:v>1.29</c:v>
                </c:pt>
                <c:pt idx="518">
                  <c:v>1.359</c:v>
                </c:pt>
                <c:pt idx="519">
                  <c:v>1.363</c:v>
                </c:pt>
                <c:pt idx="520">
                  <c:v>1.386</c:v>
                </c:pt>
                <c:pt idx="521">
                  <c:v>1.391</c:v>
                </c:pt>
                <c:pt idx="522">
                  <c:v>1.402</c:v>
                </c:pt>
                <c:pt idx="523">
                  <c:v>1.404</c:v>
                </c:pt>
                <c:pt idx="524">
                  <c:v>1.358</c:v>
                </c:pt>
                <c:pt idx="525">
                  <c:v>1.349</c:v>
                </c:pt>
                <c:pt idx="526">
                  <c:v>1.343</c:v>
                </c:pt>
                <c:pt idx="527">
                  <c:v>1.345</c:v>
                </c:pt>
                <c:pt idx="528">
                  <c:v>1.3459</c:v>
                </c:pt>
                <c:pt idx="529">
                  <c:v>1.315</c:v>
                </c:pt>
                <c:pt idx="530">
                  <c:v>1.309</c:v>
                </c:pt>
                <c:pt idx="531">
                  <c:v>1.317</c:v>
                </c:pt>
                <c:pt idx="532">
                  <c:v>1.317</c:v>
                </c:pt>
                <c:pt idx="533">
                  <c:v>1.265</c:v>
                </c:pt>
                <c:pt idx="534">
                  <c:v>1.2523</c:v>
                </c:pt>
                <c:pt idx="535">
                  <c:v>1.195</c:v>
                </c:pt>
                <c:pt idx="536">
                  <c:v>1.278</c:v>
                </c:pt>
                <c:pt idx="537">
                  <c:v>1.244</c:v>
                </c:pt>
                <c:pt idx="538">
                  <c:v>1.263</c:v>
                </c:pt>
                <c:pt idx="539">
                  <c:v>1.266</c:v>
                </c:pt>
                <c:pt idx="540">
                  <c:v>1.275</c:v>
                </c:pt>
                <c:pt idx="541">
                  <c:v>1.268</c:v>
                </c:pt>
                <c:pt idx="542">
                  <c:v>1.22</c:v>
                </c:pt>
                <c:pt idx="543">
                  <c:v>1.18</c:v>
                </c:pt>
                <c:pt idx="544">
                  <c:v>1.21</c:v>
                </c:pt>
                <c:pt idx="545">
                  <c:v>1.213</c:v>
                </c:pt>
                <c:pt idx="546">
                  <c:v>1.226</c:v>
                </c:pt>
                <c:pt idx="547">
                  <c:v>1.224</c:v>
                </c:pt>
                <c:pt idx="548">
                  <c:v>1.221</c:v>
                </c:pt>
                <c:pt idx="549">
                  <c:v>1.226</c:v>
                </c:pt>
                <c:pt idx="550">
                  <c:v>1.189</c:v>
                </c:pt>
                <c:pt idx="551">
                  <c:v>1.192</c:v>
                </c:pt>
                <c:pt idx="552">
                  <c:v>1.205</c:v>
                </c:pt>
                <c:pt idx="553">
                  <c:v>1.202</c:v>
                </c:pt>
                <c:pt idx="554">
                  <c:v>1.194</c:v>
                </c:pt>
                <c:pt idx="555">
                  <c:v>1.196</c:v>
                </c:pt>
                <c:pt idx="556">
                  <c:v>1.242</c:v>
                </c:pt>
                <c:pt idx="557">
                  <c:v>1.238</c:v>
                </c:pt>
                <c:pt idx="558">
                  <c:v>1.231</c:v>
                </c:pt>
                <c:pt idx="559">
                  <c:v>1.267</c:v>
                </c:pt>
                <c:pt idx="560">
                  <c:v>1.258</c:v>
                </c:pt>
                <c:pt idx="561">
                  <c:v>1.166</c:v>
                </c:pt>
                <c:pt idx="562">
                  <c:v>1.153</c:v>
                </c:pt>
                <c:pt idx="563">
                  <c:v>1.11</c:v>
                </c:pt>
                <c:pt idx="564">
                  <c:v>1.106</c:v>
                </c:pt>
                <c:pt idx="565">
                  <c:v>1.0932</c:v>
                </c:pt>
                <c:pt idx="566">
                  <c:v>1.1008</c:v>
                </c:pt>
                <c:pt idx="567">
                  <c:v>1.0559</c:v>
                </c:pt>
                <c:pt idx="568">
                  <c:v>0.9642</c:v>
                </c:pt>
                <c:pt idx="569">
                  <c:v>0.9912</c:v>
                </c:pt>
                <c:pt idx="570">
                  <c:v>1.0065</c:v>
                </c:pt>
                <c:pt idx="571">
                  <c:v>0.9635</c:v>
                </c:pt>
                <c:pt idx="572">
                  <c:v>0.9716</c:v>
                </c:pt>
                <c:pt idx="573">
                  <c:v>0.972</c:v>
                </c:pt>
                <c:pt idx="574">
                  <c:v>0.9451</c:v>
                </c:pt>
                <c:pt idx="575">
                  <c:v>0.9692</c:v>
                </c:pt>
                <c:pt idx="576">
                  <c:v>0.9459</c:v>
                </c:pt>
                <c:pt idx="577">
                  <c:v>0.8877</c:v>
                </c:pt>
                <c:pt idx="578">
                  <c:v>0.959</c:v>
                </c:pt>
                <c:pt idx="579">
                  <c:v>1.004</c:v>
                </c:pt>
                <c:pt idx="580">
                  <c:v>1.0191</c:v>
                </c:pt>
                <c:pt idx="581">
                  <c:v>1.0</c:v>
                </c:pt>
                <c:pt idx="582">
                  <c:v>0.978</c:v>
                </c:pt>
                <c:pt idx="583">
                  <c:v>0.947</c:v>
                </c:pt>
                <c:pt idx="584">
                  <c:v>0.959</c:v>
                </c:pt>
                <c:pt idx="585">
                  <c:v>0.944</c:v>
                </c:pt>
                <c:pt idx="586">
                  <c:v>1.0142</c:v>
                </c:pt>
                <c:pt idx="587">
                  <c:v>0.9728</c:v>
                </c:pt>
                <c:pt idx="588">
                  <c:v>0.9849</c:v>
                </c:pt>
                <c:pt idx="589">
                  <c:v>1.0146</c:v>
                </c:pt>
                <c:pt idx="590">
                  <c:v>1.045</c:v>
                </c:pt>
                <c:pt idx="591">
                  <c:v>1.054</c:v>
                </c:pt>
                <c:pt idx="592">
                  <c:v>1.067</c:v>
                </c:pt>
                <c:pt idx="593">
                  <c:v>1.0483</c:v>
                </c:pt>
                <c:pt idx="594">
                  <c:v>1.09</c:v>
                </c:pt>
                <c:pt idx="595">
                  <c:v>1.06</c:v>
                </c:pt>
                <c:pt idx="596">
                  <c:v>1.069</c:v>
                </c:pt>
                <c:pt idx="597">
                  <c:v>1.186</c:v>
                </c:pt>
                <c:pt idx="598">
                  <c:v>1.183</c:v>
                </c:pt>
                <c:pt idx="599">
                  <c:v>1.121</c:v>
                </c:pt>
                <c:pt idx="600">
                  <c:v>1.118</c:v>
                </c:pt>
                <c:pt idx="601">
                  <c:v>1.132</c:v>
                </c:pt>
                <c:pt idx="602">
                  <c:v>1.124</c:v>
                </c:pt>
                <c:pt idx="603">
                  <c:v>1.128</c:v>
                </c:pt>
                <c:pt idx="604">
                  <c:v>1.095</c:v>
                </c:pt>
                <c:pt idx="605">
                  <c:v>1.106</c:v>
                </c:pt>
                <c:pt idx="606">
                  <c:v>1.113</c:v>
                </c:pt>
                <c:pt idx="607">
                  <c:v>1.129</c:v>
                </c:pt>
                <c:pt idx="608">
                  <c:v>1.112</c:v>
                </c:pt>
                <c:pt idx="609">
                  <c:v>1.176</c:v>
                </c:pt>
                <c:pt idx="610">
                  <c:v>1.153</c:v>
                </c:pt>
                <c:pt idx="611">
                  <c:v>1.115</c:v>
                </c:pt>
                <c:pt idx="612">
                  <c:v>1.088</c:v>
                </c:pt>
                <c:pt idx="613">
                  <c:v>1.076</c:v>
                </c:pt>
                <c:pt idx="614">
                  <c:v>1.052</c:v>
                </c:pt>
                <c:pt idx="615">
                  <c:v>1.12</c:v>
                </c:pt>
                <c:pt idx="616">
                  <c:v>1.159</c:v>
                </c:pt>
                <c:pt idx="617">
                  <c:v>1.169</c:v>
                </c:pt>
                <c:pt idx="618">
                  <c:v>1.239</c:v>
                </c:pt>
                <c:pt idx="619">
                  <c:v>1.231</c:v>
                </c:pt>
                <c:pt idx="620">
                  <c:v>1.256</c:v>
                </c:pt>
                <c:pt idx="621">
                  <c:v>1.244</c:v>
                </c:pt>
                <c:pt idx="622">
                  <c:v>1.19</c:v>
                </c:pt>
                <c:pt idx="623">
                  <c:v>1.213</c:v>
                </c:pt>
                <c:pt idx="624">
                  <c:v>1.28</c:v>
                </c:pt>
                <c:pt idx="625">
                  <c:v>1.265</c:v>
                </c:pt>
                <c:pt idx="626">
                  <c:v>1.267</c:v>
                </c:pt>
                <c:pt idx="627">
                  <c:v>1.278</c:v>
                </c:pt>
                <c:pt idx="628">
                  <c:v>1.267</c:v>
                </c:pt>
                <c:pt idx="629">
                  <c:v>1.186</c:v>
                </c:pt>
                <c:pt idx="630">
                  <c:v>1.189</c:v>
                </c:pt>
                <c:pt idx="631">
                  <c:v>1.265</c:v>
                </c:pt>
                <c:pt idx="632">
                  <c:v>1.236</c:v>
                </c:pt>
                <c:pt idx="633">
                  <c:v>1.218</c:v>
                </c:pt>
                <c:pt idx="634">
                  <c:v>1.196</c:v>
                </c:pt>
                <c:pt idx="635">
                  <c:v>1.244</c:v>
                </c:pt>
                <c:pt idx="636">
                  <c:v>1.267</c:v>
                </c:pt>
                <c:pt idx="637">
                  <c:v>1.283</c:v>
                </c:pt>
                <c:pt idx="638">
                  <c:v>1.255</c:v>
                </c:pt>
                <c:pt idx="639">
                  <c:v>1.288</c:v>
                </c:pt>
                <c:pt idx="640">
                  <c:v>1.26</c:v>
                </c:pt>
                <c:pt idx="641">
                  <c:v>1.227</c:v>
                </c:pt>
                <c:pt idx="642">
                  <c:v>1.209</c:v>
                </c:pt>
                <c:pt idx="643">
                  <c:v>1.219</c:v>
                </c:pt>
                <c:pt idx="644">
                  <c:v>1.273</c:v>
                </c:pt>
                <c:pt idx="645">
                  <c:v>1.221</c:v>
                </c:pt>
                <c:pt idx="646">
                  <c:v>1.177</c:v>
                </c:pt>
                <c:pt idx="647">
                  <c:v>1.106</c:v>
                </c:pt>
                <c:pt idx="648">
                  <c:v>1.16</c:v>
                </c:pt>
                <c:pt idx="649">
                  <c:v>1.178</c:v>
                </c:pt>
                <c:pt idx="650">
                  <c:v>1.208</c:v>
                </c:pt>
                <c:pt idx="651">
                  <c:v>1.23</c:v>
                </c:pt>
                <c:pt idx="652">
                  <c:v>1.288</c:v>
                </c:pt>
                <c:pt idx="653">
                  <c:v>1.244</c:v>
                </c:pt>
                <c:pt idx="654">
                  <c:v>1.216</c:v>
                </c:pt>
                <c:pt idx="655">
                  <c:v>1.299</c:v>
                </c:pt>
                <c:pt idx="656">
                  <c:v>1.26</c:v>
                </c:pt>
                <c:pt idx="657">
                  <c:v>1.244</c:v>
                </c:pt>
                <c:pt idx="658">
                  <c:v>1.258</c:v>
                </c:pt>
                <c:pt idx="659">
                  <c:v>1.239</c:v>
                </c:pt>
                <c:pt idx="660">
                  <c:v>1.192</c:v>
                </c:pt>
                <c:pt idx="661">
                  <c:v>1.227</c:v>
                </c:pt>
                <c:pt idx="662">
                  <c:v>1.243</c:v>
                </c:pt>
                <c:pt idx="663">
                  <c:v>1.283</c:v>
                </c:pt>
                <c:pt idx="664">
                  <c:v>1.312</c:v>
                </c:pt>
                <c:pt idx="665">
                  <c:v>1.341</c:v>
                </c:pt>
                <c:pt idx="666">
                  <c:v>1.321</c:v>
                </c:pt>
                <c:pt idx="667">
                  <c:v>1.344</c:v>
                </c:pt>
                <c:pt idx="668">
                  <c:v>1.327</c:v>
                </c:pt>
                <c:pt idx="669">
                  <c:v>1.294</c:v>
                </c:pt>
                <c:pt idx="670">
                  <c:v>1.316</c:v>
                </c:pt>
                <c:pt idx="671">
                  <c:v>1.238</c:v>
                </c:pt>
                <c:pt idx="672">
                  <c:v>1.267</c:v>
                </c:pt>
                <c:pt idx="673">
                  <c:v>1.219</c:v>
                </c:pt>
                <c:pt idx="674">
                  <c:v>1.197</c:v>
                </c:pt>
                <c:pt idx="675">
                  <c:v>1.155</c:v>
                </c:pt>
                <c:pt idx="676">
                  <c:v>1.172</c:v>
                </c:pt>
                <c:pt idx="677">
                  <c:v>1.194</c:v>
                </c:pt>
                <c:pt idx="678">
                  <c:v>1.187</c:v>
                </c:pt>
                <c:pt idx="679">
                  <c:v>1.197</c:v>
                </c:pt>
                <c:pt idx="680">
                  <c:v>1.203</c:v>
                </c:pt>
                <c:pt idx="681">
                  <c:v>1.148</c:v>
                </c:pt>
                <c:pt idx="682">
                  <c:v>1.166</c:v>
                </c:pt>
                <c:pt idx="683">
                  <c:v>1.212</c:v>
                </c:pt>
                <c:pt idx="684">
                  <c:v>1.173</c:v>
                </c:pt>
                <c:pt idx="685">
                  <c:v>1.117</c:v>
                </c:pt>
                <c:pt idx="686">
                  <c:v>1.134</c:v>
                </c:pt>
                <c:pt idx="687">
                  <c:v>1.186</c:v>
                </c:pt>
                <c:pt idx="688">
                  <c:v>1.212</c:v>
                </c:pt>
                <c:pt idx="689">
                  <c:v>1.226</c:v>
                </c:pt>
                <c:pt idx="690">
                  <c:v>1.168</c:v>
                </c:pt>
                <c:pt idx="691">
                  <c:v>1.235</c:v>
                </c:pt>
                <c:pt idx="692">
                  <c:v>1.23</c:v>
                </c:pt>
                <c:pt idx="693">
                  <c:v>1.208</c:v>
                </c:pt>
                <c:pt idx="694">
                  <c:v>1.171</c:v>
                </c:pt>
                <c:pt idx="695">
                  <c:v>1.176</c:v>
                </c:pt>
                <c:pt idx="696">
                  <c:v>1.13</c:v>
                </c:pt>
                <c:pt idx="697">
                  <c:v>1.097</c:v>
                </c:pt>
                <c:pt idx="698">
                  <c:v>1.083</c:v>
                </c:pt>
                <c:pt idx="699">
                  <c:v>1.063</c:v>
                </c:pt>
                <c:pt idx="700">
                  <c:v>1.051</c:v>
                </c:pt>
                <c:pt idx="701">
                  <c:v>1.079</c:v>
                </c:pt>
                <c:pt idx="702">
                  <c:v>1.101</c:v>
                </c:pt>
                <c:pt idx="703">
                  <c:v>1.063</c:v>
                </c:pt>
                <c:pt idx="704">
                  <c:v>1.057</c:v>
                </c:pt>
                <c:pt idx="705">
                  <c:v>1.044</c:v>
                </c:pt>
                <c:pt idx="706">
                  <c:v>1.023</c:v>
                </c:pt>
                <c:pt idx="707">
                  <c:v>1.049</c:v>
                </c:pt>
                <c:pt idx="708">
                  <c:v>1.052</c:v>
                </c:pt>
                <c:pt idx="709">
                  <c:v>1.074</c:v>
                </c:pt>
                <c:pt idx="710">
                  <c:v>1.113</c:v>
                </c:pt>
                <c:pt idx="711">
                  <c:v>1.103</c:v>
                </c:pt>
                <c:pt idx="712">
                  <c:v>1.07</c:v>
                </c:pt>
                <c:pt idx="713">
                  <c:v>1.051</c:v>
                </c:pt>
                <c:pt idx="714">
                  <c:v>1.033</c:v>
                </c:pt>
                <c:pt idx="715">
                  <c:v>1.013</c:v>
                </c:pt>
                <c:pt idx="716">
                  <c:v>1.079</c:v>
                </c:pt>
                <c:pt idx="717">
                  <c:v>1.078</c:v>
                </c:pt>
                <c:pt idx="718">
                  <c:v>1.093</c:v>
                </c:pt>
                <c:pt idx="719">
                  <c:v>1.129</c:v>
                </c:pt>
                <c:pt idx="720">
                  <c:v>1.129</c:v>
                </c:pt>
                <c:pt idx="721">
                  <c:v>1.151</c:v>
                </c:pt>
                <c:pt idx="722">
                  <c:v>1.129</c:v>
                </c:pt>
                <c:pt idx="723">
                  <c:v>1.098</c:v>
                </c:pt>
                <c:pt idx="724">
                  <c:v>1.124</c:v>
                </c:pt>
                <c:pt idx="725">
                  <c:v>1.129</c:v>
                </c:pt>
                <c:pt idx="726">
                  <c:v>1.173</c:v>
                </c:pt>
                <c:pt idx="727">
                  <c:v>1.25</c:v>
                </c:pt>
                <c:pt idx="728">
                  <c:v>1.265</c:v>
                </c:pt>
                <c:pt idx="729">
                  <c:v>1.249</c:v>
                </c:pt>
                <c:pt idx="730">
                  <c:v>1.275</c:v>
                </c:pt>
                <c:pt idx="731">
                  <c:v>1.284</c:v>
                </c:pt>
                <c:pt idx="732">
                  <c:v>1.292</c:v>
                </c:pt>
                <c:pt idx="733">
                  <c:v>1.289</c:v>
                </c:pt>
                <c:pt idx="734">
                  <c:v>1.304</c:v>
                </c:pt>
                <c:pt idx="735">
                  <c:v>1.348</c:v>
                </c:pt>
                <c:pt idx="736">
                  <c:v>1.242</c:v>
                </c:pt>
                <c:pt idx="737">
                  <c:v>1.254</c:v>
                </c:pt>
                <c:pt idx="738">
                  <c:v>1.268</c:v>
                </c:pt>
                <c:pt idx="739">
                  <c:v>1.25</c:v>
                </c:pt>
                <c:pt idx="740">
                  <c:v>1.201</c:v>
                </c:pt>
                <c:pt idx="741">
                  <c:v>1.229</c:v>
                </c:pt>
                <c:pt idx="742">
                  <c:v>1.163</c:v>
                </c:pt>
                <c:pt idx="743">
                  <c:v>1.167</c:v>
                </c:pt>
                <c:pt idx="744">
                  <c:v>1.231</c:v>
                </c:pt>
                <c:pt idx="745">
                  <c:v>1.268</c:v>
                </c:pt>
                <c:pt idx="746">
                  <c:v>1.234</c:v>
                </c:pt>
                <c:pt idx="747">
                  <c:v>1.219</c:v>
                </c:pt>
                <c:pt idx="748">
                  <c:v>1.275</c:v>
                </c:pt>
                <c:pt idx="749">
                  <c:v>1.24</c:v>
                </c:pt>
                <c:pt idx="750">
                  <c:v>1.235</c:v>
                </c:pt>
                <c:pt idx="751">
                  <c:v>1.211</c:v>
                </c:pt>
                <c:pt idx="752">
                  <c:v>1.243</c:v>
                </c:pt>
                <c:pt idx="753">
                  <c:v>1.248</c:v>
                </c:pt>
                <c:pt idx="754">
                  <c:v>1.235</c:v>
                </c:pt>
                <c:pt idx="755">
                  <c:v>1.218</c:v>
                </c:pt>
                <c:pt idx="756">
                  <c:v>1.046</c:v>
                </c:pt>
                <c:pt idx="757">
                  <c:v>1.002</c:v>
                </c:pt>
                <c:pt idx="758">
                  <c:v>1.044</c:v>
                </c:pt>
                <c:pt idx="759">
                  <c:v>0.957</c:v>
                </c:pt>
                <c:pt idx="760">
                  <c:v>0.946</c:v>
                </c:pt>
                <c:pt idx="761">
                  <c:v>1.024</c:v>
                </c:pt>
                <c:pt idx="762">
                  <c:v>0.997</c:v>
                </c:pt>
                <c:pt idx="763">
                  <c:v>1.057</c:v>
                </c:pt>
                <c:pt idx="764">
                  <c:v>1.057</c:v>
                </c:pt>
                <c:pt idx="765">
                  <c:v>1.042</c:v>
                </c:pt>
                <c:pt idx="766">
                  <c:v>1.08</c:v>
                </c:pt>
                <c:pt idx="767">
                  <c:v>1.051</c:v>
                </c:pt>
                <c:pt idx="768">
                  <c:v>1.033</c:v>
                </c:pt>
                <c:pt idx="769">
                  <c:v>1.012</c:v>
                </c:pt>
                <c:pt idx="770">
                  <c:v>1.01</c:v>
                </c:pt>
                <c:pt idx="771">
                  <c:v>0.918</c:v>
                </c:pt>
                <c:pt idx="772">
                  <c:v>1.01</c:v>
                </c:pt>
                <c:pt idx="773">
                  <c:v>1.065</c:v>
                </c:pt>
                <c:pt idx="774">
                  <c:v>1.076</c:v>
                </c:pt>
                <c:pt idx="775">
                  <c:v>1.127</c:v>
                </c:pt>
                <c:pt idx="776">
                  <c:v>1.17</c:v>
                </c:pt>
                <c:pt idx="777">
                  <c:v>1.171</c:v>
                </c:pt>
                <c:pt idx="778">
                  <c:v>1.173</c:v>
                </c:pt>
                <c:pt idx="779">
                  <c:v>1.24</c:v>
                </c:pt>
                <c:pt idx="780">
                  <c:v>1.261</c:v>
                </c:pt>
                <c:pt idx="781">
                  <c:v>1.271</c:v>
                </c:pt>
                <c:pt idx="782">
                  <c:v>1.282</c:v>
                </c:pt>
                <c:pt idx="783">
                  <c:v>1.275</c:v>
                </c:pt>
                <c:pt idx="784">
                  <c:v>1.303</c:v>
                </c:pt>
                <c:pt idx="785">
                  <c:v>1.314</c:v>
                </c:pt>
                <c:pt idx="786">
                  <c:v>1.333</c:v>
                </c:pt>
                <c:pt idx="787">
                  <c:v>1.333</c:v>
                </c:pt>
                <c:pt idx="788">
                  <c:v>1.337</c:v>
                </c:pt>
                <c:pt idx="789">
                  <c:v>1.271</c:v>
                </c:pt>
                <c:pt idx="790">
                  <c:v>1.268</c:v>
                </c:pt>
                <c:pt idx="791">
                  <c:v>1.252</c:v>
                </c:pt>
                <c:pt idx="792">
                  <c:v>1.213</c:v>
                </c:pt>
                <c:pt idx="793">
                  <c:v>1.152</c:v>
                </c:pt>
                <c:pt idx="794">
                  <c:v>1.193</c:v>
                </c:pt>
                <c:pt idx="795">
                  <c:v>1.146</c:v>
                </c:pt>
                <c:pt idx="796">
                  <c:v>1.223</c:v>
                </c:pt>
                <c:pt idx="797">
                  <c:v>1.195</c:v>
                </c:pt>
                <c:pt idx="798">
                  <c:v>1.225</c:v>
                </c:pt>
                <c:pt idx="799">
                  <c:v>1.265</c:v>
                </c:pt>
                <c:pt idx="800">
                  <c:v>1.247</c:v>
                </c:pt>
                <c:pt idx="801">
                  <c:v>1.138</c:v>
                </c:pt>
                <c:pt idx="802">
                  <c:v>1.156</c:v>
                </c:pt>
                <c:pt idx="803">
                  <c:v>1.135</c:v>
                </c:pt>
                <c:pt idx="804">
                  <c:v>1.088</c:v>
                </c:pt>
                <c:pt idx="805">
                  <c:v>1.049</c:v>
                </c:pt>
                <c:pt idx="806">
                  <c:v>1.126</c:v>
                </c:pt>
                <c:pt idx="807">
                  <c:v>1.091</c:v>
                </c:pt>
                <c:pt idx="808">
                  <c:v>1.094</c:v>
                </c:pt>
                <c:pt idx="809">
                  <c:v>1.11</c:v>
                </c:pt>
                <c:pt idx="810">
                  <c:v>1.114</c:v>
                </c:pt>
                <c:pt idx="811">
                  <c:v>1.12</c:v>
                </c:pt>
                <c:pt idx="812">
                  <c:v>1.135</c:v>
                </c:pt>
                <c:pt idx="813">
                  <c:v>1.116</c:v>
                </c:pt>
                <c:pt idx="814">
                  <c:v>1.128</c:v>
                </c:pt>
                <c:pt idx="815">
                  <c:v>1.132</c:v>
                </c:pt>
                <c:pt idx="816">
                  <c:v>1.138</c:v>
                </c:pt>
                <c:pt idx="817">
                  <c:v>1.157</c:v>
                </c:pt>
                <c:pt idx="818">
                  <c:v>1.156</c:v>
                </c:pt>
                <c:pt idx="819">
                  <c:v>1.155</c:v>
                </c:pt>
                <c:pt idx="820">
                  <c:v>1.116</c:v>
                </c:pt>
                <c:pt idx="821">
                  <c:v>1.173</c:v>
                </c:pt>
                <c:pt idx="822">
                  <c:v>1.143</c:v>
                </c:pt>
                <c:pt idx="823">
                  <c:v>1.129</c:v>
                </c:pt>
                <c:pt idx="824">
                  <c:v>1.129</c:v>
                </c:pt>
                <c:pt idx="825">
                  <c:v>1.13</c:v>
                </c:pt>
                <c:pt idx="826">
                  <c:v>1.082</c:v>
                </c:pt>
                <c:pt idx="827">
                  <c:v>1.117</c:v>
                </c:pt>
                <c:pt idx="828">
                  <c:v>1.033</c:v>
                </c:pt>
                <c:pt idx="829">
                  <c:v>1.029</c:v>
                </c:pt>
                <c:pt idx="830">
                  <c:v>1.03</c:v>
                </c:pt>
                <c:pt idx="831">
                  <c:v>1.033</c:v>
                </c:pt>
                <c:pt idx="832">
                  <c:v>0.973</c:v>
                </c:pt>
                <c:pt idx="833">
                  <c:v>0.998</c:v>
                </c:pt>
                <c:pt idx="834">
                  <c:v>0.978</c:v>
                </c:pt>
                <c:pt idx="835">
                  <c:v>1.011</c:v>
                </c:pt>
                <c:pt idx="836">
                  <c:v>0.975</c:v>
                </c:pt>
                <c:pt idx="837">
                  <c:v>0.946</c:v>
                </c:pt>
                <c:pt idx="838">
                  <c:v>1.022</c:v>
                </c:pt>
                <c:pt idx="839">
                  <c:v>1.088</c:v>
                </c:pt>
                <c:pt idx="840">
                  <c:v>1.102</c:v>
                </c:pt>
                <c:pt idx="841">
                  <c:v>1.128</c:v>
                </c:pt>
                <c:pt idx="842">
                  <c:v>1.125</c:v>
                </c:pt>
                <c:pt idx="843">
                  <c:v>1.196</c:v>
                </c:pt>
                <c:pt idx="844">
                  <c:v>1.26</c:v>
                </c:pt>
                <c:pt idx="845">
                  <c:v>1.289</c:v>
                </c:pt>
                <c:pt idx="846">
                  <c:v>1.236</c:v>
                </c:pt>
                <c:pt idx="847">
                  <c:v>1.237</c:v>
                </c:pt>
                <c:pt idx="848">
                  <c:v>1.279</c:v>
                </c:pt>
                <c:pt idx="849">
                  <c:v>1.269</c:v>
                </c:pt>
                <c:pt idx="850">
                  <c:v>1.284</c:v>
                </c:pt>
                <c:pt idx="851">
                  <c:v>1.233</c:v>
                </c:pt>
                <c:pt idx="852">
                  <c:v>1.262</c:v>
                </c:pt>
                <c:pt idx="853">
                  <c:v>1.235</c:v>
                </c:pt>
                <c:pt idx="854">
                  <c:v>1.245</c:v>
                </c:pt>
                <c:pt idx="855">
                  <c:v>1.274</c:v>
                </c:pt>
                <c:pt idx="856">
                  <c:v>1.277</c:v>
                </c:pt>
                <c:pt idx="857">
                  <c:v>1.272</c:v>
                </c:pt>
                <c:pt idx="858">
                  <c:v>1.222</c:v>
                </c:pt>
                <c:pt idx="859">
                  <c:v>1.239</c:v>
                </c:pt>
                <c:pt idx="860">
                  <c:v>1.271</c:v>
                </c:pt>
                <c:pt idx="861">
                  <c:v>1.241</c:v>
                </c:pt>
                <c:pt idx="862">
                  <c:v>1.239</c:v>
                </c:pt>
                <c:pt idx="863">
                  <c:v>1.222</c:v>
                </c:pt>
                <c:pt idx="864">
                  <c:v>1.183</c:v>
                </c:pt>
                <c:pt idx="865">
                  <c:v>1.146</c:v>
                </c:pt>
                <c:pt idx="866">
                  <c:v>1.175</c:v>
                </c:pt>
                <c:pt idx="867">
                  <c:v>1.163</c:v>
                </c:pt>
                <c:pt idx="868">
                  <c:v>1.131</c:v>
                </c:pt>
                <c:pt idx="869">
                  <c:v>1.129</c:v>
                </c:pt>
                <c:pt idx="870">
                  <c:v>1.145</c:v>
                </c:pt>
                <c:pt idx="871">
                  <c:v>1.143</c:v>
                </c:pt>
                <c:pt idx="872">
                  <c:v>1.142</c:v>
                </c:pt>
                <c:pt idx="873">
                  <c:v>1.152</c:v>
                </c:pt>
                <c:pt idx="874">
                  <c:v>1.148</c:v>
                </c:pt>
                <c:pt idx="875">
                  <c:v>1.14</c:v>
                </c:pt>
                <c:pt idx="876">
                  <c:v>1.125</c:v>
                </c:pt>
                <c:pt idx="877">
                  <c:v>1.108</c:v>
                </c:pt>
                <c:pt idx="878">
                  <c:v>1.075</c:v>
                </c:pt>
                <c:pt idx="879">
                  <c:v>1.07</c:v>
                </c:pt>
                <c:pt idx="880">
                  <c:v>1.029</c:v>
                </c:pt>
                <c:pt idx="881">
                  <c:v>1.052</c:v>
                </c:pt>
                <c:pt idx="882">
                  <c:v>1.047</c:v>
                </c:pt>
                <c:pt idx="883">
                  <c:v>1.083</c:v>
                </c:pt>
                <c:pt idx="884">
                  <c:v>1.1</c:v>
                </c:pt>
                <c:pt idx="885">
                  <c:v>1.109</c:v>
                </c:pt>
                <c:pt idx="886">
                  <c:v>1.086</c:v>
                </c:pt>
                <c:pt idx="887">
                  <c:v>1.099</c:v>
                </c:pt>
                <c:pt idx="888">
                  <c:v>1.119</c:v>
                </c:pt>
                <c:pt idx="889">
                  <c:v>1.091</c:v>
                </c:pt>
                <c:pt idx="890">
                  <c:v>1.124</c:v>
                </c:pt>
                <c:pt idx="891">
                  <c:v>1.175</c:v>
                </c:pt>
                <c:pt idx="892">
                  <c:v>1.185</c:v>
                </c:pt>
                <c:pt idx="893">
                  <c:v>1.141</c:v>
                </c:pt>
                <c:pt idx="894">
                  <c:v>1.144</c:v>
                </c:pt>
                <c:pt idx="895">
                  <c:v>1.119</c:v>
                </c:pt>
                <c:pt idx="896">
                  <c:v>1.118</c:v>
                </c:pt>
                <c:pt idx="897">
                  <c:v>1.086</c:v>
                </c:pt>
                <c:pt idx="898">
                  <c:v>1.092</c:v>
                </c:pt>
                <c:pt idx="899">
                  <c:v>1.118</c:v>
                </c:pt>
                <c:pt idx="900">
                  <c:v>1.09</c:v>
                </c:pt>
                <c:pt idx="901">
                  <c:v>1.064</c:v>
                </c:pt>
                <c:pt idx="902">
                  <c:v>1.087</c:v>
                </c:pt>
                <c:pt idx="903">
                  <c:v>1.073</c:v>
                </c:pt>
                <c:pt idx="904">
                  <c:v>1.045</c:v>
                </c:pt>
                <c:pt idx="905">
                  <c:v>1.022</c:v>
                </c:pt>
                <c:pt idx="906">
                  <c:v>1.03</c:v>
                </c:pt>
                <c:pt idx="907">
                  <c:v>1.035</c:v>
                </c:pt>
                <c:pt idx="908">
                  <c:v>1.059</c:v>
                </c:pt>
                <c:pt idx="909">
                  <c:v>1.086</c:v>
                </c:pt>
                <c:pt idx="910">
                  <c:v>1.099</c:v>
                </c:pt>
                <c:pt idx="911">
                  <c:v>1.068</c:v>
                </c:pt>
                <c:pt idx="912">
                  <c:v>1.033</c:v>
                </c:pt>
                <c:pt idx="913">
                  <c:v>0.997</c:v>
                </c:pt>
                <c:pt idx="914">
                  <c:v>0.977</c:v>
                </c:pt>
                <c:pt idx="915">
                  <c:v>0.998</c:v>
                </c:pt>
                <c:pt idx="916">
                  <c:v>0.997</c:v>
                </c:pt>
                <c:pt idx="917">
                  <c:v>1.022</c:v>
                </c:pt>
                <c:pt idx="918">
                  <c:v>1.03</c:v>
                </c:pt>
                <c:pt idx="919">
                  <c:v>1.044</c:v>
                </c:pt>
                <c:pt idx="920">
                  <c:v>1.036</c:v>
                </c:pt>
                <c:pt idx="921">
                  <c:v>1.02</c:v>
                </c:pt>
                <c:pt idx="922">
                  <c:v>1.015</c:v>
                </c:pt>
                <c:pt idx="923">
                  <c:v>1.066</c:v>
                </c:pt>
                <c:pt idx="924">
                  <c:v>1.033</c:v>
                </c:pt>
                <c:pt idx="925">
                  <c:v>1.015</c:v>
                </c:pt>
                <c:pt idx="926">
                  <c:v>1.006</c:v>
                </c:pt>
                <c:pt idx="927">
                  <c:v>1.002</c:v>
                </c:pt>
                <c:pt idx="928">
                  <c:v>1.015</c:v>
                </c:pt>
                <c:pt idx="929">
                  <c:v>0.996</c:v>
                </c:pt>
                <c:pt idx="930">
                  <c:v>0.968</c:v>
                </c:pt>
                <c:pt idx="931">
                  <c:v>0.921</c:v>
                </c:pt>
                <c:pt idx="932">
                  <c:v>0.935</c:v>
                </c:pt>
                <c:pt idx="933">
                  <c:v>0.951</c:v>
                </c:pt>
                <c:pt idx="934">
                  <c:v>0.919</c:v>
                </c:pt>
                <c:pt idx="935">
                  <c:v>0.892</c:v>
                </c:pt>
                <c:pt idx="936">
                  <c:v>0.888</c:v>
                </c:pt>
                <c:pt idx="937">
                  <c:v>0.843</c:v>
                </c:pt>
                <c:pt idx="938">
                  <c:v>0.877</c:v>
                </c:pt>
                <c:pt idx="939">
                  <c:v>0.884</c:v>
                </c:pt>
                <c:pt idx="940">
                  <c:v>0.874</c:v>
                </c:pt>
                <c:pt idx="941">
                  <c:v>0.881</c:v>
                </c:pt>
                <c:pt idx="942">
                  <c:v>0.863</c:v>
                </c:pt>
                <c:pt idx="943">
                  <c:v>0.868</c:v>
                </c:pt>
                <c:pt idx="944">
                  <c:v>0.883</c:v>
                </c:pt>
                <c:pt idx="945">
                  <c:v>0.9</c:v>
                </c:pt>
                <c:pt idx="946">
                  <c:v>0.88</c:v>
                </c:pt>
                <c:pt idx="947">
                  <c:v>0.893</c:v>
                </c:pt>
                <c:pt idx="948">
                  <c:v>0.938</c:v>
                </c:pt>
                <c:pt idx="949">
                  <c:v>0.962</c:v>
                </c:pt>
                <c:pt idx="950">
                  <c:v>0.948</c:v>
                </c:pt>
                <c:pt idx="951">
                  <c:v>0.936</c:v>
                </c:pt>
                <c:pt idx="952">
                  <c:v>0.969</c:v>
                </c:pt>
                <c:pt idx="953">
                  <c:v>0.994</c:v>
                </c:pt>
                <c:pt idx="954">
                  <c:v>0.989</c:v>
                </c:pt>
                <c:pt idx="955">
                  <c:v>0.993</c:v>
                </c:pt>
                <c:pt idx="956">
                  <c:v>0.957</c:v>
                </c:pt>
                <c:pt idx="957">
                  <c:v>0.962</c:v>
                </c:pt>
                <c:pt idx="958">
                  <c:v>0.985</c:v>
                </c:pt>
                <c:pt idx="959">
                  <c:v>0.998</c:v>
                </c:pt>
                <c:pt idx="960">
                  <c:v>0.976</c:v>
                </c:pt>
                <c:pt idx="961">
                  <c:v>0.985</c:v>
                </c:pt>
                <c:pt idx="962">
                  <c:v>0.988</c:v>
                </c:pt>
                <c:pt idx="963">
                  <c:v>0.994</c:v>
                </c:pt>
                <c:pt idx="964">
                  <c:v>0.983</c:v>
                </c:pt>
                <c:pt idx="965">
                  <c:v>0.995</c:v>
                </c:pt>
                <c:pt idx="966">
                  <c:v>0.995</c:v>
                </c:pt>
                <c:pt idx="967">
                  <c:v>0.952</c:v>
                </c:pt>
                <c:pt idx="968">
                  <c:v>0.937</c:v>
                </c:pt>
                <c:pt idx="969">
                  <c:v>0.902</c:v>
                </c:pt>
                <c:pt idx="970">
                  <c:v>0.88</c:v>
                </c:pt>
                <c:pt idx="971">
                  <c:v>0.893</c:v>
                </c:pt>
                <c:pt idx="972">
                  <c:v>0.902</c:v>
                </c:pt>
                <c:pt idx="973">
                  <c:v>0.951</c:v>
                </c:pt>
                <c:pt idx="974">
                  <c:v>0.959</c:v>
                </c:pt>
                <c:pt idx="975">
                  <c:v>0.965</c:v>
                </c:pt>
                <c:pt idx="976">
                  <c:v>1.03</c:v>
                </c:pt>
                <c:pt idx="977">
                  <c:v>1.021</c:v>
                </c:pt>
                <c:pt idx="978">
                  <c:v>0.992</c:v>
                </c:pt>
                <c:pt idx="979">
                  <c:v>0.975</c:v>
                </c:pt>
                <c:pt idx="980">
                  <c:v>1.015</c:v>
                </c:pt>
                <c:pt idx="981">
                  <c:v>0.986</c:v>
                </c:pt>
                <c:pt idx="982">
                  <c:v>0.982</c:v>
                </c:pt>
                <c:pt idx="983">
                  <c:v>0.995</c:v>
                </c:pt>
                <c:pt idx="984">
                  <c:v>1.007</c:v>
                </c:pt>
                <c:pt idx="985">
                  <c:v>0.982</c:v>
                </c:pt>
                <c:pt idx="986">
                  <c:v>0.967</c:v>
                </c:pt>
                <c:pt idx="987">
                  <c:v>0.966</c:v>
                </c:pt>
                <c:pt idx="988">
                  <c:v>0.839</c:v>
                </c:pt>
                <c:pt idx="989">
                  <c:v>0.855</c:v>
                </c:pt>
                <c:pt idx="990">
                  <c:v>0.834</c:v>
                </c:pt>
                <c:pt idx="991">
                  <c:v>0.828</c:v>
                </c:pt>
                <c:pt idx="992">
                  <c:v>0.866</c:v>
                </c:pt>
                <c:pt idx="993">
                  <c:v>0.889</c:v>
                </c:pt>
                <c:pt idx="994">
                  <c:v>0.877</c:v>
                </c:pt>
                <c:pt idx="995">
                  <c:v>0.893</c:v>
                </c:pt>
                <c:pt idx="996">
                  <c:v>0.839</c:v>
                </c:pt>
                <c:pt idx="997">
                  <c:v>0.809</c:v>
                </c:pt>
                <c:pt idx="998">
                  <c:v>0.815</c:v>
                </c:pt>
                <c:pt idx="999">
                  <c:v>0.77</c:v>
                </c:pt>
                <c:pt idx="1000">
                  <c:v>0.79</c:v>
                </c:pt>
                <c:pt idx="1001">
                  <c:v>0.774</c:v>
                </c:pt>
                <c:pt idx="1002">
                  <c:v>0.769</c:v>
                </c:pt>
                <c:pt idx="1003">
                  <c:v>0.788</c:v>
                </c:pt>
                <c:pt idx="1004">
                  <c:v>0.808</c:v>
                </c:pt>
                <c:pt idx="1005">
                  <c:v>0.811</c:v>
                </c:pt>
                <c:pt idx="1006">
                  <c:v>0.806</c:v>
                </c:pt>
                <c:pt idx="1007">
                  <c:v>0.79</c:v>
                </c:pt>
                <c:pt idx="1008">
                  <c:v>0.769</c:v>
                </c:pt>
                <c:pt idx="1009">
                  <c:v>0.8</c:v>
                </c:pt>
                <c:pt idx="1010">
                  <c:v>0.798</c:v>
                </c:pt>
                <c:pt idx="1011">
                  <c:v>0.799</c:v>
                </c:pt>
                <c:pt idx="1012">
                  <c:v>0.815</c:v>
                </c:pt>
                <c:pt idx="1013">
                  <c:v>0.791</c:v>
                </c:pt>
                <c:pt idx="1014">
                  <c:v>0.751</c:v>
                </c:pt>
                <c:pt idx="1015">
                  <c:v>0.75</c:v>
                </c:pt>
                <c:pt idx="1016">
                  <c:v>0.789</c:v>
                </c:pt>
                <c:pt idx="1017">
                  <c:v>0.774</c:v>
                </c:pt>
                <c:pt idx="1018">
                  <c:v>0.773</c:v>
                </c:pt>
                <c:pt idx="1019">
                  <c:v>0.749</c:v>
                </c:pt>
                <c:pt idx="1020">
                  <c:v>0.799</c:v>
                </c:pt>
                <c:pt idx="1021">
                  <c:v>0.818</c:v>
                </c:pt>
                <c:pt idx="1022">
                  <c:v>0.827</c:v>
                </c:pt>
                <c:pt idx="1023">
                  <c:v>0.835</c:v>
                </c:pt>
                <c:pt idx="1024">
                  <c:v>0.858</c:v>
                </c:pt>
                <c:pt idx="1025">
                  <c:v>0.834</c:v>
                </c:pt>
                <c:pt idx="1026">
                  <c:v>0.863</c:v>
                </c:pt>
                <c:pt idx="1027">
                  <c:v>0.936</c:v>
                </c:pt>
                <c:pt idx="1028">
                  <c:v>0.896</c:v>
                </c:pt>
                <c:pt idx="1029">
                  <c:v>0.884</c:v>
                </c:pt>
                <c:pt idx="1030">
                  <c:v>0.875</c:v>
                </c:pt>
                <c:pt idx="1031">
                  <c:v>0.88</c:v>
                </c:pt>
                <c:pt idx="1032">
                  <c:v>0.887</c:v>
                </c:pt>
                <c:pt idx="1033">
                  <c:v>0.867</c:v>
                </c:pt>
                <c:pt idx="1034">
                  <c:v>0.823</c:v>
                </c:pt>
                <c:pt idx="1035">
                  <c:v>0.853</c:v>
                </c:pt>
                <c:pt idx="1036">
                  <c:v>0.946</c:v>
                </c:pt>
                <c:pt idx="1037">
                  <c:v>0.931</c:v>
                </c:pt>
                <c:pt idx="1038">
                  <c:v>0.853</c:v>
                </c:pt>
                <c:pt idx="1039">
                  <c:v>0.869</c:v>
                </c:pt>
                <c:pt idx="1040">
                  <c:v>0.891</c:v>
                </c:pt>
                <c:pt idx="1041">
                  <c:v>0.844</c:v>
                </c:pt>
                <c:pt idx="1042">
                  <c:v>0.856</c:v>
                </c:pt>
                <c:pt idx="1043">
                  <c:v>0.863</c:v>
                </c:pt>
                <c:pt idx="1044">
                  <c:v>0.845</c:v>
                </c:pt>
                <c:pt idx="1045">
                  <c:v>0.853</c:v>
                </c:pt>
                <c:pt idx="1046">
                  <c:v>0.873</c:v>
                </c:pt>
                <c:pt idx="1047">
                  <c:v>0.849</c:v>
                </c:pt>
                <c:pt idx="1048">
                  <c:v>0.849</c:v>
                </c:pt>
                <c:pt idx="1049">
                  <c:v>0.831</c:v>
                </c:pt>
                <c:pt idx="1050">
                  <c:v>0.798</c:v>
                </c:pt>
                <c:pt idx="1051">
                  <c:v>0.764</c:v>
                </c:pt>
                <c:pt idx="1052">
                  <c:v>0.698</c:v>
                </c:pt>
                <c:pt idx="1053">
                  <c:v>0.689</c:v>
                </c:pt>
                <c:pt idx="1054">
                  <c:v>0.737</c:v>
                </c:pt>
                <c:pt idx="1055">
                  <c:v>0.75</c:v>
                </c:pt>
                <c:pt idx="1056">
                  <c:v>0.745</c:v>
                </c:pt>
                <c:pt idx="1057">
                  <c:v>0.716</c:v>
                </c:pt>
                <c:pt idx="1058">
                  <c:v>0.682</c:v>
                </c:pt>
                <c:pt idx="1059">
                  <c:v>0.704</c:v>
                </c:pt>
                <c:pt idx="1060">
                  <c:v>0.704</c:v>
                </c:pt>
                <c:pt idx="1061">
                  <c:v>0.683</c:v>
                </c:pt>
                <c:pt idx="1062">
                  <c:v>0.665</c:v>
                </c:pt>
                <c:pt idx="1063">
                  <c:v>0.654</c:v>
                </c:pt>
                <c:pt idx="1064">
                  <c:v>0.655</c:v>
                </c:pt>
                <c:pt idx="1065">
                  <c:v>0.645</c:v>
                </c:pt>
                <c:pt idx="1066">
                  <c:v>0.632</c:v>
                </c:pt>
                <c:pt idx="1067">
                  <c:v>0.626</c:v>
                </c:pt>
                <c:pt idx="1068">
                  <c:v>0.618</c:v>
                </c:pt>
                <c:pt idx="1069">
                  <c:v>0.631</c:v>
                </c:pt>
                <c:pt idx="1070">
                  <c:v>0.623</c:v>
                </c:pt>
                <c:pt idx="1071">
                  <c:v>0.615</c:v>
                </c:pt>
                <c:pt idx="1072">
                  <c:v>0.621</c:v>
                </c:pt>
                <c:pt idx="1073">
                  <c:v>0.645</c:v>
                </c:pt>
                <c:pt idx="1074">
                  <c:v>0.621</c:v>
                </c:pt>
                <c:pt idx="1075">
                  <c:v>0.639</c:v>
                </c:pt>
                <c:pt idx="1076">
                  <c:v>0.64</c:v>
                </c:pt>
                <c:pt idx="1077">
                  <c:v>0.676</c:v>
                </c:pt>
                <c:pt idx="1078">
                  <c:v>0.718</c:v>
                </c:pt>
                <c:pt idx="1079">
                  <c:v>0.705</c:v>
                </c:pt>
                <c:pt idx="1080">
                  <c:v>0.695</c:v>
                </c:pt>
                <c:pt idx="1081">
                  <c:v>0.642</c:v>
                </c:pt>
                <c:pt idx="1082">
                  <c:v>0.654</c:v>
                </c:pt>
                <c:pt idx="1083">
                  <c:v>0.688</c:v>
                </c:pt>
                <c:pt idx="1084">
                  <c:v>0.688</c:v>
                </c:pt>
                <c:pt idx="1085">
                  <c:v>0.705</c:v>
                </c:pt>
                <c:pt idx="1086">
                  <c:v>0.675</c:v>
                </c:pt>
                <c:pt idx="1087">
                  <c:v>0.684</c:v>
                </c:pt>
                <c:pt idx="1088">
                  <c:v>0.671</c:v>
                </c:pt>
                <c:pt idx="1089">
                  <c:v>0.684</c:v>
                </c:pt>
                <c:pt idx="1090">
                  <c:v>0.694</c:v>
                </c:pt>
                <c:pt idx="1091">
                  <c:v>0.706</c:v>
                </c:pt>
                <c:pt idx="1092">
                  <c:v>0.706</c:v>
                </c:pt>
                <c:pt idx="1093">
                  <c:v>0.694</c:v>
                </c:pt>
                <c:pt idx="1094">
                  <c:v>0.734</c:v>
                </c:pt>
                <c:pt idx="1095">
                  <c:v>0.726</c:v>
                </c:pt>
                <c:pt idx="1096">
                  <c:v>0.719</c:v>
                </c:pt>
                <c:pt idx="1097">
                  <c:v>0.748</c:v>
                </c:pt>
                <c:pt idx="1098">
                  <c:v>0.771</c:v>
                </c:pt>
                <c:pt idx="1099">
                  <c:v>0.773</c:v>
                </c:pt>
                <c:pt idx="1100">
                  <c:v>0.773</c:v>
                </c:pt>
                <c:pt idx="1101">
                  <c:v>0.774</c:v>
                </c:pt>
                <c:pt idx="1102">
                  <c:v>0.782</c:v>
                </c:pt>
                <c:pt idx="1103">
                  <c:v>0.814</c:v>
                </c:pt>
                <c:pt idx="1104">
                  <c:v>0.772</c:v>
                </c:pt>
                <c:pt idx="1105">
                  <c:v>0.771</c:v>
                </c:pt>
                <c:pt idx="1106">
                  <c:v>0.737</c:v>
                </c:pt>
                <c:pt idx="1107">
                  <c:v>0.744</c:v>
                </c:pt>
                <c:pt idx="1108">
                  <c:v>0.776</c:v>
                </c:pt>
                <c:pt idx="1109">
                  <c:v>0.755</c:v>
                </c:pt>
                <c:pt idx="1110">
                  <c:v>0.772</c:v>
                </c:pt>
                <c:pt idx="1111">
                  <c:v>0.786</c:v>
                </c:pt>
                <c:pt idx="1112">
                  <c:v>0.772</c:v>
                </c:pt>
                <c:pt idx="1113">
                  <c:v>0.799</c:v>
                </c:pt>
                <c:pt idx="1114">
                  <c:v>0.81</c:v>
                </c:pt>
                <c:pt idx="1115">
                  <c:v>0.825</c:v>
                </c:pt>
                <c:pt idx="1116">
                  <c:v>0.834</c:v>
                </c:pt>
                <c:pt idx="1117">
                  <c:v>0.798</c:v>
                </c:pt>
                <c:pt idx="1118">
                  <c:v>0.908</c:v>
                </c:pt>
                <c:pt idx="1119">
                  <c:v>0.931</c:v>
                </c:pt>
                <c:pt idx="1120">
                  <c:v>0.999</c:v>
                </c:pt>
                <c:pt idx="1121">
                  <c:v>1.003</c:v>
                </c:pt>
                <c:pt idx="1122">
                  <c:v>0.998</c:v>
                </c:pt>
                <c:pt idx="1123">
                  <c:v>1.036</c:v>
                </c:pt>
                <c:pt idx="1124">
                  <c:v>1.006</c:v>
                </c:pt>
                <c:pt idx="1125">
                  <c:v>1.043</c:v>
                </c:pt>
                <c:pt idx="1126">
                  <c:v>1.122</c:v>
                </c:pt>
                <c:pt idx="1127">
                  <c:v>1.036</c:v>
                </c:pt>
                <c:pt idx="1128">
                  <c:v>0.98</c:v>
                </c:pt>
                <c:pt idx="1129">
                  <c:v>0.957</c:v>
                </c:pt>
                <c:pt idx="1130">
                  <c:v>0.957</c:v>
                </c:pt>
                <c:pt idx="1131">
                  <c:v>0.948</c:v>
                </c:pt>
                <c:pt idx="1132">
                  <c:v>0.94</c:v>
                </c:pt>
                <c:pt idx="1133">
                  <c:v>0.882</c:v>
                </c:pt>
                <c:pt idx="1134">
                  <c:v>0.928</c:v>
                </c:pt>
                <c:pt idx="1135">
                  <c:v>0.953</c:v>
                </c:pt>
                <c:pt idx="1136">
                  <c:v>0.991</c:v>
                </c:pt>
                <c:pt idx="1137">
                  <c:v>0.938</c:v>
                </c:pt>
                <c:pt idx="1138">
                  <c:v>0.875</c:v>
                </c:pt>
                <c:pt idx="1139">
                  <c:v>0.919</c:v>
                </c:pt>
                <c:pt idx="1140">
                  <c:v>0.893</c:v>
                </c:pt>
                <c:pt idx="1141">
                  <c:v>0.871</c:v>
                </c:pt>
                <c:pt idx="1142">
                  <c:v>0.832</c:v>
                </c:pt>
                <c:pt idx="1143">
                  <c:v>0.833</c:v>
                </c:pt>
                <c:pt idx="1144">
                  <c:v>0.781</c:v>
                </c:pt>
                <c:pt idx="1145">
                  <c:v>0.765</c:v>
                </c:pt>
                <c:pt idx="1146">
                  <c:v>0.774</c:v>
                </c:pt>
                <c:pt idx="1147">
                  <c:v>0.768</c:v>
                </c:pt>
                <c:pt idx="1148">
                  <c:v>0.777</c:v>
                </c:pt>
                <c:pt idx="1149">
                  <c:v>0.771</c:v>
                </c:pt>
                <c:pt idx="1150">
                  <c:v>0.751</c:v>
                </c:pt>
                <c:pt idx="1151">
                  <c:v>0.819</c:v>
                </c:pt>
                <c:pt idx="1152">
                  <c:v>0.764</c:v>
                </c:pt>
                <c:pt idx="1153">
                  <c:v>0.763</c:v>
                </c:pt>
                <c:pt idx="1154">
                  <c:v>0.762</c:v>
                </c:pt>
                <c:pt idx="1155">
                  <c:v>0.756</c:v>
                </c:pt>
                <c:pt idx="1156">
                  <c:v>0.762</c:v>
                </c:pt>
                <c:pt idx="1157">
                  <c:v>0.795</c:v>
                </c:pt>
                <c:pt idx="1158">
                  <c:v>0.753</c:v>
                </c:pt>
                <c:pt idx="1159">
                  <c:v>0.742</c:v>
                </c:pt>
                <c:pt idx="1160">
                  <c:v>0.741</c:v>
                </c:pt>
                <c:pt idx="1161">
                  <c:v>0.753</c:v>
                </c:pt>
                <c:pt idx="1162">
                  <c:v>0.747</c:v>
                </c:pt>
                <c:pt idx="1163">
                  <c:v>0.786</c:v>
                </c:pt>
                <c:pt idx="1164">
                  <c:v>0.802</c:v>
                </c:pt>
                <c:pt idx="1165">
                  <c:v>0.829</c:v>
                </c:pt>
                <c:pt idx="1166">
                  <c:v>0.795</c:v>
                </c:pt>
                <c:pt idx="1167">
                  <c:v>0.82</c:v>
                </c:pt>
                <c:pt idx="1168">
                  <c:v>0.856</c:v>
                </c:pt>
                <c:pt idx="1169">
                  <c:v>0.87</c:v>
                </c:pt>
                <c:pt idx="1170">
                  <c:v>0.943</c:v>
                </c:pt>
                <c:pt idx="1171">
                  <c:v>0.845</c:v>
                </c:pt>
                <c:pt idx="1172">
                  <c:v>0.839</c:v>
                </c:pt>
                <c:pt idx="1173">
                  <c:v>0.809</c:v>
                </c:pt>
                <c:pt idx="1174">
                  <c:v>0.809</c:v>
                </c:pt>
                <c:pt idx="1175">
                  <c:v>0.807</c:v>
                </c:pt>
                <c:pt idx="1176">
                  <c:v>0.798</c:v>
                </c:pt>
                <c:pt idx="1177">
                  <c:v>0.84</c:v>
                </c:pt>
                <c:pt idx="1178">
                  <c:v>0.898</c:v>
                </c:pt>
                <c:pt idx="1179">
                  <c:v>0.888</c:v>
                </c:pt>
                <c:pt idx="1180">
                  <c:v>0.89</c:v>
                </c:pt>
                <c:pt idx="1181">
                  <c:v>0.802</c:v>
                </c:pt>
                <c:pt idx="1182">
                  <c:v>0.753</c:v>
                </c:pt>
                <c:pt idx="1183">
                  <c:v>0.637</c:v>
                </c:pt>
                <c:pt idx="1184">
                  <c:v>0.639</c:v>
                </c:pt>
                <c:pt idx="1185">
                  <c:v>0.64</c:v>
                </c:pt>
                <c:pt idx="1186">
                  <c:v>0.654</c:v>
                </c:pt>
                <c:pt idx="1187">
                  <c:v>0.737</c:v>
                </c:pt>
                <c:pt idx="1188">
                  <c:v>0.73</c:v>
                </c:pt>
                <c:pt idx="1189">
                  <c:v>0.73</c:v>
                </c:pt>
                <c:pt idx="1190">
                  <c:v>0.711</c:v>
                </c:pt>
                <c:pt idx="1191">
                  <c:v>0.66</c:v>
                </c:pt>
                <c:pt idx="1192">
                  <c:v>0.648</c:v>
                </c:pt>
                <c:pt idx="1193">
                  <c:v>0.669</c:v>
                </c:pt>
                <c:pt idx="1194">
                  <c:v>0.652</c:v>
                </c:pt>
                <c:pt idx="1195">
                  <c:v>0.657</c:v>
                </c:pt>
                <c:pt idx="1196">
                  <c:v>0.646</c:v>
                </c:pt>
                <c:pt idx="1197">
                  <c:v>0.641</c:v>
                </c:pt>
                <c:pt idx="1198">
                  <c:v>0.642</c:v>
                </c:pt>
                <c:pt idx="1199">
                  <c:v>0.556</c:v>
                </c:pt>
                <c:pt idx="1200">
                  <c:v>0.559</c:v>
                </c:pt>
                <c:pt idx="1201">
                  <c:v>0.553</c:v>
                </c:pt>
                <c:pt idx="1202">
                  <c:v>0.545</c:v>
                </c:pt>
                <c:pt idx="1203">
                  <c:v>0.514</c:v>
                </c:pt>
                <c:pt idx="1204">
                  <c:v>0.519</c:v>
                </c:pt>
                <c:pt idx="1205">
                  <c:v>0.519</c:v>
                </c:pt>
                <c:pt idx="1206">
                  <c:v>0.499</c:v>
                </c:pt>
                <c:pt idx="1207">
                  <c:v>0.516</c:v>
                </c:pt>
                <c:pt idx="1208">
                  <c:v>0.533</c:v>
                </c:pt>
                <c:pt idx="1209">
                  <c:v>0.511</c:v>
                </c:pt>
                <c:pt idx="1210">
                  <c:v>0.503</c:v>
                </c:pt>
                <c:pt idx="1211">
                  <c:v>0.462</c:v>
                </c:pt>
                <c:pt idx="1212">
                  <c:v>0.473</c:v>
                </c:pt>
                <c:pt idx="1213">
                  <c:v>0.474</c:v>
                </c:pt>
                <c:pt idx="1214">
                  <c:v>0.458</c:v>
                </c:pt>
                <c:pt idx="1215">
                  <c:v>0.462</c:v>
                </c:pt>
                <c:pt idx="1216">
                  <c:v>0.428</c:v>
                </c:pt>
                <c:pt idx="1217">
                  <c:v>0.436</c:v>
                </c:pt>
                <c:pt idx="1218">
                  <c:v>0.449</c:v>
                </c:pt>
                <c:pt idx="1219">
                  <c:v>0.437</c:v>
                </c:pt>
                <c:pt idx="1220">
                  <c:v>0.453</c:v>
                </c:pt>
                <c:pt idx="1221">
                  <c:v>0.464</c:v>
                </c:pt>
                <c:pt idx="1222">
                  <c:v>0.461</c:v>
                </c:pt>
                <c:pt idx="1223">
                  <c:v>0.471</c:v>
                </c:pt>
                <c:pt idx="1224">
                  <c:v>0.46</c:v>
                </c:pt>
                <c:pt idx="1225">
                  <c:v>0.475</c:v>
                </c:pt>
                <c:pt idx="1226">
                  <c:v>0.467</c:v>
                </c:pt>
                <c:pt idx="1227">
                  <c:v>0.465</c:v>
                </c:pt>
                <c:pt idx="1228">
                  <c:v>0.459</c:v>
                </c:pt>
                <c:pt idx="1229">
                  <c:v>0.46</c:v>
                </c:pt>
                <c:pt idx="1230">
                  <c:v>0.471</c:v>
                </c:pt>
                <c:pt idx="1231">
                  <c:v>0.472</c:v>
                </c:pt>
                <c:pt idx="1232">
                  <c:v>0.489</c:v>
                </c:pt>
                <c:pt idx="1233">
                  <c:v>0.474</c:v>
                </c:pt>
                <c:pt idx="1234">
                  <c:v>0.485</c:v>
                </c:pt>
                <c:pt idx="1235">
                  <c:v>0.479</c:v>
                </c:pt>
                <c:pt idx="1236">
                  <c:v>0.484</c:v>
                </c:pt>
                <c:pt idx="1237">
                  <c:v>0.499</c:v>
                </c:pt>
                <c:pt idx="1238">
                  <c:v>0.522</c:v>
                </c:pt>
                <c:pt idx="1239">
                  <c:v>0.519</c:v>
                </c:pt>
                <c:pt idx="1240">
                  <c:v>0.514</c:v>
                </c:pt>
                <c:pt idx="1241">
                  <c:v>0.514</c:v>
                </c:pt>
                <c:pt idx="1242">
                  <c:v>0.514</c:v>
                </c:pt>
                <c:pt idx="1243">
                  <c:v>0.527</c:v>
                </c:pt>
                <c:pt idx="1244">
                  <c:v>0.536</c:v>
                </c:pt>
                <c:pt idx="1245">
                  <c:v>0.549</c:v>
                </c:pt>
                <c:pt idx="1246">
                  <c:v>0.523</c:v>
                </c:pt>
                <c:pt idx="1247">
                  <c:v>0.538</c:v>
                </c:pt>
                <c:pt idx="1248">
                  <c:v>0.526</c:v>
                </c:pt>
                <c:pt idx="1249">
                  <c:v>0.519</c:v>
                </c:pt>
                <c:pt idx="1250">
                  <c:v>0.523</c:v>
                </c:pt>
                <c:pt idx="1251">
                  <c:v>0.541</c:v>
                </c:pt>
                <c:pt idx="1252">
                  <c:v>0.536</c:v>
                </c:pt>
                <c:pt idx="1253">
                  <c:v>0.537</c:v>
                </c:pt>
                <c:pt idx="1254">
                  <c:v>0.545</c:v>
                </c:pt>
                <c:pt idx="1255">
                  <c:v>0.545</c:v>
                </c:pt>
                <c:pt idx="1256">
                  <c:v>0.521</c:v>
                </c:pt>
                <c:pt idx="1257">
                  <c:v>0.503</c:v>
                </c:pt>
                <c:pt idx="1258">
                  <c:v>0.491</c:v>
                </c:pt>
                <c:pt idx="1259">
                  <c:v>0.478</c:v>
                </c:pt>
                <c:pt idx="1260">
                  <c:v>0.476</c:v>
                </c:pt>
                <c:pt idx="1261">
                  <c:v>0.486</c:v>
                </c:pt>
                <c:pt idx="1262">
                  <c:v>0.506</c:v>
                </c:pt>
                <c:pt idx="1263">
                  <c:v>0.489</c:v>
                </c:pt>
                <c:pt idx="1264">
                  <c:v>0.501</c:v>
                </c:pt>
                <c:pt idx="1265">
                  <c:v>0.516</c:v>
                </c:pt>
                <c:pt idx="1266">
                  <c:v>0.536</c:v>
                </c:pt>
                <c:pt idx="1267">
                  <c:v>0.548</c:v>
                </c:pt>
                <c:pt idx="1268">
                  <c:v>0.565</c:v>
                </c:pt>
                <c:pt idx="1269">
                  <c:v>0.561</c:v>
                </c:pt>
                <c:pt idx="1270">
                  <c:v>0.56</c:v>
                </c:pt>
                <c:pt idx="1271">
                  <c:v>0.549</c:v>
                </c:pt>
                <c:pt idx="1272">
                  <c:v>0.572</c:v>
                </c:pt>
                <c:pt idx="1273">
                  <c:v>0.544</c:v>
                </c:pt>
                <c:pt idx="1274">
                  <c:v>0.533</c:v>
                </c:pt>
                <c:pt idx="1275">
                  <c:v>0.532</c:v>
                </c:pt>
                <c:pt idx="1276">
                  <c:v>0.525</c:v>
                </c:pt>
                <c:pt idx="1277">
                  <c:v>0.536</c:v>
                </c:pt>
                <c:pt idx="1278">
                  <c:v>0.568</c:v>
                </c:pt>
                <c:pt idx="1279">
                  <c:v>0.53</c:v>
                </c:pt>
                <c:pt idx="1280">
                  <c:v>0.562</c:v>
                </c:pt>
                <c:pt idx="1281">
                  <c:v>0.554</c:v>
                </c:pt>
                <c:pt idx="1282">
                  <c:v>0.561</c:v>
                </c:pt>
                <c:pt idx="1283">
                  <c:v>0.575</c:v>
                </c:pt>
                <c:pt idx="1284">
                  <c:v>0.569</c:v>
                </c:pt>
                <c:pt idx="1285">
                  <c:v>0.555</c:v>
                </c:pt>
                <c:pt idx="1286">
                  <c:v>0.505</c:v>
                </c:pt>
                <c:pt idx="1287">
                  <c:v>0.482</c:v>
                </c:pt>
                <c:pt idx="1288">
                  <c:v>0.49</c:v>
                </c:pt>
                <c:pt idx="1289">
                  <c:v>0.507</c:v>
                </c:pt>
                <c:pt idx="1290">
                  <c:v>0.507</c:v>
                </c:pt>
                <c:pt idx="1291">
                  <c:v>0.517</c:v>
                </c:pt>
                <c:pt idx="1292">
                  <c:v>0.475</c:v>
                </c:pt>
                <c:pt idx="1293">
                  <c:v>0.47</c:v>
                </c:pt>
                <c:pt idx="1294">
                  <c:v>0.485</c:v>
                </c:pt>
                <c:pt idx="1295">
                  <c:v>0.498</c:v>
                </c:pt>
                <c:pt idx="1296">
                  <c:v>0.503</c:v>
                </c:pt>
                <c:pt idx="1297">
                  <c:v>0.486</c:v>
                </c:pt>
                <c:pt idx="1298">
                  <c:v>0.492</c:v>
                </c:pt>
                <c:pt idx="1299">
                  <c:v>0.502</c:v>
                </c:pt>
                <c:pt idx="1300">
                  <c:v>0.507</c:v>
                </c:pt>
                <c:pt idx="1301">
                  <c:v>0.514</c:v>
                </c:pt>
                <c:pt idx="1302">
                  <c:v>0.484</c:v>
                </c:pt>
                <c:pt idx="1303">
                  <c:v>0.475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3879840"/>
        <c:axId val="-2053827488"/>
      </c:scatterChart>
      <c:valAx>
        <c:axId val="-205387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827488"/>
        <c:crosses val="autoZero"/>
        <c:crossBetween val="midCat"/>
      </c:valAx>
      <c:valAx>
        <c:axId val="-205382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87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7F94-F757-A74E-975D-79EF09FB1D10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CAB6-11E5-6042-A329-55124654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MONTE CARLO</a:t>
            </a:r>
            <a:br>
              <a:rPr lang="en-US" dirty="0" smtClean="0"/>
            </a:br>
            <a:r>
              <a:rPr lang="en-US" dirty="0" smtClean="0"/>
              <a:t>DATA EXPLORATION REPORT</a:t>
            </a:r>
            <a:br>
              <a:rPr lang="en-US" dirty="0" smtClean="0"/>
            </a:br>
            <a:r>
              <a:rPr lang="en-US" sz="3100" dirty="0" smtClean="0"/>
              <a:t>Predicting USD IRS 3Y Rates with Linear Regression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Huseyin</a:t>
            </a:r>
            <a:r>
              <a:rPr lang="en-US" dirty="0" smtClean="0"/>
              <a:t> </a:t>
            </a:r>
            <a:r>
              <a:rPr lang="en-US" dirty="0" err="1" smtClean="0"/>
              <a:t>Albay</a:t>
            </a:r>
            <a:endParaRPr lang="en-US" dirty="0" smtClean="0"/>
          </a:p>
          <a:p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Demirbas</a:t>
            </a:r>
            <a:endParaRPr lang="en-US" dirty="0" smtClean="0"/>
          </a:p>
          <a:p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Demirkol</a:t>
            </a:r>
            <a:endParaRPr lang="en-US" dirty="0" smtClean="0"/>
          </a:p>
          <a:p>
            <a:r>
              <a:rPr lang="en-US" dirty="0" err="1" smtClean="0"/>
              <a:t>Ugurcan</a:t>
            </a:r>
            <a:r>
              <a:rPr lang="en-US" dirty="0" smtClean="0"/>
              <a:t> </a:t>
            </a:r>
            <a:r>
              <a:rPr lang="en-US" dirty="0" err="1" smtClean="0"/>
              <a:t>Ocak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833747"/>
              </p:ext>
            </p:extLst>
          </p:nvPr>
        </p:nvGraphicFramePr>
        <p:xfrm>
          <a:off x="655715" y="273132"/>
          <a:ext cx="4987636" cy="238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511937"/>
              </p:ext>
            </p:extLst>
          </p:nvPr>
        </p:nvGraphicFramePr>
        <p:xfrm>
          <a:off x="5823914" y="294408"/>
          <a:ext cx="5647789" cy="234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42878"/>
              </p:ext>
            </p:extLst>
          </p:nvPr>
        </p:nvGraphicFramePr>
        <p:xfrm>
          <a:off x="655716" y="3586349"/>
          <a:ext cx="4605054" cy="2113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059702"/>
              </p:ext>
            </p:extLst>
          </p:nvPr>
        </p:nvGraphicFramePr>
        <p:xfrm>
          <a:off x="5823914" y="3298453"/>
          <a:ext cx="5368265" cy="240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174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THE INTUITION BEHIND THE SUBJECT?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main idea behind the IRS is to hedge from future fluctuations.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receiving fix and paying floating rates, a party can make a profit in a dovish environment but can also have loss under the hawkish rates.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Depending on the how big the position is, a position may create enormous marked-to-market daily profit or loss.</a:t>
            </a:r>
          </a:p>
        </p:txBody>
      </p:sp>
    </p:spTree>
    <p:extLst>
      <p:ext uri="{BB962C8B-B14F-4D97-AF65-F5344CB8AC3E}">
        <p14:creationId xmlns:p14="http://schemas.microsoft.com/office/powerpoint/2010/main" val="64278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 this study, probability of change in the 3Y IRS rates will be calculated by Monte Carlo Simulation, assuming the daily changes for the 253 days are normally distributed.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we will </a:t>
            </a:r>
            <a:r>
              <a:rPr lang="en-US" dirty="0" smtClean="0">
                <a:solidFill>
                  <a:srgbClr val="FF0000"/>
                </a:solidFill>
              </a:rPr>
              <a:t>hypothetically</a:t>
            </a:r>
            <a:r>
              <a:rPr lang="en-US" dirty="0" smtClean="0"/>
              <a:t> predict a daily loss expectation trend from 2015 to today by using regression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Finally, actual data between 2015 to 2019 will be studied to see the validity of the trend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01" y="13387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The main goal we seek is does 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our study of </a:t>
            </a:r>
            <a:r>
              <a:rPr lang="en-US" sz="4000" b="1" dirty="0" smtClean="0">
                <a:solidFill>
                  <a:srgbClr val="FF0000"/>
                </a:solidFill>
              </a:rPr>
              <a:t>probability of loss</a:t>
            </a:r>
            <a:r>
              <a:rPr lang="en-US" sz="4000" b="1" dirty="0" smtClean="0"/>
              <a:t> is favorable for </a:t>
            </a:r>
            <a:r>
              <a:rPr lang="en-US" sz="4000" b="1" dirty="0" smtClean="0">
                <a:solidFill>
                  <a:srgbClr val="FF0000"/>
                </a:solidFill>
              </a:rPr>
              <a:t>short or long USD 3Y IRS </a:t>
            </a:r>
            <a:r>
              <a:rPr lang="en-US" sz="4000" b="1" dirty="0" smtClean="0"/>
              <a:t>positions?</a:t>
            </a:r>
          </a:p>
        </p:txBody>
      </p:sp>
    </p:spTree>
    <p:extLst>
      <p:ext uri="{BB962C8B-B14F-4D97-AF65-F5344CB8AC3E}">
        <p14:creationId xmlns:p14="http://schemas.microsoft.com/office/powerpoint/2010/main" val="4481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01/01/2010, USD IRS 3Y fix rates values are available on Reuters.</a:t>
            </a:r>
          </a:p>
          <a:p>
            <a:pPr marL="0" indent="0">
              <a:buNone/>
            </a:pPr>
            <a:r>
              <a:rPr lang="en-US" dirty="0" smtClean="0"/>
              <a:t>By Excel add-in of the Reuters, we can import the daily data from Reuters </a:t>
            </a:r>
            <a:r>
              <a:rPr lang="en-US" dirty="0" err="1" smtClean="0"/>
              <a:t>Eikon</a:t>
            </a:r>
            <a:r>
              <a:rPr lang="en-US" dirty="0" smtClean="0"/>
              <a:t> Terminal up until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data between 2010 and 2015 will be used to create predictions by 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data between 2015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en-US" dirty="0" smtClean="0"/>
              <a:t> 2019 will be used to test the validity of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FEATURES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num_1015: Number of data available for 2015-2019 period. Data of 1305 days are available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num_return_1015: Number of the mean of the daily returns, since the Basel Committee advices to use the data of the last 253 days, we have 1053 daily returns.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num_return_1519: The number of the returns between 2015-2019 period.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33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5" y="755073"/>
            <a:ext cx="8420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ML METHODS TO BE EMPLOYED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91478"/>
              </p:ext>
            </p:extLst>
          </p:nvPr>
        </p:nvGraphicFramePr>
        <p:xfrm>
          <a:off x="1530350" y="1226952"/>
          <a:ext cx="9131300" cy="433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6365172" y="1472541"/>
            <a:ext cx="4488873" cy="359822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30350" y="2565070"/>
            <a:ext cx="5357338" cy="299258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0350" y="5807034"/>
            <a:ext cx="9323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green circle, there are the data to be used for linear regression</a:t>
            </a:r>
          </a:p>
          <a:p>
            <a:endParaRPr lang="en-US" dirty="0" smtClean="0"/>
          </a:p>
          <a:p>
            <a:r>
              <a:rPr lang="en-US" dirty="0" smtClean="0"/>
              <a:t>In the orange </a:t>
            </a:r>
            <a:r>
              <a:rPr lang="en-US" dirty="0" err="1" smtClean="0"/>
              <a:t>cirlce</a:t>
            </a:r>
            <a:r>
              <a:rPr lang="en-US" dirty="0" smtClean="0"/>
              <a:t>, there are the data to be used to test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using previous 1305 values between 2010-2015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en-US" dirty="0" smtClean="0"/>
              <a:t>he data of the every next 253 days will be predicted.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2010-2015 will be used to predict 2016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2011-2016 will be used to predict 2017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2012-2017 will be used to predict 2018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2013-2018 will be used to predict 2019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Also, from the daily changes of the closing values, we will analyze the trend in </a:t>
            </a:r>
            <a:r>
              <a:rPr lang="en-US" dirty="0" err="1" smtClean="0"/>
              <a:t>VaR.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687862"/>
            <a:ext cx="5613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433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GROUP MONTE CARLO DATA EXPLORATION REPORT Predicting USD IRS 3Y Rates with Linear Regression</vt:lpstr>
      <vt:lpstr>WHAT IS THE INTUITION BEHIND THE SUBJECT?</vt:lpstr>
      <vt:lpstr>PowerPoint Presentation</vt:lpstr>
      <vt:lpstr>PowerPoint Presentation</vt:lpstr>
      <vt:lpstr>DATA SOURCE</vt:lpstr>
      <vt:lpstr>SOME FEATURES OF THE DATA</vt:lpstr>
      <vt:lpstr>PowerPoint Presentation</vt:lpstr>
      <vt:lpstr>ML METHODS TO BE EMPLOYED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özge kaya</dc:creator>
  <cp:lastModifiedBy>özge kaya</cp:lastModifiedBy>
  <cp:revision>9</cp:revision>
  <dcterms:created xsi:type="dcterms:W3CDTF">2019-07-22T14:48:25Z</dcterms:created>
  <dcterms:modified xsi:type="dcterms:W3CDTF">2019-07-22T18:50:07Z</dcterms:modified>
</cp:coreProperties>
</file>