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D615-AEF5-494B-99C8-B96BD272FAD0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48CD1-D2AD-41BE-9488-2EFD87D47A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83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48CD1-D2AD-41BE-9488-2EFD87D47A0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25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2949CE-5D51-FE64-B1EC-11461240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2BFBCAB-9011-B272-6018-0703C3AD5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DF1A69-2E1D-B7F3-BE7E-16766BE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AAC733-48C2-B37B-8A97-B641C4BC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E6252A-D244-E9A0-C99A-CDC244B4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30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F6E18-51BB-D59B-43BC-BF4A7CC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299E153-C00B-00A2-6F34-57A53E4D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A4C7A-1FCB-A530-59CA-4A00205C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71C930-161F-D390-6831-BF538D1F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6402F3-BA56-902F-80DA-46101E8D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31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9F95697-A3AE-703D-C6CD-FEB412CD5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987A44D-B5DA-0A1C-FD94-8D6F2C0F0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CE18B0-4A30-1E82-F5B2-BFFC0F94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1AD5B1-FE0F-4746-4225-FC97EB5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CD6D4E-A799-6077-902A-7DBF37EC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7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9BAB93-8D53-D4A1-84D5-06A5719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4ED4D-6F32-2751-1FD4-897A94A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9AB34F-C424-6CD7-030F-5AA57910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675D85-A8C8-C827-901E-4CFF2673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185F35-5C6B-E508-FEF2-73154801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8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D896B-A199-7ED1-A0E4-8DBA6904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26DE77-3884-ED40-B5F6-F67E9FF8E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63AB92-7561-CADD-B156-7C787B9A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5B0B8-3D3F-E714-056B-F15A2351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DDC7A0-B784-6533-415B-8047422A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90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7CF92E-FFC7-72D1-A4DB-264E6827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16643C-8B7B-9AC1-41B6-B9797EA8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56AC00-9B04-4C53-760A-A9D737D3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594E82-B5AF-D9F7-8955-81A35574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A58DA5-C22F-D1E1-1593-1FB8EA5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7C912A-C9FD-8173-A000-7A7855EB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25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4D793-0C97-BD2C-49ED-9AE2A02C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B0F509-648B-AA89-8EF7-DB9E95C1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9C670B-B7D2-56CD-30DC-F1DAF443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AFB7208-9157-625A-2EB7-39A004F95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39C6081-B99E-CE8A-2D36-F05E4A060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6944388-F424-F84D-83FB-28665EB3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A39982-669B-099E-F9AF-BDE52D35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3BB7589-F55C-F441-1CCB-E0F3CBDF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0AB64F-7AA3-C949-F272-68D7697E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73814E1-F486-8ABE-12D8-1995E7B0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8AE725-1D1C-3F6C-2EA6-80870826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39A46E-9FE5-0AD4-4F27-32CCF6D1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49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93438D-F151-7998-A51C-AB706C60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9534BAA-03B3-C876-59C9-419C55A9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E8FA86-05BF-EF74-F63D-876250E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A41FB-89DA-B71E-4523-EB5BF212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6A45D8-C197-7639-0A4E-11701A05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F553AF-0B76-716A-346D-6360143F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9A9FA-F61B-4350-32B4-9192CEF4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46164C-5BFF-2CCC-DA53-B0291C1B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AE3859-8ABA-912B-B9AC-28D6AA99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53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65BE1F-6428-AE7E-D605-E82CC3AB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68D8858-BEEB-1978-5024-3CB9A4F9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A139E3-3768-7668-6A7E-02467DB8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0D21FE-A842-0DC8-6C8E-E5C2C994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60A83B0-51EC-9259-D8DA-DE82B668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A18B95-2A0C-ACC8-689A-2AD45970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6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3414A52-C9BD-D9D6-BE91-0B774C54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86A492-AAC6-6DD2-644B-43FE6DE0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A9D2B4-B84C-16D2-DEE5-793734CF0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7CD5-287E-4E5B-888B-0B2F47B7830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3DD49C-B8EC-E70F-D4AB-19C803770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5C338F-C765-59A3-1CAB-6DB80A8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BA75-F802-4EA9-ADA0-B804B8D92F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84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2F6E30F-6F53-02B4-D50B-EDDD8A5E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771154"/>
            <a:ext cx="5792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E9275C-3B3C-BBA0-316C-7AF110D6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703DFD-1B49-6E2E-836A-C3D58E21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A0E33C-AF2E-779E-777F-44A8FE42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586535"/>
            <a:ext cx="7248525" cy="531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9FF81E-0F02-FC01-E6B5-446201F6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E39C00-EB57-9FDD-9F14-519098E0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63C29-FE84-C9B7-E7C3-8B8A6BDC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212542"/>
            <a:ext cx="7035799" cy="613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3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490816-9421-4436-B6C7-3539874E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05C6EA-1CC0-FB04-EFA1-4E45CDB9FC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73" y="365125"/>
            <a:ext cx="7732782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013F99-8001-EFF3-D0D2-8830827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8D379-C46C-BDDD-3FED-307EC6A2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7B9E9EA-E6B2-8837-35E7-7586FA49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2" y="68096"/>
            <a:ext cx="7051675" cy="67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3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FA776-1011-4A3D-DAD4-2E38224D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325D1E-6B89-7875-312E-67995AC3CE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01" y="669131"/>
            <a:ext cx="9194701" cy="55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4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3AF40-AA6B-03A6-3B53-FF630E39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54551C9-705A-D0EB-45F9-CE9BC343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52" y="1209177"/>
            <a:ext cx="10310495" cy="4439646"/>
          </a:xfrm>
        </p:spPr>
      </p:pic>
    </p:spTree>
    <p:extLst>
      <p:ext uri="{BB962C8B-B14F-4D97-AF65-F5344CB8AC3E}">
        <p14:creationId xmlns:p14="http://schemas.microsoft.com/office/powerpoint/2010/main" val="130920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804F406-D37A-1851-9338-E95E50D8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456785"/>
            <a:ext cx="6992326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23DD8C-69B3-35FF-59D9-D99711A8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440A6F0-0A56-361B-7E39-5D40DE5D9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900" y="744184"/>
            <a:ext cx="6518200" cy="5748691"/>
          </a:xfrm>
        </p:spPr>
      </p:pic>
    </p:spTree>
    <p:extLst>
      <p:ext uri="{BB962C8B-B14F-4D97-AF65-F5344CB8AC3E}">
        <p14:creationId xmlns:p14="http://schemas.microsoft.com/office/powerpoint/2010/main" val="179467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EE1A8F-8F2A-B35D-8C2F-302D8D92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12340-01C8-41BD-932C-97AB49F9DA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671637"/>
            <a:ext cx="89344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4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A0CEC2-975B-AA3C-E4F4-5364301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BF1ACF-FB93-A213-DCC4-ADBC76223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926" y="437719"/>
            <a:ext cx="6346148" cy="6154632"/>
          </a:xfrm>
        </p:spPr>
      </p:pic>
    </p:spTree>
    <p:extLst>
      <p:ext uri="{BB962C8B-B14F-4D97-AF65-F5344CB8AC3E}">
        <p14:creationId xmlns:p14="http://schemas.microsoft.com/office/powerpoint/2010/main" val="32903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31081D-EA85-F127-8484-F2A54AA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D4FCC2-2B32-9889-DA03-014A55084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3800"/>
            <a:ext cx="12192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A43B47-A8C8-66F4-1C0D-5E07A33E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23" y="1193801"/>
            <a:ext cx="5820877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BC7D7-33B0-65A8-074F-7FCE73C1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u="sng" dirty="0"/>
            </a:br>
            <a:br>
              <a:rPr lang="tr-TR" b="1" u="sng" dirty="0"/>
            </a:br>
            <a:r>
              <a:rPr lang="tr-TR" b="1" u="sng" dirty="0"/>
              <a:t>Kullanılan Yazılımlar</a:t>
            </a:r>
            <a:br>
              <a:rPr lang="tr-TR" b="1" u="sng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9D941F-D38E-8918-758D-DE0544D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u="sng" dirty="0"/>
          </a:p>
          <a:p>
            <a:pPr marL="0" indent="0">
              <a:buNone/>
            </a:pPr>
            <a:r>
              <a:rPr lang="tr-TR" b="1" dirty="0"/>
              <a:t>Diyagram çizimi : MS Project , Drawio</a:t>
            </a:r>
          </a:p>
          <a:p>
            <a:pPr marL="0" indent="0">
              <a:buNone/>
            </a:pPr>
            <a:r>
              <a:rPr lang="tr-TR" b="1" dirty="0"/>
              <a:t>Uygulama 	 : Java, MySQL</a:t>
            </a:r>
          </a:p>
          <a:p>
            <a:pPr marL="0" indent="0">
              <a:buNone/>
            </a:pPr>
            <a:r>
              <a:rPr lang="tr-TR" b="1" u="sng" dirty="0"/>
              <a:t> </a:t>
            </a:r>
          </a:p>
          <a:p>
            <a:pPr marL="0" indent="0">
              <a:buNone/>
            </a:pPr>
            <a:endParaRPr lang="tr-TR" b="1" u="sng" dirty="0"/>
          </a:p>
        </p:txBody>
      </p:sp>
    </p:spTree>
    <p:extLst>
      <p:ext uri="{BB962C8B-B14F-4D97-AF65-F5344CB8AC3E}">
        <p14:creationId xmlns:p14="http://schemas.microsoft.com/office/powerpoint/2010/main" val="74981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1C593-279F-C873-405F-569DE1B2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5EFD42-148F-A517-CCBB-1FAF0EC92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58" y="563562"/>
            <a:ext cx="7386083" cy="592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3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F677A-3BB2-420A-F536-BE88F4B0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A35358-E8F0-4FE6-F0EB-6DCEBAEB7F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48" y="787797"/>
            <a:ext cx="9470503" cy="528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5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</Words>
  <Application>Microsoft Office PowerPoint</Application>
  <PresentationFormat>Geniş ekran</PresentationFormat>
  <Paragraphs>6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Kullanılan Yazılımlar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Abdul mecit usda</dc:creator>
  <cp:lastModifiedBy>Abdul mecit usda</cp:lastModifiedBy>
  <cp:revision>2</cp:revision>
  <dcterms:created xsi:type="dcterms:W3CDTF">2023-12-26T09:40:40Z</dcterms:created>
  <dcterms:modified xsi:type="dcterms:W3CDTF">2023-12-26T12:10:06Z</dcterms:modified>
</cp:coreProperties>
</file>