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88CC"/>
                </a:solidFill>
              </a:rPr>
              <a:t>Welcome to PptxGenJS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Creating PowerPoint in Next.js with TypeScript!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2025-02-24T11:57:10Z</dcterms:created>
  <dcterms:modified xsi:type="dcterms:W3CDTF">2025-02-24T11:57:10Z</dcterms:modified>
</cp:coreProperties>
</file>