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70" r:id="rId11"/>
    <p:sldId id="269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52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9D45-67DF-49C9-BB67-73065D3D0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F2B85-2B49-491F-B539-6864E091C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4E08-9EB6-42D4-A5C7-50A705EE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7394-60E5-45EC-803A-D96D24D1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ED76-0D53-44DE-84E6-35D040C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2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99FC-5FB6-40B6-B7F0-E61CC8D2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871AB-9674-4187-A31B-AC43F2BA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AFB4-0265-4B75-AE76-CC67C2A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4F16-5BA9-4626-A4AE-2108DF89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2FD5-1942-4EC8-B600-A8146A56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91BE9-1D1E-45C0-9439-59D607CDB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7D38-6F96-492D-98CC-FFAB0D84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E197-3F57-43F6-B64A-10B99512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A911-20EC-4DC7-B56F-739E840A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A58B-B6B3-42C7-8E5F-5E362293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788-ED1F-4031-9A45-EC985671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4972-ADFF-4F3D-9102-46611DCA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B4C5-7893-42B8-936E-0DC57AA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803D5-12FE-45B9-99CD-6052B0F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A6D8-314E-43CD-B96D-95668CD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1DB-DEDD-4FB6-945C-DBA78586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D5FC-D0F1-4410-97CE-DA0FD8FB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790C-85D9-4D2A-A0DC-A74E6AFC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7700-DBFF-420C-BF8D-B9ED8FB4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3532-A894-410F-93EF-1A644048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A780-9F6D-4FF8-9902-021F880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CDF5-60BD-4388-B88A-695FC6F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298A5-A2C4-487F-8652-F8A948035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CE11-7F57-409E-9E99-15DA093D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9BAB-236F-4416-98F5-D3B50690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CB5F-8536-4AE9-80F6-CBD04447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2C-0BEA-47A6-AB82-72DB4A0F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44B58-0183-4519-9E9C-528FF5AE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734E-4ED3-4971-A35C-95FE7C33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7BE1D-39A0-4D5F-BF7B-EB2909867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33FB6-9632-4E93-BD3F-BCB9F429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54D92-68CC-4CBF-BBA8-1E4EC77A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673FF-67A5-44EE-9BBA-6EF08210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73AF-4AB1-4296-BDE3-493E4824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1483-20E8-4724-A581-30D6C983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6F3BB-5EFB-42E1-8C46-B592078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A417-C503-40EB-A073-775372D0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05E52-15E3-4EAC-8E9E-9B81D111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94183-87F8-4E4A-9AF8-65AC75C4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2C45F-C2C1-47F9-ACE9-565CDF0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DEB9E-8215-4F4A-915C-76FC3CF4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1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0385-BFC2-40CA-8733-F1478060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15A3-9C53-4F00-9F8A-683D7BBE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919BE-54B1-465B-BD9D-9427BB58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53905-FD59-47F4-B2D5-0075BB64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818E-90B4-48AE-B6DE-FECB34A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10FBB-E70B-453E-BC06-98A497F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4A3E-D110-4590-8A19-8DBA7305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11B4E-82EB-4E90-A2CF-397F6CFDE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CE4-4C47-4519-A51C-F85CF803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E625-657C-4091-9BDF-575DADED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27E6-11FE-4EDA-AFA9-6BB90BD1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5498-14C2-41F5-BAC8-0D57E041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BBEC4-454F-469A-ADA5-5773FC57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5B77-3F37-423A-A79C-3EFAA953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852-5B46-4FEE-8C15-C6549728B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1183-4D83-4B20-93F9-33A681134C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C7EE-1F38-496C-B8F4-6ECCDBF5F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9168-BAB2-4038-A2F6-C115A8250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9215-65D4-4312-AA85-5D89EB9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E1EE5-E817-4FBF-91DF-7A7FD4129419}"/>
              </a:ext>
            </a:extLst>
          </p:cNvPr>
          <p:cNvSpPr/>
          <p:nvPr/>
        </p:nvSpPr>
        <p:spPr>
          <a:xfrm>
            <a:off x="-55575200" y="-29580036"/>
            <a:ext cx="122529600" cy="9233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stmtList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|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|                                                                                                                                                |                                                                                                                                                                             |                                           |                                                |                                                           |                                                                                       |                                                                                                                                                                             |                                                                           |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funcDec                                                                                                                                          funcDec                                                                                                                                                                       varDec                                       varDec                                          forBlock                                                    varDec                                                                                 forBlock                                                                                                                                                                        varDec                                                                     funcDec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________________________________|________________________________                                 _______________________________________________________________________________|_______________________________________________________________________________                                                                                        ______|______                                _____|______                        __________________|___________________                                  ______|______                                    _____________________________________________|_____________________________________________                                                                                                                          ______|_______                                       _____________________________|______________________________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|     |            |                                            |                                 |          |                  |                                                                                                                               |                                                                                        |           |                                |          |                        |            |      |                |                                  |           |                                    |            |      |                                                                     |                                                                                                                          |            |                                       |      |          |                                        |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int   gcd      defParamList                                  stmtList                             int   binarySearch       defParamList                                                                                                                      stmtList                                                                                    int       idList                             int      idList                   varDec         lt     sp            stmtList                              int       idList                               varDec         lt     sp                                                                  stmtList                                                                                                                     int        idList                                    int   find   defParamList                               stmtList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_____|______            __________________________|__________________________                               ______|______                                                      ___________________________________________________________________|___________________________________________________________________                                 |                                           |                    ____|____      __|__    |                |                                              |                                ____|____      __|__    |            _________________________________________________________|__________________________________________________________                                                                             |                                                         |                     ___________________|___________________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|          |            |                   |                               |                               |           |                                                      |                                                                                                                                     |                               assign                                      assign                 |       |      |   |    i              assign                                         assign                             |       |      |   |    i            |                                                    |                                                             |                                                                          assign                                                    defParam                 |                                     |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defParam   defParam     varDec             whileBlock                       return                          defParam    defParam                                               forBlock                                                                                                                            ifElseBlock                     _______|________                              _____|______             int   idList    i   n            _________|__________                             _______|________                       int   idList    i   m               varDec                                               assign                                                     ifElseBlock                                                                 _______|_______                                                __|___             whileBlock                              return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__|___     __|___     ____|____     __________|___________                    |                            ___|___     ___|___           ________________________________________|_________________________________________                                                                               _____________|_____________             |              |                              |          |                      |                       |                  |                             |              |                                |                     _______|________                                   _________|__________                       ____________________________|____________________________                                          |             |                                                |    |         _________|_________                            |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|    |     |    |     |       |     |                    |                    b                            |     |     |     |           |                                   |       |                                    |                                                                               |             |           |             n         functionCall                       arr      newArr                  assign                  getitem         functionCall                       m         functionCall                        assign                  |              |                                   |                  |                       |                  |                                    |                                         par         newArr                                             int   i         |                 |                            i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int   a    int   b    int   idList   b                stmtList                                             int   arr   int   val        varDec                               lt     none                                stmtList                                                                           eq        stmtList    elseBlock                 _______|________                            _____|_____               __|__                   __|___        _______|________                             _______|________                      __|__                  int          idList                              result          functionCall                  eq             stmtList                             elseBlock                                            ________|________                                                       ne            stmtList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|                __________|__________                                                               ______|_______                          __|__                __________________________|___________________________                                                ____|_____        |           |                     |              |                            |         |               |   |                   |    |        |              |                             |              |                      |   |                                  |                                               _______|_______             ___|____              |                                    |                                                |               |                                                    ___|____             |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temp               |         |         |                                                               |            |                          |   |                |                                                    |                                                |        |     return     stmtList              parseInt     parameterList                     int   dimensions           i   0                  arr   i    parseInt     parameterList                   parseInt     parameterList                i   0                                assign                                            |             |             |      |        functionCall                           stmtList                                            int         dimensions                                                |      |           assign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mod      assign   assign                                                            int        idList                        l   r             varDec                                             ifElseBlock                                         getitem   val       |           |                                    |                                      |                                                                    |                                            |                                                     ________|_________                                binarySearch   parameterList   result   -1     _________|_________                           |                                                                |                                                    i    getitem   ______|_______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___|____   __|__    ___|___                                                                   ______|______                                    _____|_____                        _______________________|________________________                      __|___              l        return                            functionCall                                 n                                                              functionCall                                 functionCall                                                |                |                                                 ___|____                      |                 |                      functionCall                                                     functionCall                                                   __|___    |            |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|      |   |   |    |     |                                                                   |           |                                    |         |                        |             |                                |                      |    |                          |                              ______|______                                                                                               ______|______                                ______|______                                             query         functionCall                                           |      |                    print         parameterList           __________|___________                                              _______|________                                                 |    |    i          assign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assign   b   a   b    b   temp                                                                assign     assign                                 int     idList                      eq        stmtList                        ifElseBlock                arr   l                         -1                              |           |                                                                                               |           |                                |           |                                                         _______|________                                        arr   query                                      |                 |                    |                                              |              |                                                par   i           ______|_______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__|___                                                                                        __|__    _____|_____                                         |                    ____|_____        |                  ______________|______________                                                                     input   parameterList                                                                                       input   parameterList                        input   parameterList                                                   |              |                                                                             "Key not found in array."   print            parameterList                                    parseInt     parameterList                                                            |            |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|    |                                                                                        |   |    |         |                                       assign                 |        |     assign                |               |           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parseInt     parameterList                                                                                                                          |                                                             |                                                                getitem     getitem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temp   a                                                                                        l   0    r    functionCall                               ____|_____            getitem    val    ___|___               lt          stmtList    elseBlock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                                                                                                                              add                                                      functionCall                                                           __|___     ____|____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_____|______                               |        |            ___|___           |     |           ____|_____          |           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functionCall                                                                                                                   ________|_________                                              ______|______                                                          |    |     |       |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|          |                              mid      add           |     |           l   assign        |        |         add      stmtList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______|______                                                                                                                  |                |                                              |           |                                                         par   i    par    getitem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len   parameterList                              ____|_____      arr   mid              __|___     getitem    val      ___|____       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          |                                                                                                           "Key found at "    functionCall                                      input   parameterList                                                                     __|___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|                                    |        |                             |    |     ___|___             |      |     assign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input   parameterList                                                                                                                        _____|______                                                                                                                                |    |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arr                                   l       div                            r   mid    |     |           assign   1     __|___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         |                                                                                                                               par   i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___|___                                    arr   mid          __|___         |    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str   parameterList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 |     |                                                       |    |        mid   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 sub    2                                                      mid   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query    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__|__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|   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          r   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C9D12B-2280-4E9A-AD10-90FA17B6FAD6}"/>
              </a:ext>
            </a:extLst>
          </p:cNvPr>
          <p:cNvSpPr/>
          <p:nvPr/>
        </p:nvSpPr>
        <p:spPr>
          <a:xfrm>
            <a:off x="-2019300" y="-1422945"/>
            <a:ext cx="16230600" cy="67403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                   stmtList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                       |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                    ifBlock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 ______________________|_______________________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 |                                            |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               and                                       stmtList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________________|________________                    ________|________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 |                               |                    |               |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             and                             not                assign        functionCall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______________|______________                 |               _____|_____     _____|______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 |                           |              getitem            |         |     |          |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       and                          eq            ____|____        getitem    true   dfs    parameterList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________|_________              ____|_____        |       |       ____|____                    __|___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 |                |              |        |     getitem   ny       |       |                    |    |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     and              lt           getitem    '.'    ___|___         getitem   ny                   nx   ny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______|_______       __|__        ____|____          |     |         ___|___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 |            |       |   |        |       |         vis   nx         |     |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   and           le     ny   m     getitem   ny                         vis   nx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____|_____     __|___              ___|___                             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|        |     |    |              |     |                             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  le      lt     0   ny            maze   nx                             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__|___   __|__                                                           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|    |   |   |                                                                                                       </a:t>
            </a:r>
          </a:p>
          <a:p>
            <a:r>
              <a:rPr lang="zh-CN" altLang="en-US" dirty="0">
                <a:latin typeface="Fira Code" panose="020B0509050000020004" pitchFamily="49" charset="0"/>
              </a:rPr>
              <a:t>0   nx   0   n                                                                                                  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8CA9F-040A-416B-90E8-0A698A7DC88D}"/>
              </a:ext>
            </a:extLst>
          </p:cNvPr>
          <p:cNvSpPr/>
          <p:nvPr/>
        </p:nvSpPr>
        <p:spPr>
          <a:xfrm>
            <a:off x="-304800" y="-3309074"/>
            <a:ext cx="128016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if (0 &lt;=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nx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and 0 &lt; n and 0 &lt;=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&lt; m and maze[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nx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 == '.' and not vis[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nx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]) {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vis[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nx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 = true;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dfs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nx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ny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7B7A39-4B81-44ED-A5C9-83CB1479113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6096000" y="-2108745"/>
            <a:ext cx="0" cy="6858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8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3A6A8A-57F5-4119-A12C-A24D3CB53B5F}"/>
              </a:ext>
            </a:extLst>
          </p:cNvPr>
          <p:cNvSpPr/>
          <p:nvPr/>
        </p:nvSpPr>
        <p:spPr>
          <a:xfrm>
            <a:off x="4876801" y="834571"/>
            <a:ext cx="2057400" cy="5188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Stack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BCD77-8A14-42BE-B13A-334D7204C48D}"/>
              </a:ext>
            </a:extLst>
          </p:cNvPr>
          <p:cNvSpPr/>
          <p:nvPr/>
        </p:nvSpPr>
        <p:spPr>
          <a:xfrm>
            <a:off x="4876800" y="3638550"/>
            <a:ext cx="2057400" cy="2011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Main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F7250-633B-485F-B482-AA71223B5D9C}"/>
              </a:ext>
            </a:extLst>
          </p:cNvPr>
          <p:cNvSpPr/>
          <p:nvPr/>
        </p:nvSpPr>
        <p:spPr>
          <a:xfrm>
            <a:off x="4876800" y="5646838"/>
            <a:ext cx="2057400" cy="37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0x159E29E8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1EE6E-B415-47D8-8E3A-699CCA282D0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94072" y="6019800"/>
            <a:ext cx="38272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213C06-4231-4404-9DCD-309520EB8A0C}"/>
              </a:ext>
            </a:extLst>
          </p:cNvPr>
          <p:cNvSpPr txBox="1"/>
          <p:nvPr/>
        </p:nvSpPr>
        <p:spPr>
          <a:xfrm>
            <a:off x="3895831" y="58351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zh-CN" altLang="en-US" i="1" dirty="0">
              <a:latin typeface="Fira Code" panose="020B05090500000200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22771-2B99-40DA-940B-F701E89643C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494072" y="5646838"/>
            <a:ext cx="38272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F18156-9D72-4476-B708-B6627EE112FC}"/>
              </a:ext>
            </a:extLst>
          </p:cNvPr>
          <p:cNvSpPr txBox="1"/>
          <p:nvPr/>
        </p:nvSpPr>
        <p:spPr>
          <a:xfrm>
            <a:off x="3895831" y="54621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endParaRPr lang="zh-CN" altLang="en-US" i="1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6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2DB83-2AA9-43FC-8F84-DDB38C059433}"/>
              </a:ext>
            </a:extLst>
          </p:cNvPr>
          <p:cNvSpPr/>
          <p:nvPr/>
        </p:nvSpPr>
        <p:spPr>
          <a:xfrm>
            <a:off x="2771775" y="838200"/>
            <a:ext cx="20574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CCAE5-AA67-41F2-92B1-36A6FADFF3F8}"/>
              </a:ext>
            </a:extLst>
          </p:cNvPr>
          <p:cNvSpPr txBox="1"/>
          <p:nvPr/>
        </p:nvSpPr>
        <p:spPr>
          <a:xfrm>
            <a:off x="4943475" y="8382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0x00004000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C4A32-10A9-49A8-8F69-5A1A41EE84A5}"/>
              </a:ext>
            </a:extLst>
          </p:cNvPr>
          <p:cNvSpPr txBox="1"/>
          <p:nvPr/>
        </p:nvSpPr>
        <p:spPr>
          <a:xfrm>
            <a:off x="4943475" y="565409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0x00008000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2F63-1950-4B29-8D8C-45059E87E3AE}"/>
              </a:ext>
            </a:extLst>
          </p:cNvPr>
          <p:cNvSpPr/>
          <p:nvPr/>
        </p:nvSpPr>
        <p:spPr>
          <a:xfrm>
            <a:off x="2771776" y="1828800"/>
            <a:ext cx="2057400" cy="41946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Stack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60074-41E7-4DE7-A598-27D7ED6DD4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25099" y="1207532"/>
            <a:ext cx="0" cy="444656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15042-B551-49CC-80A9-41213586ACB3}"/>
              </a:ext>
            </a:extLst>
          </p:cNvPr>
          <p:cNvSpPr/>
          <p:nvPr/>
        </p:nvSpPr>
        <p:spPr>
          <a:xfrm>
            <a:off x="2771775" y="5650468"/>
            <a:ext cx="2057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Main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D205C-CB3D-4D13-B613-6823A36EAFE5}"/>
              </a:ext>
            </a:extLst>
          </p:cNvPr>
          <p:cNvSpPr/>
          <p:nvPr/>
        </p:nvSpPr>
        <p:spPr>
          <a:xfrm>
            <a:off x="2771775" y="5277506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97E8D-B061-44BC-8134-B7F4E4C0155F}"/>
              </a:ext>
            </a:extLst>
          </p:cNvPr>
          <p:cNvSpPr/>
          <p:nvPr/>
        </p:nvSpPr>
        <p:spPr>
          <a:xfrm>
            <a:off x="2771775" y="4906359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549B6-41C0-433D-ADDF-21953FBB2AEA}"/>
              </a:ext>
            </a:extLst>
          </p:cNvPr>
          <p:cNvSpPr/>
          <p:nvPr/>
        </p:nvSpPr>
        <p:spPr>
          <a:xfrm>
            <a:off x="2771775" y="4536120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9C571-7F27-4B18-B942-FAF9AB982ABD}"/>
              </a:ext>
            </a:extLst>
          </p:cNvPr>
          <p:cNvSpPr/>
          <p:nvPr/>
        </p:nvSpPr>
        <p:spPr>
          <a:xfrm>
            <a:off x="2771775" y="4164973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EA91D5-03A7-4F33-84E7-85FACBC992A8}"/>
              </a:ext>
            </a:extLst>
          </p:cNvPr>
          <p:cNvSpPr/>
          <p:nvPr/>
        </p:nvSpPr>
        <p:spPr>
          <a:xfrm>
            <a:off x="2771775" y="3794843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E1597-341D-4C3E-8747-27B3AA349E3A}"/>
              </a:ext>
            </a:extLst>
          </p:cNvPr>
          <p:cNvSpPr/>
          <p:nvPr/>
        </p:nvSpPr>
        <p:spPr>
          <a:xfrm>
            <a:off x="2771775" y="3423696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165A9-5751-4866-8862-26B547F103A5}"/>
              </a:ext>
            </a:extLst>
          </p:cNvPr>
          <p:cNvSpPr/>
          <p:nvPr/>
        </p:nvSpPr>
        <p:spPr>
          <a:xfrm>
            <a:off x="2771775" y="3053457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7F65D-6A92-4549-A346-370B30D7BB28}"/>
              </a:ext>
            </a:extLst>
          </p:cNvPr>
          <p:cNvSpPr/>
          <p:nvPr/>
        </p:nvSpPr>
        <p:spPr>
          <a:xfrm>
            <a:off x="2771776" y="834571"/>
            <a:ext cx="2057400" cy="1117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4FCA07-4965-4DC3-90F4-320EA99E106C}"/>
              </a:ext>
            </a:extLst>
          </p:cNvPr>
          <p:cNvSpPr/>
          <p:nvPr/>
        </p:nvSpPr>
        <p:spPr>
          <a:xfrm>
            <a:off x="2771775" y="2692749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808B92-4877-417D-820D-AA3ADEE35AEA}"/>
              </a:ext>
            </a:extLst>
          </p:cNvPr>
          <p:cNvSpPr/>
          <p:nvPr/>
        </p:nvSpPr>
        <p:spPr>
          <a:xfrm>
            <a:off x="2771775" y="2321602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4B3E6-CFF0-49EC-A4A8-17A19701CB7E}"/>
              </a:ext>
            </a:extLst>
          </p:cNvPr>
          <p:cNvSpPr/>
          <p:nvPr/>
        </p:nvSpPr>
        <p:spPr>
          <a:xfrm>
            <a:off x="2771775" y="1951363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dfs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AE5B0-C722-4B1D-A2DC-518D0BEEE976}"/>
              </a:ext>
            </a:extLst>
          </p:cNvPr>
          <p:cNvSpPr/>
          <p:nvPr/>
        </p:nvSpPr>
        <p:spPr>
          <a:xfrm>
            <a:off x="3814535" y="106537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'H'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9AA2C-4AD0-4403-9401-C5B447FB0CE7}"/>
              </a:ext>
            </a:extLst>
          </p:cNvPr>
          <p:cNvSpPr/>
          <p:nvPr/>
        </p:nvSpPr>
        <p:spPr>
          <a:xfrm>
            <a:off x="3814535" y="142732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'e'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D8F06-EFE5-40AB-A905-7B91BEFA1E49}"/>
              </a:ext>
            </a:extLst>
          </p:cNvPr>
          <p:cNvSpPr/>
          <p:nvPr/>
        </p:nvSpPr>
        <p:spPr>
          <a:xfrm>
            <a:off x="3814535" y="178927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'l'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D3E09-A304-4371-A2F2-34C51CE42CDD}"/>
              </a:ext>
            </a:extLst>
          </p:cNvPr>
          <p:cNvSpPr/>
          <p:nvPr/>
        </p:nvSpPr>
        <p:spPr>
          <a:xfrm>
            <a:off x="3814535" y="215122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'l'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D876F-87FC-4584-BBF8-095ED8717000}"/>
              </a:ext>
            </a:extLst>
          </p:cNvPr>
          <p:cNvSpPr/>
          <p:nvPr/>
        </p:nvSpPr>
        <p:spPr>
          <a:xfrm>
            <a:off x="3814535" y="251317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'o'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668E1-71A3-4763-892B-281C25C1FE16}"/>
              </a:ext>
            </a:extLst>
          </p:cNvPr>
          <p:cNvSpPr/>
          <p:nvPr/>
        </p:nvSpPr>
        <p:spPr>
          <a:xfrm>
            <a:off x="3814535" y="3950896"/>
            <a:ext cx="19621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DF511-7C1A-4281-8FBB-6B854600FF3A}"/>
              </a:ext>
            </a:extLst>
          </p:cNvPr>
          <p:cNvSpPr/>
          <p:nvPr/>
        </p:nvSpPr>
        <p:spPr>
          <a:xfrm>
            <a:off x="3814535" y="4312846"/>
            <a:ext cx="19621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ira Code" panose="020B05090500000200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238778-00E4-4351-A4B5-10E23F0466D0}"/>
              </a:ext>
            </a:extLst>
          </p:cNvPr>
          <p:cNvSpPr/>
          <p:nvPr/>
        </p:nvSpPr>
        <p:spPr>
          <a:xfrm>
            <a:off x="3814535" y="4674796"/>
            <a:ext cx="19621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41F475-8B2B-4A44-BD95-AD115D69561A}"/>
              </a:ext>
            </a:extLst>
          </p:cNvPr>
          <p:cNvSpPr/>
          <p:nvPr/>
        </p:nvSpPr>
        <p:spPr>
          <a:xfrm>
            <a:off x="3814535" y="5036746"/>
            <a:ext cx="1962150" cy="361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0x00404004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8157D7-73F8-41FC-83D8-521FB5F113CD}"/>
              </a:ext>
            </a:extLst>
          </p:cNvPr>
          <p:cNvSpPr/>
          <p:nvPr/>
        </p:nvSpPr>
        <p:spPr>
          <a:xfrm>
            <a:off x="3814535" y="5398696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0x00404007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96848-84C0-41DE-A23C-1969648AE5E8}"/>
              </a:ext>
            </a:extLst>
          </p:cNvPr>
          <p:cNvSpPr txBox="1"/>
          <p:nvPr/>
        </p:nvSpPr>
        <p:spPr>
          <a:xfrm>
            <a:off x="5776685" y="108079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0x00404007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47312-8CDD-40A7-A55E-77CE3D3867E4}"/>
              </a:ext>
            </a:extLst>
          </p:cNvPr>
          <p:cNvSpPr/>
          <p:nvPr/>
        </p:nvSpPr>
        <p:spPr>
          <a:xfrm>
            <a:off x="3814535" y="2875124"/>
            <a:ext cx="1962150" cy="36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91116-6427-47F8-8FCC-ED3C3F8F5DDD}"/>
              </a:ext>
            </a:extLst>
          </p:cNvPr>
          <p:cNvSpPr/>
          <p:nvPr/>
        </p:nvSpPr>
        <p:spPr>
          <a:xfrm>
            <a:off x="3814535" y="341474"/>
            <a:ext cx="1962150" cy="361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'%'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A37B0-1BE1-435E-9EB1-86DC619978E4}"/>
              </a:ext>
            </a:extLst>
          </p:cNvPr>
          <p:cNvSpPr/>
          <p:nvPr/>
        </p:nvSpPr>
        <p:spPr>
          <a:xfrm>
            <a:off x="3814535" y="703424"/>
            <a:ext cx="1962150" cy="361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's'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08B16-0312-49F5-819B-51860EB54A61}"/>
              </a:ext>
            </a:extLst>
          </p:cNvPr>
          <p:cNvSpPr txBox="1"/>
          <p:nvPr/>
        </p:nvSpPr>
        <p:spPr>
          <a:xfrm>
            <a:off x="5776685" y="34736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0x00404004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B5436F-D1B4-48E8-9C3C-08BC4662F971}"/>
              </a:ext>
            </a:extLst>
          </p:cNvPr>
          <p:cNvSpPr txBox="1"/>
          <p:nvPr/>
        </p:nvSpPr>
        <p:spPr>
          <a:xfrm>
            <a:off x="395437" y="5240401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printf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("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%s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", "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Hello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");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CF8A37-CC1E-4BEB-8070-9D768AC8A94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90825" y="1246349"/>
            <a:ext cx="1023710" cy="3954629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902617-B7E4-4C3A-A66D-E6CF86A8BD2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68924" y="522449"/>
            <a:ext cx="2145611" cy="4717952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E62B92-45A3-4BD5-8170-C2096AFAE9C4}"/>
              </a:ext>
            </a:extLst>
          </p:cNvPr>
          <p:cNvSpPr txBox="1"/>
          <p:nvPr/>
        </p:nvSpPr>
        <p:spPr>
          <a:xfrm>
            <a:off x="4496489" y="337011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729ED-AB7D-4A98-9F1A-8AAED2BE641B}"/>
              </a:ext>
            </a:extLst>
          </p:cNvPr>
          <p:cNvSpPr txBox="1"/>
          <p:nvPr/>
        </p:nvSpPr>
        <p:spPr>
          <a:xfrm>
            <a:off x="6358623" y="5769679"/>
            <a:ext cx="28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OLD_ESP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0x0061FF2C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24808-E6BF-45F1-8C8C-27CF4EBB92E1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776687" y="5954345"/>
            <a:ext cx="581936" cy="0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36753AC-04F7-4371-B11A-AC0CAD965EC2}"/>
              </a:ext>
            </a:extLst>
          </p:cNvPr>
          <p:cNvSpPr/>
          <p:nvPr/>
        </p:nvSpPr>
        <p:spPr>
          <a:xfrm>
            <a:off x="3814535" y="5760646"/>
            <a:ext cx="19621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Fira Code" panose="020B050905000002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B39C94-4EDF-4BF8-A4D0-7B1AA827A8F1}"/>
              </a:ext>
            </a:extLst>
          </p:cNvPr>
          <p:cNvSpPr txBox="1"/>
          <p:nvPr/>
        </p:nvSpPr>
        <p:spPr>
          <a:xfrm>
            <a:off x="6358624" y="6332710"/>
            <a:ext cx="22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0x0061FF50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BBE275-78F6-4B3B-905F-4985746BE6E4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776685" y="6517376"/>
            <a:ext cx="581939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79A786-27EC-49E5-A0D8-C613ADD855C8}"/>
              </a:ext>
            </a:extLst>
          </p:cNvPr>
          <p:cNvSpPr txBox="1"/>
          <p:nvPr/>
        </p:nvSpPr>
        <p:spPr>
          <a:xfrm>
            <a:off x="6358623" y="5016312"/>
            <a:ext cx="282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 0x0061FF24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4A8258-3559-4EDB-AEF9-0055E2B72DC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76687" y="5200978"/>
            <a:ext cx="581936" cy="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8392A-E4CD-4E04-9F45-B14F95497240}"/>
              </a:ext>
            </a:extLst>
          </p:cNvPr>
          <p:cNvSpPr txBox="1"/>
          <p:nvPr/>
        </p:nvSpPr>
        <p:spPr>
          <a:xfrm>
            <a:off x="1010652" y="566678"/>
            <a:ext cx="23903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A;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if (c0) {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B;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 else if (c1) {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C;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 else if (c2) {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D;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 else {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E;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F;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14B1F5-E783-417C-A4A8-F5B5E08154D5}"/>
              </a:ext>
            </a:extLst>
          </p:cNvPr>
          <p:cNvSpPr txBox="1"/>
          <p:nvPr/>
        </p:nvSpPr>
        <p:spPr>
          <a:xfrm>
            <a:off x="4107543" y="1684278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A;</a:t>
            </a:r>
          </a:p>
          <a:p>
            <a:r>
              <a:rPr lang="en-US" altLang="zh-CN" dirty="0">
                <a:latin typeface="Fira Code" panose="020B0509050000020004" pitchFamily="49" charset="0"/>
              </a:rPr>
              <a:t>while (c0) {</a:t>
            </a:r>
          </a:p>
          <a:p>
            <a:r>
              <a:rPr lang="en-US" altLang="zh-CN" dirty="0">
                <a:latin typeface="Fira Code" panose="020B0509050000020004" pitchFamily="49" charset="0"/>
              </a:rPr>
              <a:t>    B;</a:t>
            </a:r>
          </a:p>
          <a:p>
            <a:r>
              <a:rPr lang="en-US" altLang="zh-CN" dirty="0">
                <a:latin typeface="Fira Code" panose="020B0509050000020004" pitchFamily="49" charset="0"/>
              </a:rPr>
              <a:t>}</a:t>
            </a:r>
          </a:p>
          <a:p>
            <a:r>
              <a:rPr lang="en-US" altLang="zh-CN" dirty="0">
                <a:latin typeface="Fira Code" panose="020B0509050000020004" pitchFamily="49" charset="0"/>
              </a:rPr>
              <a:t>C;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2676C7-5F21-408C-A887-D2984405C895}"/>
              </a:ext>
            </a:extLst>
          </p:cNvPr>
          <p:cNvSpPr txBox="1"/>
          <p:nvPr/>
        </p:nvSpPr>
        <p:spPr>
          <a:xfrm>
            <a:off x="7547428" y="812140"/>
            <a:ext cx="1426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A:</a:t>
            </a:r>
          </a:p>
          <a:p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jmp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</a:t>
            </a:r>
          </a:p>
          <a:p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B:</a:t>
            </a:r>
          </a:p>
          <a:p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cmp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c0, 0</a:t>
            </a:r>
          </a:p>
          <a:p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jz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C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  <a:p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jmp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</a:t>
            </a:r>
          </a:p>
          <a:p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94943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32DDDA09-2954-4659-9C80-F0B41248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4" y="550515"/>
            <a:ext cx="5888731" cy="575696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33B23DC-3342-4868-9443-F8E58C8F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65" y="0"/>
            <a:ext cx="8041507" cy="6858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19E8835-40A4-4729-9712-41F44E2C0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6597" y="1068842"/>
            <a:ext cx="5638800" cy="4720315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D6145B-0545-4817-B229-688524F15503}"/>
              </a:ext>
            </a:extLst>
          </p:cNvPr>
          <p:cNvCxnSpPr>
            <a:cxnSpLocks/>
          </p:cNvCxnSpPr>
          <p:nvPr/>
        </p:nvCxnSpPr>
        <p:spPr>
          <a:xfrm>
            <a:off x="2362200" y="3429000"/>
            <a:ext cx="1851660" cy="0"/>
          </a:xfrm>
          <a:prstGeom prst="straightConnector1">
            <a:avLst/>
          </a:prstGeom>
          <a:ln w="571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E31E2C-AE93-4FFD-8AC5-6BBB9A92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346" y="-1215821"/>
            <a:ext cx="8313954" cy="928964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17F86-3A59-4D5C-B4F3-C4C5A0F271DE}"/>
              </a:ext>
            </a:extLst>
          </p:cNvPr>
          <p:cNvCxnSpPr/>
          <p:nvPr/>
        </p:nvCxnSpPr>
        <p:spPr>
          <a:xfrm>
            <a:off x="4178300" y="3428999"/>
            <a:ext cx="2374900" cy="0"/>
          </a:xfrm>
          <a:prstGeom prst="straightConnector1">
            <a:avLst/>
          </a:prstGeom>
          <a:ln w="762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F2E75-FE9A-44DC-AD19-8E0A265FE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512" y="0"/>
            <a:ext cx="7060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198AF3-A619-4262-B2B6-2E977FFB8583}"/>
              </a:ext>
            </a:extLst>
          </p:cNvPr>
          <p:cNvSpPr/>
          <p:nvPr/>
        </p:nvSpPr>
        <p:spPr>
          <a:xfrm>
            <a:off x="-5329084" y="-2434143"/>
            <a:ext cx="22850168" cy="53553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                            stmtList                                            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_________________________________________________________________________|__________________________________________________________________________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|                                         |                                                                                                        |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varDec                                   whileBlock                                                                                             functionCall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____|____        _____________________________|______________________________                                                                    ______|______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|       |        |                                                          |                                                                    |           |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int   idList     lt                                                      stmtList                                                               print   parameterList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|      __|__                                                        |                                                                                |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assign   |   |                                                     ifBlock                                                                           "..."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__|__    c   6     ___________________________________________________|___________________________________________________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|   |              |             |                 |             |                 |             |                       |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c   0             eq         stmtList             eq         stmtList             eq         stmtList                stmtList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__|__           |               __|__           |               __|__           |                       |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|   |     functionCall          |   |     functionCall          |   |     functionCall            functionCall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c   0     ______|______         c   1     ______|______         c   2     ______|______           ______|______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|           |                   |           |                   |           |           |           |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print   parameterList           print   parameterList           print   parameterList   print   parameterList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   |                               |                               |                       |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       "zero"                           "one"                           "two"                 "gabe!!!"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5AA77-D19E-48FF-94ED-B68E1FF32DF2}"/>
              </a:ext>
            </a:extLst>
          </p:cNvPr>
          <p:cNvSpPr/>
          <p:nvPr/>
        </p:nvSpPr>
        <p:spPr>
          <a:xfrm>
            <a:off x="-22212300" y="3936832"/>
            <a:ext cx="56616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________________________________________________________________________________________________________________________________________________________________________|_________________________________________________________________________________________________________________________________________________________________________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|                                                                                                         |                                                                                                                                           |                             |                                                            |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varDec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functionCall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forBlock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_________________________________|_________________________________                                   _____________________________________|_____________________________________                                                                                               _______|_______                ______|_______              _______________________________________|_______________________________________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|     |            |                                              |                                   |       |              |                                                  |                                                                                               |             |                |            |              |            |                                  |                             |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int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int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coPrime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int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coPrime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parameterList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varDec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lt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sp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_____|______            ____________________________|____________________________                         _____|______             _______________________________|_______________________________                                                                        ______|______                     __|__        ____|____      __|___                               |                             |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|          |            |                      |                                |                         |          |             |                                                             |                                                                        |           |                     |   |        |       |      |    |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forBlock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varDec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whileBlock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return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varDec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ifBlock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assign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assign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a   b       int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10        _______________________|________________________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__|___     __|___     ____|____       ___________|___________                     |                       __|___     __|___     _____|______                        _______________________________|________________________________                                     ___|___     ___|___                                       |                    |            |               |                 |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|    |     |    |     |       |       |                     |                     a                       |    |     |    |     |          |                        |                    |                                         |                                     |     |     |     |                                     assign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varDec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lt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sp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int   a    int   b    int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ne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int   a    int   b    int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ne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stmtList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a   73872   b   5728                                    __|__              ____|____      __|___            |                 |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|     __|__        ___________|___________                                                                   |                      __|___                 |                                         |                                                                                             |   |              |       |      |    |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functionCall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j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temp    |   |        |           |         |                                                                 assign                   |    |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functionCall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functionCall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5             int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j   10      ______|_______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b   0      assign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assign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assign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_____|______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1     ____________|____________                     ________|_________                                                                                                               |                  |            |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___|____     __|__    ___|___                                                           |          |                           |                       |                     |                |                                                                                                             assign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coPrime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parameterList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|      |     |   |    |     |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functionCall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print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parameterList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print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parameterList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__|__                           __|__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temp    mod    a   b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b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temp                                                                _____|______                              _______________|_______________            ___________|____________                                                                                                 |   |                           |   |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__|__                                                                                    |          |                              |     |     |    |     |      |            |     |     |          |                                                                                                 j   5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j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|   |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parameterList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"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("   a   ", "   b   ") ="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a   "and"   b   "are co-prime!"                                                                    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a   b                                                                                             __|__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|   |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                                            a   b 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2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CB8CD80-293A-4315-982B-923C65A1FB47}"/>
              </a:ext>
            </a:extLst>
          </p:cNvPr>
          <p:cNvSpPr/>
          <p:nvPr/>
        </p:nvSpPr>
        <p:spPr>
          <a:xfrm>
            <a:off x="476250" y="628650"/>
            <a:ext cx="10782300" cy="548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2E879-90B8-490E-9F17-171B184FA04A}"/>
              </a:ext>
            </a:extLst>
          </p:cNvPr>
          <p:cNvSpPr/>
          <p:nvPr/>
        </p:nvSpPr>
        <p:spPr>
          <a:xfrm>
            <a:off x="476250" y="1504593"/>
            <a:ext cx="10782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stmtList    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_____________________________|_____________________________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|                       |                                 |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varDec                 whileBlock                      functionCall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____|____        ___________|____________               ______|______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|       |        |                      |               |           |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int   idList     ne                  stmtList          print   parameterList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|      __|__           _________|_________                  |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assign   |   |           |                 |                "wow"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__|__    c   0     functionCall           sm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|   |              ______|______           |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c   6              |           |           c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print    parameterList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__|___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  |    |                                  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</a:rPr>
              <a:t>                                  "c:"   c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07637-F52B-4B72-ACA0-2A74EB6120DC}"/>
              </a:ext>
            </a:extLst>
          </p:cNvPr>
          <p:cNvSpPr/>
          <p:nvPr/>
        </p:nvSpPr>
        <p:spPr>
          <a:xfrm>
            <a:off x="2828925" y="3133725"/>
            <a:ext cx="3876675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E9F691-4CAB-4C18-952E-D324E7B5DFB2}"/>
              </a:ext>
            </a:extLst>
          </p:cNvPr>
          <p:cNvSpPr/>
          <p:nvPr/>
        </p:nvSpPr>
        <p:spPr>
          <a:xfrm>
            <a:off x="476251" y="628650"/>
            <a:ext cx="10582275" cy="5483211"/>
          </a:xfrm>
          <a:custGeom>
            <a:avLst/>
            <a:gdLst>
              <a:gd name="connsiteX0" fmla="*/ 342901 w 10582275"/>
              <a:gd name="connsiteY0" fmla="*/ 1741488 h 5483211"/>
              <a:gd name="connsiteX1" fmla="*/ 342901 w 10582275"/>
              <a:gd name="connsiteY1" fmla="*/ 2162175 h 5483211"/>
              <a:gd name="connsiteX2" fmla="*/ 552449 w 10582275"/>
              <a:gd name="connsiteY2" fmla="*/ 2162175 h 5483211"/>
              <a:gd name="connsiteX3" fmla="*/ 552449 w 10582275"/>
              <a:gd name="connsiteY3" fmla="*/ 2019300 h 5483211"/>
              <a:gd name="connsiteX4" fmla="*/ 1038224 w 10582275"/>
              <a:gd name="connsiteY4" fmla="*/ 2019300 h 5483211"/>
              <a:gd name="connsiteX5" fmla="*/ 1038224 w 10582275"/>
              <a:gd name="connsiteY5" fmla="*/ 2162175 h 5483211"/>
              <a:gd name="connsiteX6" fmla="*/ 2105025 w 10582275"/>
              <a:gd name="connsiteY6" fmla="*/ 2162175 h 5483211"/>
              <a:gd name="connsiteX7" fmla="*/ 2105025 w 10582275"/>
              <a:gd name="connsiteY7" fmla="*/ 3751263 h 5483211"/>
              <a:gd name="connsiteX8" fmla="*/ 3286126 w 10582275"/>
              <a:gd name="connsiteY8" fmla="*/ 3751263 h 5483211"/>
              <a:gd name="connsiteX9" fmla="*/ 3286126 w 10582275"/>
              <a:gd name="connsiteY9" fmla="*/ 2867025 h 5483211"/>
              <a:gd name="connsiteX10" fmla="*/ 7296150 w 10582275"/>
              <a:gd name="connsiteY10" fmla="*/ 2867025 h 5483211"/>
              <a:gd name="connsiteX11" fmla="*/ 7296150 w 10582275"/>
              <a:gd name="connsiteY11" fmla="*/ 3751263 h 5483211"/>
              <a:gd name="connsiteX12" fmla="*/ 7410450 w 10582275"/>
              <a:gd name="connsiteY12" fmla="*/ 3751263 h 5483211"/>
              <a:gd name="connsiteX13" fmla="*/ 7410450 w 10582275"/>
              <a:gd name="connsiteY13" fmla="*/ 2009775 h 5483211"/>
              <a:gd name="connsiteX14" fmla="*/ 9544050 w 10582275"/>
              <a:gd name="connsiteY14" fmla="*/ 2009775 h 5483211"/>
              <a:gd name="connsiteX15" fmla="*/ 9544050 w 10582275"/>
              <a:gd name="connsiteY15" fmla="*/ 1741488 h 5483211"/>
              <a:gd name="connsiteX16" fmla="*/ 1 w 10582275"/>
              <a:gd name="connsiteY16" fmla="*/ 0 h 5483211"/>
              <a:gd name="connsiteX17" fmla="*/ 10582275 w 10582275"/>
              <a:gd name="connsiteY17" fmla="*/ 0 h 5483211"/>
              <a:gd name="connsiteX18" fmla="*/ 10582275 w 10582275"/>
              <a:gd name="connsiteY18" fmla="*/ 762000 h 5483211"/>
              <a:gd name="connsiteX19" fmla="*/ 10582275 w 10582275"/>
              <a:gd name="connsiteY19" fmla="*/ 1741488 h 5483211"/>
              <a:gd name="connsiteX20" fmla="*/ 10582275 w 10582275"/>
              <a:gd name="connsiteY20" fmla="*/ 2009775 h 5483211"/>
              <a:gd name="connsiteX21" fmla="*/ 10582275 w 10582275"/>
              <a:gd name="connsiteY21" fmla="*/ 3330576 h 5483211"/>
              <a:gd name="connsiteX22" fmla="*/ 10582275 w 10582275"/>
              <a:gd name="connsiteY22" fmla="*/ 3751263 h 5483211"/>
              <a:gd name="connsiteX23" fmla="*/ 10582275 w 10582275"/>
              <a:gd name="connsiteY23" fmla="*/ 3836988 h 5483211"/>
              <a:gd name="connsiteX24" fmla="*/ 10582275 w 10582275"/>
              <a:gd name="connsiteY24" fmla="*/ 5483211 h 5483211"/>
              <a:gd name="connsiteX25" fmla="*/ 7296150 w 10582275"/>
              <a:gd name="connsiteY25" fmla="*/ 5483211 h 5483211"/>
              <a:gd name="connsiteX26" fmla="*/ 3286126 w 10582275"/>
              <a:gd name="connsiteY26" fmla="*/ 5483211 h 5483211"/>
              <a:gd name="connsiteX27" fmla="*/ 0 w 10582275"/>
              <a:gd name="connsiteY27" fmla="*/ 5483211 h 5483211"/>
              <a:gd name="connsiteX28" fmla="*/ 0 w 10582275"/>
              <a:gd name="connsiteY28" fmla="*/ 4933950 h 5483211"/>
              <a:gd name="connsiteX29" fmla="*/ 0 w 10582275"/>
              <a:gd name="connsiteY29" fmla="*/ 3751263 h 5483211"/>
              <a:gd name="connsiteX30" fmla="*/ 0 w 10582275"/>
              <a:gd name="connsiteY30" fmla="*/ 2162175 h 5483211"/>
              <a:gd name="connsiteX31" fmla="*/ 1 w 10582275"/>
              <a:gd name="connsiteY31" fmla="*/ 2162175 h 5483211"/>
              <a:gd name="connsiteX32" fmla="*/ 1 w 10582275"/>
              <a:gd name="connsiteY32" fmla="*/ 1741488 h 548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582275" h="5483211">
                <a:moveTo>
                  <a:pt x="342901" y="1741488"/>
                </a:moveTo>
                <a:lnTo>
                  <a:pt x="342901" y="2162175"/>
                </a:lnTo>
                <a:lnTo>
                  <a:pt x="552449" y="2162175"/>
                </a:lnTo>
                <a:lnTo>
                  <a:pt x="552449" y="2019300"/>
                </a:lnTo>
                <a:lnTo>
                  <a:pt x="1038224" y="2019300"/>
                </a:lnTo>
                <a:lnTo>
                  <a:pt x="1038224" y="2162175"/>
                </a:lnTo>
                <a:lnTo>
                  <a:pt x="2105025" y="2162175"/>
                </a:lnTo>
                <a:lnTo>
                  <a:pt x="2105025" y="3751263"/>
                </a:lnTo>
                <a:lnTo>
                  <a:pt x="3286126" y="3751263"/>
                </a:lnTo>
                <a:lnTo>
                  <a:pt x="3286126" y="2867025"/>
                </a:lnTo>
                <a:lnTo>
                  <a:pt x="7296150" y="2867025"/>
                </a:lnTo>
                <a:lnTo>
                  <a:pt x="7296150" y="3751263"/>
                </a:lnTo>
                <a:lnTo>
                  <a:pt x="7410450" y="3751263"/>
                </a:lnTo>
                <a:lnTo>
                  <a:pt x="7410450" y="2009775"/>
                </a:lnTo>
                <a:lnTo>
                  <a:pt x="9544050" y="2009775"/>
                </a:lnTo>
                <a:lnTo>
                  <a:pt x="9544050" y="1741488"/>
                </a:lnTo>
                <a:close/>
                <a:moveTo>
                  <a:pt x="1" y="0"/>
                </a:moveTo>
                <a:lnTo>
                  <a:pt x="10582275" y="0"/>
                </a:lnTo>
                <a:lnTo>
                  <a:pt x="10582275" y="762000"/>
                </a:lnTo>
                <a:lnTo>
                  <a:pt x="10582275" y="1741488"/>
                </a:lnTo>
                <a:lnTo>
                  <a:pt x="10582275" y="2009775"/>
                </a:lnTo>
                <a:lnTo>
                  <a:pt x="10582275" y="3330576"/>
                </a:lnTo>
                <a:lnTo>
                  <a:pt x="10582275" y="3751263"/>
                </a:lnTo>
                <a:lnTo>
                  <a:pt x="10582275" y="3836988"/>
                </a:lnTo>
                <a:lnTo>
                  <a:pt x="10582275" y="5483211"/>
                </a:lnTo>
                <a:lnTo>
                  <a:pt x="7296150" y="5483211"/>
                </a:lnTo>
                <a:lnTo>
                  <a:pt x="3286126" y="5483211"/>
                </a:lnTo>
                <a:lnTo>
                  <a:pt x="0" y="5483211"/>
                </a:lnTo>
                <a:lnTo>
                  <a:pt x="0" y="4933950"/>
                </a:lnTo>
                <a:lnTo>
                  <a:pt x="0" y="3751263"/>
                </a:lnTo>
                <a:lnTo>
                  <a:pt x="0" y="2162175"/>
                </a:lnTo>
                <a:lnTo>
                  <a:pt x="1" y="2162175"/>
                </a:lnTo>
                <a:lnTo>
                  <a:pt x="1" y="1741488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A63E25-AD7C-4E95-8F47-46CB91B7618C}"/>
              </a:ext>
            </a:extLst>
          </p:cNvPr>
          <p:cNvCxnSpPr>
            <a:cxnSpLocks/>
          </p:cNvCxnSpPr>
          <p:nvPr/>
        </p:nvCxnSpPr>
        <p:spPr>
          <a:xfrm>
            <a:off x="1762125" y="2486025"/>
            <a:ext cx="819150" cy="64770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D9127A-131B-4E64-82E1-99312D7802B0}"/>
              </a:ext>
            </a:extLst>
          </p:cNvPr>
          <p:cNvCxnSpPr/>
          <p:nvPr/>
        </p:nvCxnSpPr>
        <p:spPr>
          <a:xfrm>
            <a:off x="3276600" y="3333750"/>
            <a:ext cx="228600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455097-6928-439A-A831-21FCC99C2BAA}"/>
              </a:ext>
            </a:extLst>
          </p:cNvPr>
          <p:cNvCxnSpPr>
            <a:cxnSpLocks/>
            <a:stCxn id="13" idx="3"/>
            <a:endCxn id="13" idx="1"/>
          </p:cNvCxnSpPr>
          <p:nvPr/>
        </p:nvCxnSpPr>
        <p:spPr>
          <a:xfrm flipH="1">
            <a:off x="2828925" y="3319463"/>
            <a:ext cx="3876675" cy="12700"/>
          </a:xfrm>
          <a:prstGeom prst="bentConnector5">
            <a:avLst>
              <a:gd name="adj1" fmla="val -5897"/>
              <a:gd name="adj2" fmla="val -4537496"/>
              <a:gd name="adj3" fmla="val 105897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834188-D74A-48B2-8F09-6C98673E052C}"/>
              </a:ext>
            </a:extLst>
          </p:cNvPr>
          <p:cNvCxnSpPr/>
          <p:nvPr/>
        </p:nvCxnSpPr>
        <p:spPr>
          <a:xfrm flipV="1">
            <a:off x="3276600" y="2552700"/>
            <a:ext cx="4972050" cy="7651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94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440B6-323A-4068-BC98-B09AAAB0EAFF}"/>
              </a:ext>
            </a:extLst>
          </p:cNvPr>
          <p:cNvSpPr/>
          <p:nvPr/>
        </p:nvSpPr>
        <p:spPr>
          <a:xfrm>
            <a:off x="1552495" y="2393342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 Call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81F86A-153D-4387-9496-8737235432BB}"/>
              </a:ext>
            </a:extLst>
          </p:cNvPr>
          <p:cNvSpPr/>
          <p:nvPr/>
        </p:nvSpPr>
        <p:spPr>
          <a:xfrm>
            <a:off x="264384" y="3287864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 Name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81BBD5-B57C-4237-8610-0FD13F7A3854}"/>
              </a:ext>
            </a:extLst>
          </p:cNvPr>
          <p:cNvSpPr/>
          <p:nvPr/>
        </p:nvSpPr>
        <p:spPr>
          <a:xfrm>
            <a:off x="2848558" y="3287864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Parameter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99A71F-19BA-485F-B69D-3A9287A8D8F8}"/>
              </a:ext>
            </a:extLst>
          </p:cNvPr>
          <p:cNvSpPr/>
          <p:nvPr/>
        </p:nvSpPr>
        <p:spPr>
          <a:xfrm>
            <a:off x="2691519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B21C7E-5078-4F3E-A17D-2CB5A91D010B}"/>
              </a:ext>
            </a:extLst>
          </p:cNvPr>
          <p:cNvSpPr/>
          <p:nvPr/>
        </p:nvSpPr>
        <p:spPr>
          <a:xfrm>
            <a:off x="3438942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D7464A-F2EA-40BD-932A-3921A10E240E}"/>
              </a:ext>
            </a:extLst>
          </p:cNvPr>
          <p:cNvSpPr/>
          <p:nvPr/>
        </p:nvSpPr>
        <p:spPr>
          <a:xfrm>
            <a:off x="4186365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E092-BFC3-4A18-B2D3-8B3BEBEE3BF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43003" y="2989690"/>
            <a:ext cx="1288111" cy="2981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44F200-1EDE-4333-8981-409845862EA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431114" y="2989690"/>
            <a:ext cx="1296063" cy="2981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46D1A-6D45-4BAB-A0E0-6908F278369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979754" y="3884212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2AB32E-6DFA-4A70-8E29-3E6B4E51410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727177" y="3884212"/>
            <a:ext cx="0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C7FFC4-67AF-4CF4-9C59-81C7BAF3129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3727177" y="3884212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7D5DE4-CF44-405E-8AD3-4AD636FA7328}"/>
              </a:ext>
            </a:extLst>
          </p:cNvPr>
          <p:cNvSpPr/>
          <p:nvPr/>
        </p:nvSpPr>
        <p:spPr>
          <a:xfrm>
            <a:off x="8058648" y="2393342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 Array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1AFC5B-D5D7-4BC7-9781-7B682BCA81A4}"/>
              </a:ext>
            </a:extLst>
          </p:cNvPr>
          <p:cNvSpPr/>
          <p:nvPr/>
        </p:nvSpPr>
        <p:spPr>
          <a:xfrm>
            <a:off x="6770537" y="3287864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Basic Type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7D2606-7C51-4680-8ED8-C7D60281CD1A}"/>
              </a:ext>
            </a:extLst>
          </p:cNvPr>
          <p:cNvSpPr/>
          <p:nvPr/>
        </p:nvSpPr>
        <p:spPr>
          <a:xfrm>
            <a:off x="9354711" y="3287864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Dimensions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94E18-1930-451F-8C10-95BB117EEDE9}"/>
              </a:ext>
            </a:extLst>
          </p:cNvPr>
          <p:cNvSpPr/>
          <p:nvPr/>
        </p:nvSpPr>
        <p:spPr>
          <a:xfrm>
            <a:off x="9197672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2BF505-C3B2-46F2-A63E-2958EF5C81B5}"/>
              </a:ext>
            </a:extLst>
          </p:cNvPr>
          <p:cNvSpPr/>
          <p:nvPr/>
        </p:nvSpPr>
        <p:spPr>
          <a:xfrm>
            <a:off x="9945095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E60AC6-5771-4031-BE5A-7979526A0B2D}"/>
              </a:ext>
            </a:extLst>
          </p:cNvPr>
          <p:cNvSpPr/>
          <p:nvPr/>
        </p:nvSpPr>
        <p:spPr>
          <a:xfrm>
            <a:off x="10692518" y="4090945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EBFC8-AEC4-4732-AF0D-8E8510D27579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7649156" y="2989690"/>
            <a:ext cx="1288111" cy="2981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926C7-4BBE-4563-BABE-EA07E83CD016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8937267" y="2989690"/>
            <a:ext cx="1296063" cy="2981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387A24-9BEC-4EB7-8100-C9F0D1A78768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9485907" y="3884212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D49BD0-E7BE-4BD7-BFDD-2574999D95E3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0233330" y="3884212"/>
            <a:ext cx="0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C990ED-1F90-44E3-B699-1E5B03BB042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10233330" y="3884212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5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413DB-A7E7-45F9-90F7-2CA05A79A3FD}"/>
              </a:ext>
            </a:extLst>
          </p:cNvPr>
          <p:cNvSpPr/>
          <p:nvPr/>
        </p:nvSpPr>
        <p:spPr>
          <a:xfrm>
            <a:off x="939212" y="437541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AAFEB2-647F-42D9-A9A3-878F6E733721}"/>
              </a:ext>
            </a:extLst>
          </p:cNvPr>
          <p:cNvSpPr/>
          <p:nvPr/>
        </p:nvSpPr>
        <p:spPr>
          <a:xfrm>
            <a:off x="782173" y="1240622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B23418-3F57-45CA-A1F5-228BADC09CAC}"/>
              </a:ext>
            </a:extLst>
          </p:cNvPr>
          <p:cNvSpPr/>
          <p:nvPr/>
        </p:nvSpPr>
        <p:spPr>
          <a:xfrm>
            <a:off x="1529596" y="1240622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9BAD0-05CF-42F3-BAD8-01A10D60B45B}"/>
              </a:ext>
            </a:extLst>
          </p:cNvPr>
          <p:cNvSpPr/>
          <p:nvPr/>
        </p:nvSpPr>
        <p:spPr>
          <a:xfrm>
            <a:off x="2277019" y="1240622"/>
            <a:ext cx="576469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46CF19-467D-4D1F-B4BA-32CB5F2A219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070408" y="1033889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2DB43-15C3-4725-B473-67D55AC86D58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817831" y="1033889"/>
            <a:ext cx="0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FDF801-5693-4B2D-A291-880E60D76754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817831" y="1033889"/>
            <a:ext cx="747423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EFEB35-C29E-4F54-85AF-8340CBD75074}"/>
              </a:ext>
            </a:extLst>
          </p:cNvPr>
          <p:cNvSpPr/>
          <p:nvPr/>
        </p:nvSpPr>
        <p:spPr>
          <a:xfrm>
            <a:off x="4351096" y="437541"/>
            <a:ext cx="216400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While Block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846432-5195-4715-9164-0CAC88443238}"/>
              </a:ext>
            </a:extLst>
          </p:cNvPr>
          <p:cNvSpPr/>
          <p:nvPr/>
        </p:nvSpPr>
        <p:spPr>
          <a:xfrm>
            <a:off x="4010806" y="1240622"/>
            <a:ext cx="96520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45AFE-E7B9-4287-9505-4B0A40D9DF81}"/>
              </a:ext>
            </a:extLst>
          </p:cNvPr>
          <p:cNvSpPr/>
          <p:nvPr/>
        </p:nvSpPr>
        <p:spPr>
          <a:xfrm>
            <a:off x="5217381" y="1240622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8B2698-E4B4-4FE7-9C13-1022DF896B7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493410" y="1033889"/>
            <a:ext cx="939688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12897-A092-4818-B3FA-FE51E74AF53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433098" y="1033889"/>
            <a:ext cx="662902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DF9AC9-93BE-48C0-B520-CB71A723BA7F}"/>
              </a:ext>
            </a:extLst>
          </p:cNvPr>
          <p:cNvSpPr/>
          <p:nvPr/>
        </p:nvSpPr>
        <p:spPr>
          <a:xfrm>
            <a:off x="4143157" y="2423825"/>
            <a:ext cx="1757238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 Block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8E6C88-C036-4EBC-A060-C492E33BAC57}"/>
              </a:ext>
            </a:extLst>
          </p:cNvPr>
          <p:cNvSpPr/>
          <p:nvPr/>
        </p:nvSpPr>
        <p:spPr>
          <a:xfrm>
            <a:off x="442769" y="3467100"/>
            <a:ext cx="1006216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EAABBB-B711-4CA7-999D-749958B9871A}"/>
              </a:ext>
            </a:extLst>
          </p:cNvPr>
          <p:cNvSpPr/>
          <p:nvPr/>
        </p:nvSpPr>
        <p:spPr>
          <a:xfrm>
            <a:off x="1669848" y="3467100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E94CFE-C7A8-4879-8EE7-613B416103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45877" y="3020173"/>
            <a:ext cx="4075899" cy="44692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B4C75-0D22-4228-BD55-661D528703A3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2548467" y="3020173"/>
            <a:ext cx="2473309" cy="44692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968506-EAC0-49CD-A607-58542081B27A}"/>
              </a:ext>
            </a:extLst>
          </p:cNvPr>
          <p:cNvSpPr/>
          <p:nvPr/>
        </p:nvSpPr>
        <p:spPr>
          <a:xfrm>
            <a:off x="8083157" y="437541"/>
            <a:ext cx="2291012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VarDeclaration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D5089E-9ED9-46C1-8B6A-EAF0209789CC}"/>
              </a:ext>
            </a:extLst>
          </p:cNvPr>
          <p:cNvSpPr/>
          <p:nvPr/>
        </p:nvSpPr>
        <p:spPr>
          <a:xfrm>
            <a:off x="7783607" y="1240622"/>
            <a:ext cx="1010736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5B3FBC2-9094-4353-9E1C-BD122203AEB1}"/>
              </a:ext>
            </a:extLst>
          </p:cNvPr>
          <p:cNvSpPr/>
          <p:nvPr/>
        </p:nvSpPr>
        <p:spPr>
          <a:xfrm>
            <a:off x="9012946" y="1240622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889271-79BB-4FFB-A7C5-C89311766CD6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8288975" y="1033889"/>
            <a:ext cx="939688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F25E36-117C-4535-A1D3-49F92FFF530B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8663" y="1033889"/>
            <a:ext cx="662902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60D624-5166-4E7C-B530-519D2F380A2E}"/>
              </a:ext>
            </a:extLst>
          </p:cNvPr>
          <p:cNvSpPr/>
          <p:nvPr/>
        </p:nvSpPr>
        <p:spPr>
          <a:xfrm>
            <a:off x="7531149" y="5188671"/>
            <a:ext cx="191347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FuncDec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5508F64-2AC6-497B-8FC1-DC9247066AF0}"/>
              </a:ext>
            </a:extLst>
          </p:cNvPr>
          <p:cNvSpPr/>
          <p:nvPr/>
        </p:nvSpPr>
        <p:spPr>
          <a:xfrm>
            <a:off x="6777582" y="5991752"/>
            <a:ext cx="871476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C966C1-8490-4131-924D-FA368348B4C1}"/>
              </a:ext>
            </a:extLst>
          </p:cNvPr>
          <p:cNvSpPr/>
          <p:nvPr/>
        </p:nvSpPr>
        <p:spPr>
          <a:xfrm>
            <a:off x="7915724" y="5991752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ParamList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89B806-678B-407E-A9B4-DC9154C9EC6D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7213320" y="5785019"/>
            <a:ext cx="1274566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2A5C17-0920-4D5A-831D-9E63D5EA568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8487886" y="5785019"/>
            <a:ext cx="306457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6E9093-C036-4DB9-82E3-B6FC70EEDD23}"/>
              </a:ext>
            </a:extLst>
          </p:cNvPr>
          <p:cNvSpPr/>
          <p:nvPr/>
        </p:nvSpPr>
        <p:spPr>
          <a:xfrm>
            <a:off x="5594324" y="5991752"/>
            <a:ext cx="968716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118E83-0CAA-4B62-A511-2A0A19541320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078682" y="5785019"/>
            <a:ext cx="2409204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3CFC3E8-F6AB-4B2B-866B-34DCA5A0EAC4}"/>
              </a:ext>
            </a:extLst>
          </p:cNvPr>
          <p:cNvSpPr/>
          <p:nvPr/>
        </p:nvSpPr>
        <p:spPr>
          <a:xfrm>
            <a:off x="9939627" y="5991752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4E11E7-6B35-4211-A375-8731EBCCE6E7}"/>
              </a:ext>
            </a:extLst>
          </p:cNvPr>
          <p:cNvCxnSpPr>
            <a:stCxn id="47" idx="2"/>
            <a:endCxn id="56" idx="0"/>
          </p:cNvCxnSpPr>
          <p:nvPr/>
        </p:nvCxnSpPr>
        <p:spPr>
          <a:xfrm>
            <a:off x="8487886" y="5785019"/>
            <a:ext cx="2330360" cy="20673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84ECB2D-BD5B-46F6-84EF-9CD4826CE8F8}"/>
              </a:ext>
            </a:extLst>
          </p:cNvPr>
          <p:cNvSpPr/>
          <p:nvPr/>
        </p:nvSpPr>
        <p:spPr>
          <a:xfrm>
            <a:off x="3640049" y="3467100"/>
            <a:ext cx="1006216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Expr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F1A5F1-70BE-4DF7-B2C4-761446B207E0}"/>
              </a:ext>
            </a:extLst>
          </p:cNvPr>
          <p:cNvSpPr/>
          <p:nvPr/>
        </p:nvSpPr>
        <p:spPr>
          <a:xfrm>
            <a:off x="4867128" y="3467100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B151719-C406-44DF-B906-15B2112C4349}"/>
              </a:ext>
            </a:extLst>
          </p:cNvPr>
          <p:cNvSpPr/>
          <p:nvPr/>
        </p:nvSpPr>
        <p:spPr>
          <a:xfrm>
            <a:off x="7783607" y="3467100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F54206-79BF-48B6-AA0C-DA61138E2440}"/>
              </a:ext>
            </a:extLst>
          </p:cNvPr>
          <p:cNvCxnSpPr>
            <a:stCxn id="28" idx="2"/>
            <a:endCxn id="61" idx="0"/>
          </p:cNvCxnSpPr>
          <p:nvPr/>
        </p:nvCxnSpPr>
        <p:spPr>
          <a:xfrm flipH="1">
            <a:off x="4143157" y="3020173"/>
            <a:ext cx="878619" cy="44692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ADDD40-9655-4558-B752-8B9326C9481E}"/>
              </a:ext>
            </a:extLst>
          </p:cNvPr>
          <p:cNvCxnSpPr>
            <a:stCxn id="28" idx="2"/>
            <a:endCxn id="62" idx="0"/>
          </p:cNvCxnSpPr>
          <p:nvPr/>
        </p:nvCxnSpPr>
        <p:spPr>
          <a:xfrm>
            <a:off x="5021776" y="3020173"/>
            <a:ext cx="723971" cy="44692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FA4794-2061-4D4D-8013-3A68351637C1}"/>
              </a:ext>
            </a:extLst>
          </p:cNvPr>
          <p:cNvCxnSpPr>
            <a:stCxn id="28" idx="2"/>
            <a:endCxn id="65" idx="0"/>
          </p:cNvCxnSpPr>
          <p:nvPr/>
        </p:nvCxnSpPr>
        <p:spPr>
          <a:xfrm>
            <a:off x="5021776" y="3020173"/>
            <a:ext cx="3640450" cy="44692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4D51E5-C5B7-4FB2-9114-3A4A3DA2515C}"/>
              </a:ext>
            </a:extLst>
          </p:cNvPr>
          <p:cNvSpPr txBox="1"/>
          <p:nvPr/>
        </p:nvSpPr>
        <p:spPr>
          <a:xfrm>
            <a:off x="6924883" y="35122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62C2259-CFCD-4E75-927D-963FC6B81D10}"/>
              </a:ext>
            </a:extLst>
          </p:cNvPr>
          <p:cNvSpPr/>
          <p:nvPr/>
        </p:nvSpPr>
        <p:spPr>
          <a:xfrm>
            <a:off x="1281377" y="4799056"/>
            <a:ext cx="216400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 Block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C75AAAE-A1BA-4B06-B2EE-3CA2772F1771}"/>
              </a:ext>
            </a:extLst>
          </p:cNvPr>
          <p:cNvSpPr/>
          <p:nvPr/>
        </p:nvSpPr>
        <p:spPr>
          <a:xfrm>
            <a:off x="-792849" y="5617378"/>
            <a:ext cx="134604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ForInit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9205B6D-FEA2-48F4-9982-450E1E35DCBE}"/>
              </a:ext>
            </a:extLst>
          </p:cNvPr>
          <p:cNvSpPr/>
          <p:nvPr/>
        </p:nvSpPr>
        <p:spPr>
          <a:xfrm>
            <a:off x="2270315" y="5617378"/>
            <a:ext cx="1757237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Statement List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49EDF9-D08E-4E4F-A7CC-97E1CBB635D9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-119827" y="5395404"/>
            <a:ext cx="2483206" cy="2219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EA9A2B-AF20-42CB-B6D7-CECBDAD04C1D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>
            <a:off x="2363379" y="5395404"/>
            <a:ext cx="785555" cy="2219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1D4A525-3963-4760-A735-F0FF5389978B}"/>
              </a:ext>
            </a:extLst>
          </p:cNvPr>
          <p:cNvSpPr/>
          <p:nvPr/>
        </p:nvSpPr>
        <p:spPr>
          <a:xfrm>
            <a:off x="738733" y="5617378"/>
            <a:ext cx="134604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ForExpr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491D67B-CD28-40A2-B095-A2A875F1ADFD}"/>
              </a:ext>
            </a:extLst>
          </p:cNvPr>
          <p:cNvSpPr/>
          <p:nvPr/>
        </p:nvSpPr>
        <p:spPr>
          <a:xfrm>
            <a:off x="4213090" y="5617378"/>
            <a:ext cx="1346044" cy="5963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ForExpr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7A17DE-9812-49B1-AD27-29535CC40A82}"/>
              </a:ext>
            </a:extLst>
          </p:cNvPr>
          <p:cNvCxnSpPr>
            <a:stCxn id="82" idx="2"/>
            <a:endCxn id="91" idx="0"/>
          </p:cNvCxnSpPr>
          <p:nvPr/>
        </p:nvCxnSpPr>
        <p:spPr>
          <a:xfrm flipH="1">
            <a:off x="1411755" y="5395404"/>
            <a:ext cx="951624" cy="2219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34974F-D36F-4E2D-80C2-7B7FA28BA2F4}"/>
              </a:ext>
            </a:extLst>
          </p:cNvPr>
          <p:cNvCxnSpPr>
            <a:stCxn id="82" idx="2"/>
            <a:endCxn id="93" idx="0"/>
          </p:cNvCxnSpPr>
          <p:nvPr/>
        </p:nvCxnSpPr>
        <p:spPr>
          <a:xfrm>
            <a:off x="2363379" y="5395404"/>
            <a:ext cx="2522733" cy="22197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4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2DB83-2AA9-43FC-8F84-DDB38C059433}"/>
              </a:ext>
            </a:extLst>
          </p:cNvPr>
          <p:cNvSpPr/>
          <p:nvPr/>
        </p:nvSpPr>
        <p:spPr>
          <a:xfrm>
            <a:off x="314325" y="838200"/>
            <a:ext cx="20574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CCAE5-AA67-41F2-92B1-36A6FADFF3F8}"/>
              </a:ext>
            </a:extLst>
          </p:cNvPr>
          <p:cNvSpPr txBox="1"/>
          <p:nvPr/>
        </p:nvSpPr>
        <p:spPr>
          <a:xfrm>
            <a:off x="2486025" y="8382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0x00004000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C4A32-10A9-49A8-8F69-5A1A41EE84A5}"/>
              </a:ext>
            </a:extLst>
          </p:cNvPr>
          <p:cNvSpPr txBox="1"/>
          <p:nvPr/>
        </p:nvSpPr>
        <p:spPr>
          <a:xfrm>
            <a:off x="2486025" y="565409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0x00008000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7F65D-6A92-4549-A346-370B30D7BB28}"/>
              </a:ext>
            </a:extLst>
          </p:cNvPr>
          <p:cNvSpPr/>
          <p:nvPr/>
        </p:nvSpPr>
        <p:spPr>
          <a:xfrm>
            <a:off x="314326" y="834571"/>
            <a:ext cx="2057400" cy="994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2F63-1950-4B29-8D8C-45059E87E3AE}"/>
              </a:ext>
            </a:extLst>
          </p:cNvPr>
          <p:cNvSpPr/>
          <p:nvPr/>
        </p:nvSpPr>
        <p:spPr>
          <a:xfrm>
            <a:off x="314326" y="3514726"/>
            <a:ext cx="2057400" cy="2508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Stack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60074-41E7-4DE7-A598-27D7ED6DD4B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67649" y="1207532"/>
            <a:ext cx="0" cy="444656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15042-B551-49CC-80A9-41213586ACB3}"/>
              </a:ext>
            </a:extLst>
          </p:cNvPr>
          <p:cNvSpPr/>
          <p:nvPr/>
        </p:nvSpPr>
        <p:spPr>
          <a:xfrm>
            <a:off x="314325" y="5650468"/>
            <a:ext cx="2057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Main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D205C-CB3D-4D13-B613-6823A36EAFE5}"/>
              </a:ext>
            </a:extLst>
          </p:cNvPr>
          <p:cNvSpPr/>
          <p:nvPr/>
        </p:nvSpPr>
        <p:spPr>
          <a:xfrm>
            <a:off x="314325" y="5277506"/>
            <a:ext cx="2057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_add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A6A8A-57F5-4119-A12C-A24D3CB53B5F}"/>
              </a:ext>
            </a:extLst>
          </p:cNvPr>
          <p:cNvSpPr/>
          <p:nvPr/>
        </p:nvSpPr>
        <p:spPr>
          <a:xfrm>
            <a:off x="9705976" y="834571"/>
            <a:ext cx="2057400" cy="5188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Stack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BCD77-8A14-42BE-B13A-334D7204C48D}"/>
              </a:ext>
            </a:extLst>
          </p:cNvPr>
          <p:cNvSpPr/>
          <p:nvPr/>
        </p:nvSpPr>
        <p:spPr>
          <a:xfrm>
            <a:off x="9705975" y="3638550"/>
            <a:ext cx="2057400" cy="2011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Main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F7250-633B-485F-B482-AA71223B5D9C}"/>
              </a:ext>
            </a:extLst>
          </p:cNvPr>
          <p:cNvSpPr/>
          <p:nvPr/>
        </p:nvSpPr>
        <p:spPr>
          <a:xfrm>
            <a:off x="9705975" y="5646838"/>
            <a:ext cx="2057400" cy="372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893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6E6C4-227E-475B-B078-FE45C10BEA6F}"/>
              </a:ext>
            </a:extLst>
          </p:cNvPr>
          <p:cNvSpPr/>
          <p:nvPr/>
        </p:nvSpPr>
        <p:spPr>
          <a:xfrm>
            <a:off x="5838250" y="834571"/>
            <a:ext cx="2057400" cy="5188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Stack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5A7A1B-BE11-4F66-AD61-3588F8A25AF6}"/>
              </a:ext>
            </a:extLst>
          </p:cNvPr>
          <p:cNvSpPr/>
          <p:nvPr/>
        </p:nvSpPr>
        <p:spPr>
          <a:xfrm>
            <a:off x="5838249" y="3638550"/>
            <a:ext cx="2057400" cy="2381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Main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2223AF-6320-4A80-AE04-994A846A915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86400" y="6019800"/>
            <a:ext cx="351849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9B5897-D7FA-416E-8B69-E34A3B1AB381}"/>
              </a:ext>
            </a:extLst>
          </p:cNvPr>
          <p:cNvSpPr txBox="1"/>
          <p:nvPr/>
        </p:nvSpPr>
        <p:spPr>
          <a:xfrm>
            <a:off x="4198868" y="58351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Fira Code" panose="020B0509050000020004" pitchFamily="49" charset="0"/>
                <a:ea typeface="Fira Code" panose="020B0509050000020004" pitchFamily="49" charset="0"/>
              </a:rPr>
              <a:t>ESP, EBP</a:t>
            </a:r>
            <a:endParaRPr lang="zh-CN" altLang="en-US" i="1" dirty="0">
              <a:latin typeface="Fira Code" panose="020B05090500000200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71EE6E-B415-47D8-8E3A-699CCA282D0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323247" y="6019800"/>
            <a:ext cx="38272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213C06-4231-4404-9DCD-309520EB8A0C}"/>
              </a:ext>
            </a:extLst>
          </p:cNvPr>
          <p:cNvSpPr txBox="1"/>
          <p:nvPr/>
        </p:nvSpPr>
        <p:spPr>
          <a:xfrm>
            <a:off x="8725006" y="583513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Fira Code" panose="020B0509050000020004" pitchFamily="49" charset="0"/>
                <a:ea typeface="Fira Code" panose="020B0509050000020004" pitchFamily="49" charset="0"/>
              </a:rPr>
              <a:t>EBP</a:t>
            </a:r>
            <a:endParaRPr lang="zh-CN" altLang="en-US" i="1" dirty="0">
              <a:latin typeface="Fira Code" panose="020B05090500000200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22771-2B99-40DA-940B-F701E89643C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9323247" y="5646838"/>
            <a:ext cx="38272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F18156-9D72-4476-B708-B6627EE112FC}"/>
              </a:ext>
            </a:extLst>
          </p:cNvPr>
          <p:cNvSpPr txBox="1"/>
          <p:nvPr/>
        </p:nvSpPr>
        <p:spPr>
          <a:xfrm>
            <a:off x="8725006" y="54621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Fira Code" panose="020B0509050000020004" pitchFamily="49" charset="0"/>
                <a:ea typeface="Fira Code" panose="020B0509050000020004" pitchFamily="49" charset="0"/>
              </a:rPr>
              <a:t>ESP</a:t>
            </a:r>
            <a:endParaRPr lang="zh-CN" altLang="en-US" i="1" dirty="0">
              <a:latin typeface="Fira Code" panose="020B05090500000200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DD11B-EDFE-4E67-8FF3-EF0F2197C054}"/>
              </a:ext>
            </a:extLst>
          </p:cNvPr>
          <p:cNvCxnSpPr/>
          <p:nvPr/>
        </p:nvCxnSpPr>
        <p:spPr>
          <a:xfrm>
            <a:off x="7895649" y="3638550"/>
            <a:ext cx="1810326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6AD8FD-3BCD-4704-980B-E14D890AFE62}"/>
              </a:ext>
            </a:extLst>
          </p:cNvPr>
          <p:cNvSpPr txBox="1"/>
          <p:nvPr/>
        </p:nvSpPr>
        <p:spPr>
          <a:xfrm>
            <a:off x="8156244" y="321945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push 893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6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Microsoft Office PowerPoint</Application>
  <PresentationFormat>Widescreen</PresentationFormat>
  <Paragraphs>237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Fira Code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28</cp:revision>
  <dcterms:created xsi:type="dcterms:W3CDTF">2020-02-13T13:32:17Z</dcterms:created>
  <dcterms:modified xsi:type="dcterms:W3CDTF">2020-02-20T12:54:00Z</dcterms:modified>
</cp:coreProperties>
</file>