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D753-AA43-429A-B426-423E66018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9E503-C830-4E4C-A4A7-C3A62F88E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AED8-42A2-46DB-ACFF-1F88FEDC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5E83-1D6F-4F14-9CA4-6397BDADD68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E6AB4-232B-4D2C-BDDD-4EC3199F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14E7-2763-4F2A-9116-7EC70754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CE9D-508E-4968-BC0F-569E0F91A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7B78-A646-4309-AC2B-E0A8685A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2F525-31E4-4F1A-ACB9-18D27EE7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33A1-E04E-49E9-8144-D6F0E2E5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5E83-1D6F-4F14-9CA4-6397BDADD68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551D-B01E-492B-8FED-1385B080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B4380-9C3D-48EE-9BA6-1C9CFE3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CE9D-508E-4968-BC0F-569E0F91A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9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22FA2-7BF1-472C-878C-CF874B3AA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B2261-FB63-4A2A-80C2-7220AB307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91D41-F130-405B-9B0B-4650CA22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5E83-1D6F-4F14-9CA4-6397BDADD68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D6C7F-2514-43D8-BD72-A490D90D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427F-A6E8-4C76-92A8-7F2D69DA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CE9D-508E-4968-BC0F-569E0F91A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4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795B-C61C-4BA2-BE53-9D43810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347A8-E7FD-48FB-B610-45452CB6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C89E-4D4D-4E11-B996-82453C13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5E83-1D6F-4F14-9CA4-6397BDADD68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D63A6-D481-41A6-9A7C-01586E5E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74AD8-D576-48EE-A13C-0A5D632F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CE9D-508E-4968-BC0F-569E0F91A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3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F93C-E67C-4B96-9743-1B73B048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95A2A-87FD-41AC-AEE7-515E5271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093B-4150-463B-8219-EBFB39FB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5E83-1D6F-4F14-9CA4-6397BDADD68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34203-655F-4D1D-9977-0014F874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BB6D7-0575-469C-9470-D755C20D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CE9D-508E-4968-BC0F-569E0F91A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1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FD88-F570-4BCC-BC05-5AC0914F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7299-24F5-42EF-9E9E-D36B64E03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55847-11EE-4CCC-A5C1-19D1D7C76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1DB5E-5C31-45C8-8E41-AA38D5A1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5E83-1D6F-4F14-9CA4-6397BDADD68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50D02-2512-447E-9958-902B61B4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E8507-A28C-44C3-8898-F824D369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CE9D-508E-4968-BC0F-569E0F91A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4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5E76-813B-45B2-89AE-B38E5942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20C1-7DCA-4B1F-8522-C050B7F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F1EBD-8DD2-4000-ABE7-953D3DA6C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297BA-14EC-4CAD-B725-AED628BE2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ABB26-BE39-4C7C-9F9F-FE53AF4C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57165-01C7-4435-ACEB-560AC858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5E83-1D6F-4F14-9CA4-6397BDADD68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92031-32F2-4AF6-B7E4-8B5BD000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87571-19A7-44E2-BC11-9C857DE4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CE9D-508E-4968-BC0F-569E0F91A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8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F7E4-1A1C-4A0C-A3A0-FAA24988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93036-7FAD-4011-9F89-0666C526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5E83-1D6F-4F14-9CA4-6397BDADD68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E0E26-4368-42BF-B0FB-E3088A88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D7F87-93EA-446A-8E11-0CE26911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CE9D-508E-4968-BC0F-569E0F91A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1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82F04-B60D-4C06-A3E9-58A91384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5E83-1D6F-4F14-9CA4-6397BDADD68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563FE-EA25-44A4-BD7D-69C8FF4F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92253-240F-4067-8F75-303CB1F5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CE9D-508E-4968-BC0F-569E0F91A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0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C4F3-B293-4EFC-BE19-AEB9CF8D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270A-9F4F-4C13-98B2-513C13C3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6FC3E-0827-45E1-87A3-CACDF6145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300EE-5C54-49AF-BBD1-E3010590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5E83-1D6F-4F14-9CA4-6397BDADD68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E7036-470C-4A5D-AE36-82BE35BD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19B17-61D0-4FDE-B4CE-99CC509A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CE9D-508E-4968-BC0F-569E0F91A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C5CF-8104-4E19-9DCE-05576E86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775DD-02B2-439F-AC74-3F6F9958A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4DB33-3BEB-4BED-B568-5EF4D986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53D9F-DCE6-4BBE-8079-3FB840D8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5E83-1D6F-4F14-9CA4-6397BDADD68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690D8-482B-4065-95FE-7FB9C7FD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C450-0C9C-4858-BCDA-0665A0C6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CE9D-508E-4968-BC0F-569E0F91A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5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457F7-CE2C-4435-AC6D-7867AC80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B68C3-66D7-40B2-A42D-C6C4DD2A2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03E25-3347-40CC-B600-6C48BA473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5E83-1D6F-4F14-9CA4-6397BDADD68C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478A-C641-4112-A901-F5328C86D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C568-08D0-460D-8603-03F2F00A2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CE9D-508E-4968-BC0F-569E0F91A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0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F12908-BE93-44F0-B543-65E4BA9A440D}"/>
              </a:ext>
            </a:extLst>
          </p:cNvPr>
          <p:cNvCxnSpPr>
            <a:cxnSpLocks/>
          </p:cNvCxnSpPr>
          <p:nvPr/>
        </p:nvCxnSpPr>
        <p:spPr>
          <a:xfrm flipV="1">
            <a:off x="2340528" y="2214694"/>
            <a:ext cx="578841" cy="218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3BED44-FA9B-4F5F-88E4-C7A600CD8B76}"/>
              </a:ext>
            </a:extLst>
          </p:cNvPr>
          <p:cNvCxnSpPr>
            <a:cxnSpLocks/>
          </p:cNvCxnSpPr>
          <p:nvPr/>
        </p:nvCxnSpPr>
        <p:spPr>
          <a:xfrm>
            <a:off x="2340528" y="2432807"/>
            <a:ext cx="570452" cy="244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0BF280-F0C1-421E-82F4-9B09247E690B}"/>
              </a:ext>
            </a:extLst>
          </p:cNvPr>
          <p:cNvSpPr txBox="1"/>
          <p:nvPr/>
        </p:nvSpPr>
        <p:spPr>
          <a:xfrm>
            <a:off x="2528203" y="190103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D60562-E1E6-487E-934D-45E6CDC2AAF0}"/>
              </a:ext>
            </a:extLst>
          </p:cNvPr>
          <p:cNvSpPr txBox="1"/>
          <p:nvPr/>
        </p:nvSpPr>
        <p:spPr>
          <a:xfrm>
            <a:off x="2528203" y="246622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7B5CF7-4DD9-454C-8EDF-0A87D8BD5E03}"/>
              </a:ext>
            </a:extLst>
          </p:cNvPr>
          <p:cNvSpPr txBox="1"/>
          <p:nvPr/>
        </p:nvSpPr>
        <p:spPr>
          <a:xfrm>
            <a:off x="3536746" y="2374084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1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B43D22-38A7-4DCB-AAE0-5B2D17D7548F}"/>
              </a:ext>
            </a:extLst>
          </p:cNvPr>
          <p:cNvSpPr txBox="1"/>
          <p:nvPr/>
        </p:nvSpPr>
        <p:spPr>
          <a:xfrm>
            <a:off x="3516154" y="1781028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0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F33907-9EEF-421D-8527-B8AFCE6BA2D7}"/>
              </a:ext>
            </a:extLst>
          </p:cNvPr>
          <p:cNvSpPr/>
          <p:nvPr/>
        </p:nvSpPr>
        <p:spPr>
          <a:xfrm>
            <a:off x="2088859" y="2181138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0F1E6A-E7B5-496C-A065-180ECDE2F1F4}"/>
              </a:ext>
            </a:extLst>
          </p:cNvPr>
          <p:cNvCxnSpPr>
            <a:cxnSpLocks/>
            <a:stCxn id="14" idx="6"/>
            <a:endCxn id="43" idx="2"/>
          </p:cNvCxnSpPr>
          <p:nvPr/>
        </p:nvCxnSpPr>
        <p:spPr>
          <a:xfrm>
            <a:off x="3417574" y="2751589"/>
            <a:ext cx="51478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1A2BEF-CC3C-4922-B25F-B6A17FBC9BC3}"/>
              </a:ext>
            </a:extLst>
          </p:cNvPr>
          <p:cNvCxnSpPr>
            <a:cxnSpLocks/>
            <a:stCxn id="9" idx="6"/>
            <a:endCxn id="42" idx="2"/>
          </p:cNvCxnSpPr>
          <p:nvPr/>
        </p:nvCxnSpPr>
        <p:spPr>
          <a:xfrm>
            <a:off x="3417574" y="2118220"/>
            <a:ext cx="51478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54A10F6-8C52-4E22-8A94-8F228DDF88ED}"/>
              </a:ext>
            </a:extLst>
          </p:cNvPr>
          <p:cNvSpPr/>
          <p:nvPr/>
        </p:nvSpPr>
        <p:spPr>
          <a:xfrm>
            <a:off x="2905846" y="1862356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D6D941-CBF6-4D10-AC49-A5A5CACAFD42}"/>
              </a:ext>
            </a:extLst>
          </p:cNvPr>
          <p:cNvSpPr/>
          <p:nvPr/>
        </p:nvSpPr>
        <p:spPr>
          <a:xfrm>
            <a:off x="2905846" y="2495725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F8CB2A-4B8A-458E-9D64-5E0108CD634E}"/>
              </a:ext>
            </a:extLst>
          </p:cNvPr>
          <p:cNvSpPr/>
          <p:nvPr/>
        </p:nvSpPr>
        <p:spPr>
          <a:xfrm>
            <a:off x="4769819" y="2181138"/>
            <a:ext cx="511728" cy="511728"/>
          </a:xfrm>
          <a:prstGeom prst="ellipse">
            <a:avLst/>
          </a:prstGeom>
          <a:solidFill>
            <a:schemeClr val="bg1"/>
          </a:solidFill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FBF71B-A36A-4A18-BFF9-36E3545B7404}"/>
              </a:ext>
            </a:extLst>
          </p:cNvPr>
          <p:cNvSpPr txBox="1"/>
          <p:nvPr/>
        </p:nvSpPr>
        <p:spPr>
          <a:xfrm>
            <a:off x="3242040" y="3129094"/>
            <a:ext cx="8739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 | 1</a:t>
            </a:r>
            <a:endParaRPr lang="zh-CN" altLang="en-US" dirty="0">
              <a:solidFill>
                <a:srgbClr val="C00000"/>
              </a:solidFill>
              <a:latin typeface="Fira Code" panose="020B05090500000200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50D9C7-C40C-4B4E-90AF-B0B7052811FE}"/>
              </a:ext>
            </a:extLst>
          </p:cNvPr>
          <p:cNvCxnSpPr>
            <a:cxnSpLocks/>
          </p:cNvCxnSpPr>
          <p:nvPr/>
        </p:nvCxnSpPr>
        <p:spPr>
          <a:xfrm flipV="1">
            <a:off x="4188225" y="2528754"/>
            <a:ext cx="578841" cy="218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5A747A-7D57-4649-87C4-4121443011A1}"/>
              </a:ext>
            </a:extLst>
          </p:cNvPr>
          <p:cNvCxnSpPr>
            <a:cxnSpLocks/>
          </p:cNvCxnSpPr>
          <p:nvPr/>
        </p:nvCxnSpPr>
        <p:spPr>
          <a:xfrm>
            <a:off x="4186346" y="2118220"/>
            <a:ext cx="570452" cy="244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0BBE4B2-EC9E-4D37-AB79-CCF92986E637}"/>
              </a:ext>
            </a:extLst>
          </p:cNvPr>
          <p:cNvSpPr/>
          <p:nvPr/>
        </p:nvSpPr>
        <p:spPr>
          <a:xfrm>
            <a:off x="3932361" y="1862356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C9F77F1-2013-467F-9207-D36FC2FA24EE}"/>
              </a:ext>
            </a:extLst>
          </p:cNvPr>
          <p:cNvSpPr/>
          <p:nvPr/>
        </p:nvSpPr>
        <p:spPr>
          <a:xfrm>
            <a:off x="3932361" y="2495725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243662-7697-4DD7-80EA-19456B8F8998}"/>
              </a:ext>
            </a:extLst>
          </p:cNvPr>
          <p:cNvSpPr txBox="1"/>
          <p:nvPr/>
        </p:nvSpPr>
        <p:spPr>
          <a:xfrm>
            <a:off x="4422911" y="190103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43AF2F-C45E-4FF5-BA35-B75D305103B1}"/>
              </a:ext>
            </a:extLst>
          </p:cNvPr>
          <p:cNvSpPr txBox="1"/>
          <p:nvPr/>
        </p:nvSpPr>
        <p:spPr>
          <a:xfrm>
            <a:off x="4422911" y="246622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D50DE9-F2ED-4DD7-BADF-53E83EE51E06}"/>
              </a:ext>
            </a:extLst>
          </p:cNvPr>
          <p:cNvCxnSpPr>
            <a:cxnSpLocks/>
          </p:cNvCxnSpPr>
          <p:nvPr/>
        </p:nvCxnSpPr>
        <p:spPr>
          <a:xfrm flipV="1">
            <a:off x="7162124" y="2214694"/>
            <a:ext cx="578841" cy="218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56FA7B-7A93-4A69-A241-4F83586AC5B4}"/>
              </a:ext>
            </a:extLst>
          </p:cNvPr>
          <p:cNvCxnSpPr>
            <a:cxnSpLocks/>
          </p:cNvCxnSpPr>
          <p:nvPr/>
        </p:nvCxnSpPr>
        <p:spPr>
          <a:xfrm>
            <a:off x="7162124" y="2432807"/>
            <a:ext cx="570452" cy="244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CC12388-D25A-4A28-B213-3D4AE9C57FE9}"/>
              </a:ext>
            </a:extLst>
          </p:cNvPr>
          <p:cNvSpPr txBox="1"/>
          <p:nvPr/>
        </p:nvSpPr>
        <p:spPr>
          <a:xfrm>
            <a:off x="7349799" y="190103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FC23B8-9E5E-4EAB-A1C1-9F9C9F0FFD60}"/>
              </a:ext>
            </a:extLst>
          </p:cNvPr>
          <p:cNvSpPr txBox="1"/>
          <p:nvPr/>
        </p:nvSpPr>
        <p:spPr>
          <a:xfrm>
            <a:off x="7349799" y="246622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CB2CAA-C8DA-4987-8D10-FBB11941559E}"/>
              </a:ext>
            </a:extLst>
          </p:cNvPr>
          <p:cNvSpPr txBox="1"/>
          <p:nvPr/>
        </p:nvSpPr>
        <p:spPr>
          <a:xfrm>
            <a:off x="8358342" y="2374084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ahnschrift Light" panose="020B0502040204020203" pitchFamily="34" charset="0"/>
              </a:rPr>
              <a:t>1</a:t>
            </a:r>
            <a:endParaRPr lang="zh-CN" altLang="en-US" sz="2000" dirty="0">
              <a:latin typeface="Bahnschrift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76FD98-2227-4483-AB53-3E2979604A5F}"/>
              </a:ext>
            </a:extLst>
          </p:cNvPr>
          <p:cNvSpPr txBox="1"/>
          <p:nvPr/>
        </p:nvSpPr>
        <p:spPr>
          <a:xfrm>
            <a:off x="8337750" y="1781028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ahnschrift Light" panose="020B0502040204020203" pitchFamily="34" charset="0"/>
              </a:rPr>
              <a:t>0</a:t>
            </a:r>
            <a:endParaRPr lang="zh-CN" altLang="en-US" sz="2000" dirty="0">
              <a:latin typeface="Bahnschrift Light" panose="020B0502040204020203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586E7AB-6429-41F4-9822-08FF272BF85C}"/>
              </a:ext>
            </a:extLst>
          </p:cNvPr>
          <p:cNvSpPr/>
          <p:nvPr/>
        </p:nvSpPr>
        <p:spPr>
          <a:xfrm>
            <a:off x="6910455" y="2181138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F0FC70-7E8F-4DE4-BA02-60360BF38DAB}"/>
              </a:ext>
            </a:extLst>
          </p:cNvPr>
          <p:cNvCxnSpPr>
            <a:cxnSpLocks/>
            <a:stCxn id="61" idx="6"/>
            <a:endCxn id="67" idx="2"/>
          </p:cNvCxnSpPr>
          <p:nvPr/>
        </p:nvCxnSpPr>
        <p:spPr>
          <a:xfrm>
            <a:off x="8239170" y="2751589"/>
            <a:ext cx="514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8BB093-EA24-49A7-806A-4F39F7BD01BC}"/>
              </a:ext>
            </a:extLst>
          </p:cNvPr>
          <p:cNvCxnSpPr>
            <a:cxnSpLocks/>
            <a:stCxn id="60" idx="6"/>
            <a:endCxn id="66" idx="2"/>
          </p:cNvCxnSpPr>
          <p:nvPr/>
        </p:nvCxnSpPr>
        <p:spPr>
          <a:xfrm>
            <a:off x="8239170" y="2118220"/>
            <a:ext cx="514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44E6783-28EA-45E6-AFA0-1C595DCF4B2A}"/>
              </a:ext>
            </a:extLst>
          </p:cNvPr>
          <p:cNvSpPr/>
          <p:nvPr/>
        </p:nvSpPr>
        <p:spPr>
          <a:xfrm>
            <a:off x="7727442" y="1862356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228AE5-F00E-4EE8-B03E-C1596521E8FB}"/>
              </a:ext>
            </a:extLst>
          </p:cNvPr>
          <p:cNvSpPr/>
          <p:nvPr/>
        </p:nvSpPr>
        <p:spPr>
          <a:xfrm>
            <a:off x="7727442" y="2495725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8BF29CD-C3DB-476C-A112-93A2F4C444D3}"/>
              </a:ext>
            </a:extLst>
          </p:cNvPr>
          <p:cNvSpPr/>
          <p:nvPr/>
        </p:nvSpPr>
        <p:spPr>
          <a:xfrm>
            <a:off x="9591415" y="2181138"/>
            <a:ext cx="511728" cy="511728"/>
          </a:xfrm>
          <a:prstGeom prst="ellipse">
            <a:avLst/>
          </a:prstGeom>
          <a:solidFill>
            <a:schemeClr val="bg1"/>
          </a:solidFill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90E01D-6926-4429-A34C-A7FC199C6DCD}"/>
              </a:ext>
            </a:extLst>
          </p:cNvPr>
          <p:cNvSpPr txBox="1"/>
          <p:nvPr/>
        </p:nvSpPr>
        <p:spPr>
          <a:xfrm>
            <a:off x="8063636" y="3129094"/>
            <a:ext cx="8739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 | 1</a:t>
            </a:r>
            <a:endParaRPr lang="zh-CN" altLang="en-US" dirty="0">
              <a:solidFill>
                <a:srgbClr val="C00000"/>
              </a:solidFill>
              <a:latin typeface="Fira Code" panose="020B0509050000020004" pitchFamily="49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1A94E9-2892-4B30-A389-7DD001148C59}"/>
              </a:ext>
            </a:extLst>
          </p:cNvPr>
          <p:cNvCxnSpPr>
            <a:cxnSpLocks/>
          </p:cNvCxnSpPr>
          <p:nvPr/>
        </p:nvCxnSpPr>
        <p:spPr>
          <a:xfrm flipV="1">
            <a:off x="9009821" y="2528754"/>
            <a:ext cx="578841" cy="218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837069-D24A-437B-91C9-84C5668E98FE}"/>
              </a:ext>
            </a:extLst>
          </p:cNvPr>
          <p:cNvCxnSpPr>
            <a:cxnSpLocks/>
          </p:cNvCxnSpPr>
          <p:nvPr/>
        </p:nvCxnSpPr>
        <p:spPr>
          <a:xfrm>
            <a:off x="9007942" y="2118220"/>
            <a:ext cx="570452" cy="244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DBE4F3E-DE8E-40C6-B6AB-E9B4E3772176}"/>
              </a:ext>
            </a:extLst>
          </p:cNvPr>
          <p:cNvSpPr/>
          <p:nvPr/>
        </p:nvSpPr>
        <p:spPr>
          <a:xfrm>
            <a:off x="8753957" y="1862356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EEBD9C1-6727-44C0-AFAD-B9A78308A83D}"/>
              </a:ext>
            </a:extLst>
          </p:cNvPr>
          <p:cNvSpPr/>
          <p:nvPr/>
        </p:nvSpPr>
        <p:spPr>
          <a:xfrm>
            <a:off x="8753957" y="2495725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1DD9C6-338B-4BF2-A71E-2FE9D1447E79}"/>
              </a:ext>
            </a:extLst>
          </p:cNvPr>
          <p:cNvSpPr txBox="1"/>
          <p:nvPr/>
        </p:nvSpPr>
        <p:spPr>
          <a:xfrm>
            <a:off x="9244507" y="190103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12346C-FD45-49BD-921B-8C0750BC79D9}"/>
              </a:ext>
            </a:extLst>
          </p:cNvPr>
          <p:cNvSpPr txBox="1"/>
          <p:nvPr/>
        </p:nvSpPr>
        <p:spPr>
          <a:xfrm>
            <a:off x="9244507" y="246622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BE9F24-84F6-495B-A4B8-1C6EBDCEAA1C}"/>
              </a:ext>
            </a:extLst>
          </p:cNvPr>
          <p:cNvCxnSpPr>
            <a:cxnSpLocks/>
            <a:endCxn id="57" idx="3"/>
          </p:cNvCxnSpPr>
          <p:nvPr/>
        </p:nvCxnSpPr>
        <p:spPr>
          <a:xfrm flipV="1">
            <a:off x="6791283" y="2617925"/>
            <a:ext cx="194113" cy="1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B922D2A-F4D5-487C-BB3A-93B2D476D4A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954676" y="2617925"/>
            <a:ext cx="209124" cy="156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0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2E4871-558A-4CF4-9A4A-AA4CC20543C0}"/>
              </a:ext>
            </a:extLst>
          </p:cNvPr>
          <p:cNvSpPr/>
          <p:nvPr/>
        </p:nvSpPr>
        <p:spPr>
          <a:xfrm>
            <a:off x="4438367" y="3548165"/>
            <a:ext cx="511728" cy="511728"/>
          </a:xfrm>
          <a:prstGeom prst="ellipse">
            <a:avLst/>
          </a:prstGeom>
          <a:solidFill>
            <a:schemeClr val="bg1"/>
          </a:solidFill>
          <a:ln w="38100" cmpd="dbl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44F0C3-B663-4280-88A3-E066F9A7C77D}"/>
              </a:ext>
            </a:extLst>
          </p:cNvPr>
          <p:cNvSpPr/>
          <p:nvPr/>
        </p:nvSpPr>
        <p:spPr>
          <a:xfrm>
            <a:off x="5261592" y="3036437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i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94133F-9AF7-4787-A9F2-8B58F2A78FC2}"/>
              </a:ext>
            </a:extLst>
          </p:cNvPr>
          <p:cNvSpPr/>
          <p:nvPr/>
        </p:nvSpPr>
        <p:spPr>
          <a:xfrm>
            <a:off x="5261592" y="4059893"/>
            <a:ext cx="511728" cy="511728"/>
          </a:xfrm>
          <a:prstGeom prst="ellipse">
            <a:avLst/>
          </a:prstGeom>
          <a:solidFill>
            <a:schemeClr val="bg1"/>
          </a:solidFill>
          <a:ln w="38100" cmpd="dbl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BA2790-4433-4D08-B762-7ADFA459F629}"/>
              </a:ext>
            </a:extLst>
          </p:cNvPr>
          <p:cNvSpPr/>
          <p:nvPr/>
        </p:nvSpPr>
        <p:spPr>
          <a:xfrm>
            <a:off x="6162818" y="3036437"/>
            <a:ext cx="511728" cy="511728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zh-CN" altLang="en-US" i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371C27-A15A-4D53-BCD0-DFF3B311B347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4875154" y="3473224"/>
            <a:ext cx="461379" cy="14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D3AFA3-FB10-4608-9151-9DD0405E4E29}"/>
              </a:ext>
            </a:extLst>
          </p:cNvPr>
          <p:cNvSpPr txBox="1"/>
          <p:nvPr/>
        </p:nvSpPr>
        <p:spPr>
          <a:xfrm>
            <a:off x="4923214" y="314900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1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958523-3918-4823-9EB1-A862944C24F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773320" y="3292301"/>
            <a:ext cx="38949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0A55B1-2EF4-4EDC-B984-E6F1907A90B1}"/>
              </a:ext>
            </a:extLst>
          </p:cNvPr>
          <p:cNvSpPr txBox="1"/>
          <p:nvPr/>
        </p:nvSpPr>
        <p:spPr>
          <a:xfrm>
            <a:off x="5790777" y="287492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0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93D78EB-3F22-47DF-AC38-3C6000B2D30A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5968069" y="2585824"/>
            <a:ext cx="12700" cy="901226"/>
          </a:xfrm>
          <a:prstGeom prst="curvedConnector3">
            <a:avLst>
              <a:gd name="adj1" fmla="val 180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91381F-547A-4E9E-B1EA-918BC729AA1A}"/>
              </a:ext>
            </a:extLst>
          </p:cNvPr>
          <p:cNvSpPr txBox="1"/>
          <p:nvPr/>
        </p:nvSpPr>
        <p:spPr>
          <a:xfrm>
            <a:off x="5824440" y="239663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Bahnschrift Light" panose="020B0502040204020203" pitchFamily="34" charset="0"/>
              </a:rPr>
              <a:t>1</a:t>
            </a:r>
            <a:endParaRPr lang="zh-CN" altLang="en-US" sz="2400" dirty="0">
              <a:solidFill>
                <a:schemeClr val="accent4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70B115-2E54-43EF-BAB7-41B5BE2F2612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4348065" y="3984952"/>
            <a:ext cx="165243" cy="149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288350-A0A6-442A-8258-DD365A74A8E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875154" y="3984952"/>
            <a:ext cx="461379" cy="1498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CA8240-8E44-4614-B625-4BFF5DBE7435}"/>
              </a:ext>
            </a:extLst>
          </p:cNvPr>
          <p:cNvSpPr txBox="1"/>
          <p:nvPr/>
        </p:nvSpPr>
        <p:spPr>
          <a:xfrm>
            <a:off x="4891081" y="363569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Bahnschrift Light" panose="020B0502040204020203" pitchFamily="34" charset="0"/>
              </a:rPr>
              <a:t>0</a:t>
            </a:r>
            <a:endParaRPr lang="zh-CN" altLang="en-US" sz="2400" dirty="0">
              <a:solidFill>
                <a:srgbClr val="7030A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36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AB624D5-5A2E-4565-94CF-ADDC2B27D6E5}"/>
              </a:ext>
            </a:extLst>
          </p:cNvPr>
          <p:cNvSpPr/>
          <p:nvPr/>
        </p:nvSpPr>
        <p:spPr>
          <a:xfrm>
            <a:off x="1231609" y="2038882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DABFA-1B3E-438F-AAC0-8016DE608F60}"/>
              </a:ext>
            </a:extLst>
          </p:cNvPr>
          <p:cNvSpPr/>
          <p:nvPr/>
        </p:nvSpPr>
        <p:spPr>
          <a:xfrm>
            <a:off x="2092799" y="2038882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282B0F-06D7-4B50-BCD2-C712F1865E08}"/>
              </a:ext>
            </a:extLst>
          </p:cNvPr>
          <p:cNvSpPr/>
          <p:nvPr/>
        </p:nvSpPr>
        <p:spPr>
          <a:xfrm>
            <a:off x="2953989" y="2038882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58BFD4-6B71-4CD9-8330-BE1745AF6E44}"/>
              </a:ext>
            </a:extLst>
          </p:cNvPr>
          <p:cNvSpPr/>
          <p:nvPr/>
        </p:nvSpPr>
        <p:spPr>
          <a:xfrm>
            <a:off x="3815179" y="2038882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A95BA0-6FBC-441F-8FA7-D522B354F06F}"/>
              </a:ext>
            </a:extLst>
          </p:cNvPr>
          <p:cNvSpPr/>
          <p:nvPr/>
        </p:nvSpPr>
        <p:spPr>
          <a:xfrm>
            <a:off x="4676369" y="2038882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67231C-19AE-4703-B153-628AEEF0AF1A}"/>
              </a:ext>
            </a:extLst>
          </p:cNvPr>
          <p:cNvSpPr/>
          <p:nvPr/>
        </p:nvSpPr>
        <p:spPr>
          <a:xfrm>
            <a:off x="5537559" y="2038882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30A0BA-FF07-4C09-ABBA-95B608225BC0}"/>
              </a:ext>
            </a:extLst>
          </p:cNvPr>
          <p:cNvSpPr/>
          <p:nvPr/>
        </p:nvSpPr>
        <p:spPr>
          <a:xfrm>
            <a:off x="6398749" y="2038882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278F9F-1C5D-4D10-9788-8DDFA8975CD6}"/>
              </a:ext>
            </a:extLst>
          </p:cNvPr>
          <p:cNvSpPr/>
          <p:nvPr/>
        </p:nvSpPr>
        <p:spPr>
          <a:xfrm>
            <a:off x="7259939" y="2038882"/>
            <a:ext cx="511728" cy="511728"/>
          </a:xfrm>
          <a:prstGeom prst="ellipse">
            <a:avLst/>
          </a:prstGeom>
          <a:solidFill>
            <a:schemeClr val="bg1"/>
          </a:solidFill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23DB0-30F6-4565-B1CC-C0C1AAD7E048}"/>
              </a:ext>
            </a:extLst>
          </p:cNvPr>
          <p:cNvSpPr/>
          <p:nvPr/>
        </p:nvSpPr>
        <p:spPr>
          <a:xfrm>
            <a:off x="3815179" y="3041097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D9DF15-CE4C-43E8-9B93-3A139FF8A2BC}"/>
              </a:ext>
            </a:extLst>
          </p:cNvPr>
          <p:cNvSpPr/>
          <p:nvPr/>
        </p:nvSpPr>
        <p:spPr>
          <a:xfrm>
            <a:off x="4676369" y="3041097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4C833B-CDDB-40C0-9D8B-B325CE62CA9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74333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E89DD-6D99-426A-A487-0B5E3F6694AA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260452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1C5A5-0414-44F6-A767-042BB065D650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346571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3C4C4-34E2-4D5F-9A5B-70E39203383B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432690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8A078D-A21E-4536-84A0-1067484B7181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518809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7D8636-927F-4AE8-8E92-79C2CBF570E0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604928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06BC18-2B1A-4D1A-A3E6-4A33EAFF90E0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691047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E95A934-D81A-4430-B714-529CA41F362A}"/>
              </a:ext>
            </a:extLst>
          </p:cNvPr>
          <p:cNvSpPr txBox="1"/>
          <p:nvPr/>
        </p:nvSpPr>
        <p:spPr>
          <a:xfrm>
            <a:off x="1753977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F1AD4A-B50F-4EBA-B839-D84B6FB6747A}"/>
              </a:ext>
            </a:extLst>
          </p:cNvPr>
          <p:cNvSpPr txBox="1"/>
          <p:nvPr/>
        </p:nvSpPr>
        <p:spPr>
          <a:xfrm>
            <a:off x="2611712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A7EA9E-0F5B-4C86-88FF-E563D4F99037}"/>
              </a:ext>
            </a:extLst>
          </p:cNvPr>
          <p:cNvSpPr txBox="1"/>
          <p:nvPr/>
        </p:nvSpPr>
        <p:spPr>
          <a:xfrm>
            <a:off x="4337170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A5FE69-0125-40DD-90D5-3765C7BDED1E}"/>
              </a:ext>
            </a:extLst>
          </p:cNvPr>
          <p:cNvSpPr txBox="1"/>
          <p:nvPr/>
        </p:nvSpPr>
        <p:spPr>
          <a:xfrm>
            <a:off x="6059550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5DF87E-6993-4B6F-B4BD-7E1930EBCBFB}"/>
              </a:ext>
            </a:extLst>
          </p:cNvPr>
          <p:cNvSpPr txBox="1"/>
          <p:nvPr/>
        </p:nvSpPr>
        <p:spPr>
          <a:xfrm>
            <a:off x="6918689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1E54BE-F227-4F11-A0D6-E2637CFFA777}"/>
              </a:ext>
            </a:extLst>
          </p:cNvPr>
          <p:cNvCxnSpPr>
            <a:stCxn id="22" idx="4"/>
            <a:endCxn id="30" idx="2"/>
          </p:cNvCxnSpPr>
          <p:nvPr/>
        </p:nvCxnSpPr>
        <p:spPr>
          <a:xfrm rot="16200000" flipH="1">
            <a:off x="2278151" y="1759932"/>
            <a:ext cx="746351" cy="232770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B4C160-1AF0-435B-81FF-980F747A34D2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326907" y="3296961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39E8975C-6CDB-4000-A469-F89CEE9FAF69}"/>
              </a:ext>
            </a:extLst>
          </p:cNvPr>
          <p:cNvCxnSpPr>
            <a:stCxn id="31" idx="6"/>
            <a:endCxn id="29" idx="4"/>
          </p:cNvCxnSpPr>
          <p:nvPr/>
        </p:nvCxnSpPr>
        <p:spPr>
          <a:xfrm flipV="1">
            <a:off x="5188097" y="2550610"/>
            <a:ext cx="2327706" cy="74635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6DEA4808-5D7C-4068-ABB0-204F2AF0724C}"/>
              </a:ext>
            </a:extLst>
          </p:cNvPr>
          <p:cNvCxnSpPr>
            <a:stCxn id="27" idx="0"/>
            <a:endCxn id="23" idx="0"/>
          </p:cNvCxnSpPr>
          <p:nvPr/>
        </p:nvCxnSpPr>
        <p:spPr>
          <a:xfrm rot="16200000" flipV="1">
            <a:off x="4071043" y="316502"/>
            <a:ext cx="12700" cy="3444760"/>
          </a:xfrm>
          <a:prstGeom prst="curvedConnector3">
            <a:avLst>
              <a:gd name="adj1" fmla="val 277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A4ADE3C3-0A1A-47CE-89E6-B65F0E032CD8}"/>
              </a:ext>
            </a:extLst>
          </p:cNvPr>
          <p:cNvCxnSpPr>
            <a:stCxn id="23" idx="4"/>
            <a:endCxn id="28" idx="4"/>
          </p:cNvCxnSpPr>
          <p:nvPr/>
        </p:nvCxnSpPr>
        <p:spPr>
          <a:xfrm rot="16200000" flipH="1">
            <a:off x="4501638" y="397635"/>
            <a:ext cx="12700" cy="4305950"/>
          </a:xfrm>
          <a:prstGeom prst="curved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56DD1EC-CEFC-4223-9F40-48F68A302761}"/>
              </a:ext>
            </a:extLst>
          </p:cNvPr>
          <p:cNvSpPr txBox="1"/>
          <p:nvPr/>
        </p:nvSpPr>
        <p:spPr>
          <a:xfrm>
            <a:off x="3498870" y="183308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Bahnschrift Light" panose="020B0502040204020203" pitchFamily="34" charset="0"/>
              </a:rPr>
              <a:t>1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A24523-2D81-44CC-9740-75178CC19E05}"/>
              </a:ext>
            </a:extLst>
          </p:cNvPr>
          <p:cNvSpPr txBox="1"/>
          <p:nvPr/>
        </p:nvSpPr>
        <p:spPr>
          <a:xfrm>
            <a:off x="5188663" y="18330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Bahnschrift Light" panose="020B0502040204020203" pitchFamily="34" charset="0"/>
              </a:rPr>
              <a:t>0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FA8FFC-3FE8-472E-B266-2D5C662F7D91}"/>
              </a:ext>
            </a:extLst>
          </p:cNvPr>
          <p:cNvSpPr txBox="1"/>
          <p:nvPr/>
        </p:nvSpPr>
        <p:spPr>
          <a:xfrm>
            <a:off x="3912925" y="124030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868817-49D0-4C70-817F-39EA2A47B979}"/>
              </a:ext>
            </a:extLst>
          </p:cNvPr>
          <p:cNvSpPr txBox="1"/>
          <p:nvPr/>
        </p:nvSpPr>
        <p:spPr>
          <a:xfrm>
            <a:off x="4333257" y="244026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DE5359-7CE8-495D-AC4B-941B2D8E50D5}"/>
              </a:ext>
            </a:extLst>
          </p:cNvPr>
          <p:cNvSpPr txBox="1"/>
          <p:nvPr/>
        </p:nvSpPr>
        <p:spPr>
          <a:xfrm>
            <a:off x="2323990" y="304963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30D48F-EA5D-466D-BB3F-E8F0FEB28088}"/>
              </a:ext>
            </a:extLst>
          </p:cNvPr>
          <p:cNvSpPr txBox="1"/>
          <p:nvPr/>
        </p:nvSpPr>
        <p:spPr>
          <a:xfrm>
            <a:off x="6351950" y="304963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BD34E4-DBCF-49E7-B37F-7945949C2F64}"/>
              </a:ext>
            </a:extLst>
          </p:cNvPr>
          <p:cNvSpPr txBox="1"/>
          <p:nvPr/>
        </p:nvSpPr>
        <p:spPr>
          <a:xfrm>
            <a:off x="4321785" y="28416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Bahnschrift Light" panose="020B0502040204020203" pitchFamily="34" charset="0"/>
              </a:rPr>
              <a:t>0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A88C52-2944-4114-B6AB-0572992B02B2}"/>
              </a:ext>
            </a:extLst>
          </p:cNvPr>
          <p:cNvSpPr txBox="1"/>
          <p:nvPr/>
        </p:nvSpPr>
        <p:spPr>
          <a:xfrm>
            <a:off x="3795293" y="3781097"/>
            <a:ext cx="1425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 | (10)*</a:t>
            </a:r>
            <a:endParaRPr lang="zh-CN" altLang="en-US" dirty="0">
              <a:solidFill>
                <a:srgbClr val="C00000"/>
              </a:solidFill>
              <a:latin typeface="Fira Code" panose="020B0509050000020004" pitchFamily="49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5D48E0-BA9E-4850-9FA0-7FB557C59E43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1119959" y="2475669"/>
            <a:ext cx="186591" cy="159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9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AB624D5-5A2E-4565-94CF-ADDC2B27D6E5}"/>
              </a:ext>
            </a:extLst>
          </p:cNvPr>
          <p:cNvSpPr/>
          <p:nvPr/>
        </p:nvSpPr>
        <p:spPr>
          <a:xfrm>
            <a:off x="123160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DABFA-1B3E-438F-AAC0-8016DE608F60}"/>
              </a:ext>
            </a:extLst>
          </p:cNvPr>
          <p:cNvSpPr/>
          <p:nvPr/>
        </p:nvSpPr>
        <p:spPr>
          <a:xfrm>
            <a:off x="209279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282B0F-06D7-4B50-BCD2-C712F1865E08}"/>
              </a:ext>
            </a:extLst>
          </p:cNvPr>
          <p:cNvSpPr/>
          <p:nvPr/>
        </p:nvSpPr>
        <p:spPr>
          <a:xfrm>
            <a:off x="295398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58BFD4-6B71-4CD9-8330-BE1745AF6E44}"/>
              </a:ext>
            </a:extLst>
          </p:cNvPr>
          <p:cNvSpPr/>
          <p:nvPr/>
        </p:nvSpPr>
        <p:spPr>
          <a:xfrm>
            <a:off x="3815179" y="2038882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A95BA0-6FBC-441F-8FA7-D522B354F06F}"/>
              </a:ext>
            </a:extLst>
          </p:cNvPr>
          <p:cNvSpPr/>
          <p:nvPr/>
        </p:nvSpPr>
        <p:spPr>
          <a:xfrm>
            <a:off x="4676369" y="2038882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67231C-19AE-4703-B153-628AEEF0AF1A}"/>
              </a:ext>
            </a:extLst>
          </p:cNvPr>
          <p:cNvSpPr/>
          <p:nvPr/>
        </p:nvSpPr>
        <p:spPr>
          <a:xfrm>
            <a:off x="5537559" y="2038882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30A0BA-FF07-4C09-ABBA-95B608225BC0}"/>
              </a:ext>
            </a:extLst>
          </p:cNvPr>
          <p:cNvSpPr/>
          <p:nvPr/>
        </p:nvSpPr>
        <p:spPr>
          <a:xfrm>
            <a:off x="639874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278F9F-1C5D-4D10-9788-8DDFA8975CD6}"/>
              </a:ext>
            </a:extLst>
          </p:cNvPr>
          <p:cNvSpPr/>
          <p:nvPr/>
        </p:nvSpPr>
        <p:spPr>
          <a:xfrm>
            <a:off x="7259939" y="2038882"/>
            <a:ext cx="511728" cy="511728"/>
          </a:xfrm>
          <a:prstGeom prst="ellipse">
            <a:avLst/>
          </a:prstGeom>
          <a:solidFill>
            <a:schemeClr val="bg1"/>
          </a:solidFill>
          <a:ln w="38100" cmpd="dbl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23DB0-30F6-4565-B1CC-C0C1AAD7E048}"/>
              </a:ext>
            </a:extLst>
          </p:cNvPr>
          <p:cNvSpPr/>
          <p:nvPr/>
        </p:nvSpPr>
        <p:spPr>
          <a:xfrm>
            <a:off x="3815179" y="3041097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D9DF15-CE4C-43E8-9B93-3A139FF8A2BC}"/>
              </a:ext>
            </a:extLst>
          </p:cNvPr>
          <p:cNvSpPr/>
          <p:nvPr/>
        </p:nvSpPr>
        <p:spPr>
          <a:xfrm>
            <a:off x="4676369" y="3041097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4C833B-CDDB-40C0-9D8B-B325CE62CA9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743337" y="2294746"/>
            <a:ext cx="3494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E89DD-6D99-426A-A487-0B5E3F6694AA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2604527" y="2294746"/>
            <a:ext cx="3494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1C5A5-0414-44F6-A767-042BB065D650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346571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3C4C4-34E2-4D5F-9A5B-70E39203383B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432690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8A078D-A21E-4536-84A0-1067484B7181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518809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7D8636-927F-4AE8-8E92-79C2CBF570E0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604928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06BC18-2B1A-4D1A-A3E6-4A33EAFF90E0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6910477" y="2294746"/>
            <a:ext cx="3494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E95A934-D81A-4430-B714-529CA41F362A}"/>
              </a:ext>
            </a:extLst>
          </p:cNvPr>
          <p:cNvSpPr txBox="1"/>
          <p:nvPr/>
        </p:nvSpPr>
        <p:spPr>
          <a:xfrm>
            <a:off x="1753977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F1AD4A-B50F-4EBA-B839-D84B6FB6747A}"/>
              </a:ext>
            </a:extLst>
          </p:cNvPr>
          <p:cNvSpPr txBox="1"/>
          <p:nvPr/>
        </p:nvSpPr>
        <p:spPr>
          <a:xfrm>
            <a:off x="2611712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A7EA9E-0F5B-4C86-88FF-E563D4F99037}"/>
              </a:ext>
            </a:extLst>
          </p:cNvPr>
          <p:cNvSpPr txBox="1"/>
          <p:nvPr/>
        </p:nvSpPr>
        <p:spPr>
          <a:xfrm>
            <a:off x="4337170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A5FE69-0125-40DD-90D5-3765C7BDED1E}"/>
              </a:ext>
            </a:extLst>
          </p:cNvPr>
          <p:cNvSpPr txBox="1"/>
          <p:nvPr/>
        </p:nvSpPr>
        <p:spPr>
          <a:xfrm>
            <a:off x="6059550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5DF87E-6993-4B6F-B4BD-7E1930EBCBFB}"/>
              </a:ext>
            </a:extLst>
          </p:cNvPr>
          <p:cNvSpPr txBox="1"/>
          <p:nvPr/>
        </p:nvSpPr>
        <p:spPr>
          <a:xfrm>
            <a:off x="6918689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1E54BE-F227-4F11-A0D6-E2637CFFA777}"/>
              </a:ext>
            </a:extLst>
          </p:cNvPr>
          <p:cNvCxnSpPr>
            <a:stCxn id="22" idx="4"/>
            <a:endCxn id="30" idx="2"/>
          </p:cNvCxnSpPr>
          <p:nvPr/>
        </p:nvCxnSpPr>
        <p:spPr>
          <a:xfrm rot="16200000" flipH="1">
            <a:off x="2278151" y="1759932"/>
            <a:ext cx="746351" cy="2327706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B4C160-1AF0-435B-81FF-980F747A34D2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326907" y="3296961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39E8975C-6CDB-4000-A469-F89CEE9FAF69}"/>
              </a:ext>
            </a:extLst>
          </p:cNvPr>
          <p:cNvCxnSpPr>
            <a:stCxn id="31" idx="6"/>
            <a:endCxn id="29" idx="4"/>
          </p:cNvCxnSpPr>
          <p:nvPr/>
        </p:nvCxnSpPr>
        <p:spPr>
          <a:xfrm flipV="1">
            <a:off x="5188097" y="2550610"/>
            <a:ext cx="2327706" cy="74635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6DEA4808-5D7C-4068-ABB0-204F2AF0724C}"/>
              </a:ext>
            </a:extLst>
          </p:cNvPr>
          <p:cNvCxnSpPr>
            <a:stCxn id="27" idx="0"/>
            <a:endCxn id="23" idx="0"/>
          </p:cNvCxnSpPr>
          <p:nvPr/>
        </p:nvCxnSpPr>
        <p:spPr>
          <a:xfrm rot="16200000" flipV="1">
            <a:off x="4071043" y="316502"/>
            <a:ext cx="12700" cy="3444760"/>
          </a:xfrm>
          <a:prstGeom prst="curvedConnector3">
            <a:avLst>
              <a:gd name="adj1" fmla="val 277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A4ADE3C3-0A1A-47CE-89E6-B65F0E032CD8}"/>
              </a:ext>
            </a:extLst>
          </p:cNvPr>
          <p:cNvCxnSpPr>
            <a:stCxn id="23" idx="4"/>
            <a:endCxn id="28" idx="4"/>
          </p:cNvCxnSpPr>
          <p:nvPr/>
        </p:nvCxnSpPr>
        <p:spPr>
          <a:xfrm rot="16200000" flipH="1">
            <a:off x="4501638" y="397635"/>
            <a:ext cx="12700" cy="4305950"/>
          </a:xfrm>
          <a:prstGeom prst="curvedConnector3">
            <a:avLst>
              <a:gd name="adj1" fmla="val 22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56DD1EC-CEFC-4223-9F40-48F68A302761}"/>
              </a:ext>
            </a:extLst>
          </p:cNvPr>
          <p:cNvSpPr txBox="1"/>
          <p:nvPr/>
        </p:nvSpPr>
        <p:spPr>
          <a:xfrm>
            <a:off x="3498870" y="183308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Bahnschrift Light" panose="020B0502040204020203" pitchFamily="34" charset="0"/>
              </a:rPr>
              <a:t>1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A24523-2D81-44CC-9740-75178CC19E05}"/>
              </a:ext>
            </a:extLst>
          </p:cNvPr>
          <p:cNvSpPr txBox="1"/>
          <p:nvPr/>
        </p:nvSpPr>
        <p:spPr>
          <a:xfrm>
            <a:off x="5188663" y="18330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Bahnschrift Light" panose="020B0502040204020203" pitchFamily="34" charset="0"/>
              </a:rPr>
              <a:t>0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FA8FFC-3FE8-472E-B266-2D5C662F7D91}"/>
              </a:ext>
            </a:extLst>
          </p:cNvPr>
          <p:cNvSpPr txBox="1"/>
          <p:nvPr/>
        </p:nvSpPr>
        <p:spPr>
          <a:xfrm>
            <a:off x="3912925" y="124030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868817-49D0-4C70-817F-39EA2A47B979}"/>
              </a:ext>
            </a:extLst>
          </p:cNvPr>
          <p:cNvSpPr txBox="1"/>
          <p:nvPr/>
        </p:nvSpPr>
        <p:spPr>
          <a:xfrm>
            <a:off x="4333257" y="244026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DE5359-7CE8-495D-AC4B-941B2D8E50D5}"/>
              </a:ext>
            </a:extLst>
          </p:cNvPr>
          <p:cNvSpPr txBox="1"/>
          <p:nvPr/>
        </p:nvSpPr>
        <p:spPr>
          <a:xfrm>
            <a:off x="2323990" y="304963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30D48F-EA5D-466D-BB3F-E8F0FEB28088}"/>
              </a:ext>
            </a:extLst>
          </p:cNvPr>
          <p:cNvSpPr txBox="1"/>
          <p:nvPr/>
        </p:nvSpPr>
        <p:spPr>
          <a:xfrm>
            <a:off x="6351950" y="304963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BD34E4-DBCF-49E7-B37F-7945949C2F64}"/>
              </a:ext>
            </a:extLst>
          </p:cNvPr>
          <p:cNvSpPr txBox="1"/>
          <p:nvPr/>
        </p:nvSpPr>
        <p:spPr>
          <a:xfrm>
            <a:off x="4321785" y="28416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Bahnschrift Light" panose="020B0502040204020203" pitchFamily="34" charset="0"/>
              </a:rPr>
              <a:t>0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A88C52-2944-4114-B6AB-0572992B02B2}"/>
              </a:ext>
            </a:extLst>
          </p:cNvPr>
          <p:cNvSpPr txBox="1"/>
          <p:nvPr/>
        </p:nvSpPr>
        <p:spPr>
          <a:xfrm>
            <a:off x="3795293" y="3781097"/>
            <a:ext cx="1425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 | (10)*</a:t>
            </a:r>
            <a:endParaRPr lang="zh-CN" altLang="en-US" dirty="0">
              <a:solidFill>
                <a:srgbClr val="C00000"/>
              </a:solidFill>
              <a:latin typeface="Fira Code" panose="020B0509050000020004" pitchFamily="49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5D48E0-BA9E-4850-9FA0-7FB557C59E43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1119959" y="2475669"/>
            <a:ext cx="186591" cy="159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F743280-46B6-4002-BD19-3CBF86DE0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6787" y="3657902"/>
            <a:ext cx="1304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5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650383A-D857-4526-AE39-E271A8DA6710}"/>
              </a:ext>
            </a:extLst>
          </p:cNvPr>
          <p:cNvSpPr/>
          <p:nvPr/>
        </p:nvSpPr>
        <p:spPr>
          <a:xfrm>
            <a:off x="2047875" y="3000375"/>
            <a:ext cx="1466850" cy="638175"/>
          </a:xfrm>
          <a:prstGeom prst="ellipse">
            <a:avLst/>
          </a:prstGeom>
          <a:solidFill>
            <a:schemeClr val="bg1"/>
          </a:solidFill>
          <a:ln w="38100" cmpd="dbl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ABCGHI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EFD163-6CFB-4178-A8FC-73BD77330B7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047875" y="3545091"/>
            <a:ext cx="214815" cy="207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3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AB624D5-5A2E-4565-94CF-ADDC2B27D6E5}"/>
              </a:ext>
            </a:extLst>
          </p:cNvPr>
          <p:cNvSpPr/>
          <p:nvPr/>
        </p:nvSpPr>
        <p:spPr>
          <a:xfrm>
            <a:off x="123160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DABFA-1B3E-438F-AAC0-8016DE608F60}"/>
              </a:ext>
            </a:extLst>
          </p:cNvPr>
          <p:cNvSpPr/>
          <p:nvPr/>
        </p:nvSpPr>
        <p:spPr>
          <a:xfrm>
            <a:off x="209279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282B0F-06D7-4B50-BCD2-C712F1865E08}"/>
              </a:ext>
            </a:extLst>
          </p:cNvPr>
          <p:cNvSpPr/>
          <p:nvPr/>
        </p:nvSpPr>
        <p:spPr>
          <a:xfrm>
            <a:off x="295398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58BFD4-6B71-4CD9-8330-BE1745AF6E44}"/>
              </a:ext>
            </a:extLst>
          </p:cNvPr>
          <p:cNvSpPr/>
          <p:nvPr/>
        </p:nvSpPr>
        <p:spPr>
          <a:xfrm>
            <a:off x="3815179" y="2038882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A95BA0-6FBC-441F-8FA7-D522B354F06F}"/>
              </a:ext>
            </a:extLst>
          </p:cNvPr>
          <p:cNvSpPr/>
          <p:nvPr/>
        </p:nvSpPr>
        <p:spPr>
          <a:xfrm>
            <a:off x="4676369" y="2038882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67231C-19AE-4703-B153-628AEEF0AF1A}"/>
              </a:ext>
            </a:extLst>
          </p:cNvPr>
          <p:cNvSpPr/>
          <p:nvPr/>
        </p:nvSpPr>
        <p:spPr>
          <a:xfrm>
            <a:off x="5537559" y="2038882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30A0BA-FF07-4C09-ABBA-95B608225BC0}"/>
              </a:ext>
            </a:extLst>
          </p:cNvPr>
          <p:cNvSpPr/>
          <p:nvPr/>
        </p:nvSpPr>
        <p:spPr>
          <a:xfrm>
            <a:off x="639874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278F9F-1C5D-4D10-9788-8DDFA8975CD6}"/>
              </a:ext>
            </a:extLst>
          </p:cNvPr>
          <p:cNvSpPr/>
          <p:nvPr/>
        </p:nvSpPr>
        <p:spPr>
          <a:xfrm>
            <a:off x="7259939" y="2038882"/>
            <a:ext cx="511728" cy="511728"/>
          </a:xfrm>
          <a:prstGeom prst="ellipse">
            <a:avLst/>
          </a:prstGeom>
          <a:solidFill>
            <a:schemeClr val="bg1"/>
          </a:solidFill>
          <a:ln w="38100" cmpd="dbl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23DB0-30F6-4565-B1CC-C0C1AAD7E048}"/>
              </a:ext>
            </a:extLst>
          </p:cNvPr>
          <p:cNvSpPr/>
          <p:nvPr/>
        </p:nvSpPr>
        <p:spPr>
          <a:xfrm>
            <a:off x="3815179" y="3041097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D9DF15-CE4C-43E8-9B93-3A139FF8A2BC}"/>
              </a:ext>
            </a:extLst>
          </p:cNvPr>
          <p:cNvSpPr/>
          <p:nvPr/>
        </p:nvSpPr>
        <p:spPr>
          <a:xfrm>
            <a:off x="4676369" y="3041097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4C833B-CDDB-40C0-9D8B-B325CE62CA9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743337" y="2294746"/>
            <a:ext cx="3494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E89DD-6D99-426A-A487-0B5E3F6694AA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2604527" y="2294746"/>
            <a:ext cx="3494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1C5A5-0414-44F6-A767-042BB065D650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3465717" y="2294746"/>
            <a:ext cx="34946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3C4C4-34E2-4D5F-9A5B-70E39203383B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432690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8A078D-A21E-4536-84A0-1067484B7181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518809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7D8636-927F-4AE8-8E92-79C2CBF570E0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604928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06BC18-2B1A-4D1A-A3E6-4A33EAFF90E0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6910477" y="2294746"/>
            <a:ext cx="3494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E95A934-D81A-4430-B714-529CA41F362A}"/>
              </a:ext>
            </a:extLst>
          </p:cNvPr>
          <p:cNvSpPr txBox="1"/>
          <p:nvPr/>
        </p:nvSpPr>
        <p:spPr>
          <a:xfrm>
            <a:off x="1753977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F1AD4A-B50F-4EBA-B839-D84B6FB6747A}"/>
              </a:ext>
            </a:extLst>
          </p:cNvPr>
          <p:cNvSpPr txBox="1"/>
          <p:nvPr/>
        </p:nvSpPr>
        <p:spPr>
          <a:xfrm>
            <a:off x="2611712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A7EA9E-0F5B-4C86-88FF-E563D4F99037}"/>
              </a:ext>
            </a:extLst>
          </p:cNvPr>
          <p:cNvSpPr txBox="1"/>
          <p:nvPr/>
        </p:nvSpPr>
        <p:spPr>
          <a:xfrm>
            <a:off x="4337170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A5FE69-0125-40DD-90D5-3765C7BDED1E}"/>
              </a:ext>
            </a:extLst>
          </p:cNvPr>
          <p:cNvSpPr txBox="1"/>
          <p:nvPr/>
        </p:nvSpPr>
        <p:spPr>
          <a:xfrm>
            <a:off x="6059550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5DF87E-6993-4B6F-B4BD-7E1930EBCBFB}"/>
              </a:ext>
            </a:extLst>
          </p:cNvPr>
          <p:cNvSpPr txBox="1"/>
          <p:nvPr/>
        </p:nvSpPr>
        <p:spPr>
          <a:xfrm>
            <a:off x="6918689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1E54BE-F227-4F11-A0D6-E2637CFFA777}"/>
              </a:ext>
            </a:extLst>
          </p:cNvPr>
          <p:cNvCxnSpPr>
            <a:stCxn id="22" idx="4"/>
            <a:endCxn id="30" idx="2"/>
          </p:cNvCxnSpPr>
          <p:nvPr/>
        </p:nvCxnSpPr>
        <p:spPr>
          <a:xfrm rot="16200000" flipH="1">
            <a:off x="2278151" y="1759932"/>
            <a:ext cx="746351" cy="2327706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B4C160-1AF0-435B-81FF-980F747A34D2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326907" y="3296961"/>
            <a:ext cx="34946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39E8975C-6CDB-4000-A469-F89CEE9FAF69}"/>
              </a:ext>
            </a:extLst>
          </p:cNvPr>
          <p:cNvCxnSpPr>
            <a:stCxn id="31" idx="6"/>
            <a:endCxn id="29" idx="4"/>
          </p:cNvCxnSpPr>
          <p:nvPr/>
        </p:nvCxnSpPr>
        <p:spPr>
          <a:xfrm flipV="1">
            <a:off x="5188097" y="2550610"/>
            <a:ext cx="2327706" cy="74635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6DEA4808-5D7C-4068-ABB0-204F2AF0724C}"/>
              </a:ext>
            </a:extLst>
          </p:cNvPr>
          <p:cNvCxnSpPr>
            <a:stCxn id="27" idx="0"/>
            <a:endCxn id="23" idx="0"/>
          </p:cNvCxnSpPr>
          <p:nvPr/>
        </p:nvCxnSpPr>
        <p:spPr>
          <a:xfrm rot="16200000" flipV="1">
            <a:off x="4071043" y="316502"/>
            <a:ext cx="12700" cy="3444760"/>
          </a:xfrm>
          <a:prstGeom prst="curvedConnector3">
            <a:avLst>
              <a:gd name="adj1" fmla="val 277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A4ADE3C3-0A1A-47CE-89E6-B65F0E032CD8}"/>
              </a:ext>
            </a:extLst>
          </p:cNvPr>
          <p:cNvCxnSpPr>
            <a:stCxn id="23" idx="4"/>
            <a:endCxn id="28" idx="4"/>
          </p:cNvCxnSpPr>
          <p:nvPr/>
        </p:nvCxnSpPr>
        <p:spPr>
          <a:xfrm rot="16200000" flipH="1">
            <a:off x="4501638" y="397635"/>
            <a:ext cx="12700" cy="4305950"/>
          </a:xfrm>
          <a:prstGeom prst="curvedConnector3">
            <a:avLst>
              <a:gd name="adj1" fmla="val 22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56DD1EC-CEFC-4223-9F40-48F68A302761}"/>
              </a:ext>
            </a:extLst>
          </p:cNvPr>
          <p:cNvSpPr txBox="1"/>
          <p:nvPr/>
        </p:nvSpPr>
        <p:spPr>
          <a:xfrm>
            <a:off x="3498870" y="183308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1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A24523-2D81-44CC-9740-75178CC19E05}"/>
              </a:ext>
            </a:extLst>
          </p:cNvPr>
          <p:cNvSpPr txBox="1"/>
          <p:nvPr/>
        </p:nvSpPr>
        <p:spPr>
          <a:xfrm>
            <a:off x="5188663" y="18330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Bahnschrift Light" panose="020B0502040204020203" pitchFamily="34" charset="0"/>
              </a:rPr>
              <a:t>0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FA8FFC-3FE8-472E-B266-2D5C662F7D91}"/>
              </a:ext>
            </a:extLst>
          </p:cNvPr>
          <p:cNvSpPr txBox="1"/>
          <p:nvPr/>
        </p:nvSpPr>
        <p:spPr>
          <a:xfrm>
            <a:off x="3912925" y="124030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868817-49D0-4C70-817F-39EA2A47B979}"/>
              </a:ext>
            </a:extLst>
          </p:cNvPr>
          <p:cNvSpPr txBox="1"/>
          <p:nvPr/>
        </p:nvSpPr>
        <p:spPr>
          <a:xfrm>
            <a:off x="4333257" y="244026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DE5359-7CE8-495D-AC4B-941B2D8E50D5}"/>
              </a:ext>
            </a:extLst>
          </p:cNvPr>
          <p:cNvSpPr txBox="1"/>
          <p:nvPr/>
        </p:nvSpPr>
        <p:spPr>
          <a:xfrm>
            <a:off x="2323990" y="304963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30D48F-EA5D-466D-BB3F-E8F0FEB28088}"/>
              </a:ext>
            </a:extLst>
          </p:cNvPr>
          <p:cNvSpPr txBox="1"/>
          <p:nvPr/>
        </p:nvSpPr>
        <p:spPr>
          <a:xfrm>
            <a:off x="6351950" y="304963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BD34E4-DBCF-49E7-B37F-7945949C2F64}"/>
              </a:ext>
            </a:extLst>
          </p:cNvPr>
          <p:cNvSpPr txBox="1"/>
          <p:nvPr/>
        </p:nvSpPr>
        <p:spPr>
          <a:xfrm>
            <a:off x="4321785" y="28416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Bahnschrift Light" panose="020B0502040204020203" pitchFamily="34" charset="0"/>
              </a:rPr>
              <a:t>0</a:t>
            </a:r>
            <a:endParaRPr lang="zh-CN" altLang="en-US" sz="2400" dirty="0">
              <a:solidFill>
                <a:srgbClr val="7030A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A88C52-2944-4114-B6AB-0572992B02B2}"/>
              </a:ext>
            </a:extLst>
          </p:cNvPr>
          <p:cNvSpPr txBox="1"/>
          <p:nvPr/>
        </p:nvSpPr>
        <p:spPr>
          <a:xfrm>
            <a:off x="3795293" y="3781097"/>
            <a:ext cx="1425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 | (10)*</a:t>
            </a:r>
            <a:endParaRPr lang="zh-CN" altLang="en-US" dirty="0">
              <a:solidFill>
                <a:srgbClr val="C00000"/>
              </a:solidFill>
              <a:latin typeface="Fira Code" panose="020B0509050000020004" pitchFamily="49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5D48E0-BA9E-4850-9FA0-7FB557C59E43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1119959" y="2475669"/>
            <a:ext cx="186591" cy="159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F743280-46B6-4002-BD19-3CBF86DE0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6787" y="3657902"/>
            <a:ext cx="1304925" cy="352425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9389CC3-A517-483E-ACFF-10EB100B585A}"/>
              </a:ext>
            </a:extLst>
          </p:cNvPr>
          <p:cNvSpPr/>
          <p:nvPr/>
        </p:nvSpPr>
        <p:spPr>
          <a:xfrm>
            <a:off x="981074" y="923925"/>
            <a:ext cx="6953251" cy="3514725"/>
          </a:xfrm>
          <a:custGeom>
            <a:avLst/>
            <a:gdLst>
              <a:gd name="connsiteX0" fmla="*/ 3360009 w 6953251"/>
              <a:gd name="connsiteY0" fmla="*/ 1978004 h 3514725"/>
              <a:gd name="connsiteX1" fmla="*/ 3360009 w 6953251"/>
              <a:gd name="connsiteY1" fmla="*/ 2505074 h 3514725"/>
              <a:gd name="connsiteX2" fmla="*/ 3681119 w 6953251"/>
              <a:gd name="connsiteY2" fmla="*/ 2505074 h 3514725"/>
              <a:gd name="connsiteX3" fmla="*/ 3681119 w 6953251"/>
              <a:gd name="connsiteY3" fmla="*/ 1978004 h 3514725"/>
              <a:gd name="connsiteX4" fmla="*/ 2495929 w 6953251"/>
              <a:gd name="connsiteY4" fmla="*/ 949292 h 3514725"/>
              <a:gd name="connsiteX5" fmla="*/ 2495929 w 6953251"/>
              <a:gd name="connsiteY5" fmla="*/ 1711172 h 3514725"/>
              <a:gd name="connsiteX6" fmla="*/ 2826920 w 6953251"/>
              <a:gd name="connsiteY6" fmla="*/ 1711172 h 3514725"/>
              <a:gd name="connsiteX7" fmla="*/ 2826920 w 6953251"/>
              <a:gd name="connsiteY7" fmla="*/ 949292 h 3514725"/>
              <a:gd name="connsiteX8" fmla="*/ 0 w 6953251"/>
              <a:gd name="connsiteY8" fmla="*/ 0 h 3514725"/>
              <a:gd name="connsiteX9" fmla="*/ 1623453 w 6953251"/>
              <a:gd name="connsiteY9" fmla="*/ 0 h 3514725"/>
              <a:gd name="connsiteX10" fmla="*/ 2495929 w 6953251"/>
              <a:gd name="connsiteY10" fmla="*/ 0 h 3514725"/>
              <a:gd name="connsiteX11" fmla="*/ 6953251 w 6953251"/>
              <a:gd name="connsiteY11" fmla="*/ 0 h 3514725"/>
              <a:gd name="connsiteX12" fmla="*/ 6953251 w 6953251"/>
              <a:gd name="connsiteY12" fmla="*/ 447676 h 3514725"/>
              <a:gd name="connsiteX13" fmla="*/ 6953251 w 6953251"/>
              <a:gd name="connsiteY13" fmla="*/ 949292 h 3514725"/>
              <a:gd name="connsiteX14" fmla="*/ 6953251 w 6953251"/>
              <a:gd name="connsiteY14" fmla="*/ 1711171 h 3514725"/>
              <a:gd name="connsiteX15" fmla="*/ 6953251 w 6953251"/>
              <a:gd name="connsiteY15" fmla="*/ 1978004 h 3514725"/>
              <a:gd name="connsiteX16" fmla="*/ 6953251 w 6953251"/>
              <a:gd name="connsiteY16" fmla="*/ 3514722 h 3514725"/>
              <a:gd name="connsiteX17" fmla="*/ 4458785 w 6953251"/>
              <a:gd name="connsiteY17" fmla="*/ 3514722 h 3514725"/>
              <a:gd name="connsiteX18" fmla="*/ 4458785 w 6953251"/>
              <a:gd name="connsiteY18" fmla="*/ 3514723 h 3514725"/>
              <a:gd name="connsiteX19" fmla="*/ 3360009 w 6953251"/>
              <a:gd name="connsiteY19" fmla="*/ 3514723 h 3514725"/>
              <a:gd name="connsiteX20" fmla="*/ 3360009 w 6953251"/>
              <a:gd name="connsiteY20" fmla="*/ 3514725 h 3514725"/>
              <a:gd name="connsiteX21" fmla="*/ 2495929 w 6953251"/>
              <a:gd name="connsiteY21" fmla="*/ 3514725 h 3514725"/>
              <a:gd name="connsiteX22" fmla="*/ 1972914 w 6953251"/>
              <a:gd name="connsiteY22" fmla="*/ 3514725 h 3514725"/>
              <a:gd name="connsiteX23" fmla="*/ 0 w 6953251"/>
              <a:gd name="connsiteY23" fmla="*/ 3514725 h 351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53251" h="3514725">
                <a:moveTo>
                  <a:pt x="3360009" y="1978004"/>
                </a:moveTo>
                <a:lnTo>
                  <a:pt x="3360009" y="2505074"/>
                </a:lnTo>
                <a:lnTo>
                  <a:pt x="3681119" y="2505074"/>
                </a:lnTo>
                <a:lnTo>
                  <a:pt x="3681119" y="1978004"/>
                </a:lnTo>
                <a:close/>
                <a:moveTo>
                  <a:pt x="2495929" y="949292"/>
                </a:moveTo>
                <a:lnTo>
                  <a:pt x="2495929" y="1711172"/>
                </a:lnTo>
                <a:lnTo>
                  <a:pt x="2826920" y="1711172"/>
                </a:lnTo>
                <a:lnTo>
                  <a:pt x="2826920" y="949292"/>
                </a:lnTo>
                <a:close/>
                <a:moveTo>
                  <a:pt x="0" y="0"/>
                </a:moveTo>
                <a:lnTo>
                  <a:pt x="1623453" y="0"/>
                </a:lnTo>
                <a:lnTo>
                  <a:pt x="2495929" y="0"/>
                </a:lnTo>
                <a:lnTo>
                  <a:pt x="6953251" y="0"/>
                </a:lnTo>
                <a:lnTo>
                  <a:pt x="6953251" y="447676"/>
                </a:lnTo>
                <a:lnTo>
                  <a:pt x="6953251" y="949292"/>
                </a:lnTo>
                <a:lnTo>
                  <a:pt x="6953251" y="1711171"/>
                </a:lnTo>
                <a:lnTo>
                  <a:pt x="6953251" y="1978004"/>
                </a:lnTo>
                <a:lnTo>
                  <a:pt x="6953251" y="3514722"/>
                </a:lnTo>
                <a:lnTo>
                  <a:pt x="4458785" y="3514722"/>
                </a:lnTo>
                <a:lnTo>
                  <a:pt x="4458785" y="3514723"/>
                </a:lnTo>
                <a:lnTo>
                  <a:pt x="3360009" y="3514723"/>
                </a:lnTo>
                <a:lnTo>
                  <a:pt x="3360009" y="3514725"/>
                </a:lnTo>
                <a:lnTo>
                  <a:pt x="2495929" y="3514725"/>
                </a:lnTo>
                <a:lnTo>
                  <a:pt x="1972914" y="3514725"/>
                </a:lnTo>
                <a:lnTo>
                  <a:pt x="0" y="3514725"/>
                </a:lnTo>
                <a:close/>
              </a:path>
            </a:pathLst>
          </a:cu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8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AB624D5-5A2E-4565-94CF-ADDC2B27D6E5}"/>
              </a:ext>
            </a:extLst>
          </p:cNvPr>
          <p:cNvSpPr/>
          <p:nvPr/>
        </p:nvSpPr>
        <p:spPr>
          <a:xfrm>
            <a:off x="123160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DABFA-1B3E-438F-AAC0-8016DE608F60}"/>
              </a:ext>
            </a:extLst>
          </p:cNvPr>
          <p:cNvSpPr/>
          <p:nvPr/>
        </p:nvSpPr>
        <p:spPr>
          <a:xfrm>
            <a:off x="209279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282B0F-06D7-4B50-BCD2-C712F1865E08}"/>
              </a:ext>
            </a:extLst>
          </p:cNvPr>
          <p:cNvSpPr/>
          <p:nvPr/>
        </p:nvSpPr>
        <p:spPr>
          <a:xfrm>
            <a:off x="295398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58BFD4-6B71-4CD9-8330-BE1745AF6E44}"/>
              </a:ext>
            </a:extLst>
          </p:cNvPr>
          <p:cNvSpPr/>
          <p:nvPr/>
        </p:nvSpPr>
        <p:spPr>
          <a:xfrm>
            <a:off x="381517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zh-CN" altLang="en-US" i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A95BA0-6FBC-441F-8FA7-D522B354F06F}"/>
              </a:ext>
            </a:extLst>
          </p:cNvPr>
          <p:cNvSpPr/>
          <p:nvPr/>
        </p:nvSpPr>
        <p:spPr>
          <a:xfrm>
            <a:off x="467636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i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67231C-19AE-4703-B153-628AEEF0AF1A}"/>
              </a:ext>
            </a:extLst>
          </p:cNvPr>
          <p:cNvSpPr/>
          <p:nvPr/>
        </p:nvSpPr>
        <p:spPr>
          <a:xfrm>
            <a:off x="5537559" y="2038882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30A0BA-FF07-4C09-ABBA-95B608225BC0}"/>
              </a:ext>
            </a:extLst>
          </p:cNvPr>
          <p:cNvSpPr/>
          <p:nvPr/>
        </p:nvSpPr>
        <p:spPr>
          <a:xfrm>
            <a:off x="639874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278F9F-1C5D-4D10-9788-8DDFA8975CD6}"/>
              </a:ext>
            </a:extLst>
          </p:cNvPr>
          <p:cNvSpPr/>
          <p:nvPr/>
        </p:nvSpPr>
        <p:spPr>
          <a:xfrm>
            <a:off x="7259939" y="2038882"/>
            <a:ext cx="511728" cy="511728"/>
          </a:xfrm>
          <a:prstGeom prst="ellipse">
            <a:avLst/>
          </a:prstGeom>
          <a:solidFill>
            <a:schemeClr val="bg1"/>
          </a:solidFill>
          <a:ln w="38100" cmpd="dbl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23DB0-30F6-4565-B1CC-C0C1AAD7E048}"/>
              </a:ext>
            </a:extLst>
          </p:cNvPr>
          <p:cNvSpPr/>
          <p:nvPr/>
        </p:nvSpPr>
        <p:spPr>
          <a:xfrm>
            <a:off x="3815179" y="3041097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D9DF15-CE4C-43E8-9B93-3A139FF8A2BC}"/>
              </a:ext>
            </a:extLst>
          </p:cNvPr>
          <p:cNvSpPr/>
          <p:nvPr/>
        </p:nvSpPr>
        <p:spPr>
          <a:xfrm>
            <a:off x="4676369" y="3041097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4C833B-CDDB-40C0-9D8B-B325CE62CA9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743337" y="2294746"/>
            <a:ext cx="3494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E89DD-6D99-426A-A487-0B5E3F6694AA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2604527" y="2294746"/>
            <a:ext cx="3494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1C5A5-0414-44F6-A767-042BB065D650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3465717" y="2294746"/>
            <a:ext cx="34946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3C4C4-34E2-4D5F-9A5B-70E39203383B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4326907" y="2294746"/>
            <a:ext cx="34946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8A078D-A21E-4536-84A0-1067484B7181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518809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7D8636-927F-4AE8-8E92-79C2CBF570E0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604928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06BC18-2B1A-4D1A-A3E6-4A33EAFF90E0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6910477" y="2294746"/>
            <a:ext cx="3494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E95A934-D81A-4430-B714-529CA41F362A}"/>
              </a:ext>
            </a:extLst>
          </p:cNvPr>
          <p:cNvSpPr txBox="1"/>
          <p:nvPr/>
        </p:nvSpPr>
        <p:spPr>
          <a:xfrm>
            <a:off x="1753977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F1AD4A-B50F-4EBA-B839-D84B6FB6747A}"/>
              </a:ext>
            </a:extLst>
          </p:cNvPr>
          <p:cNvSpPr txBox="1"/>
          <p:nvPr/>
        </p:nvSpPr>
        <p:spPr>
          <a:xfrm>
            <a:off x="2611712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A7EA9E-0F5B-4C86-88FF-E563D4F99037}"/>
              </a:ext>
            </a:extLst>
          </p:cNvPr>
          <p:cNvSpPr txBox="1"/>
          <p:nvPr/>
        </p:nvSpPr>
        <p:spPr>
          <a:xfrm>
            <a:off x="4337170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A5FE69-0125-40DD-90D5-3765C7BDED1E}"/>
              </a:ext>
            </a:extLst>
          </p:cNvPr>
          <p:cNvSpPr txBox="1"/>
          <p:nvPr/>
        </p:nvSpPr>
        <p:spPr>
          <a:xfrm>
            <a:off x="6059550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5DF87E-6993-4B6F-B4BD-7E1930EBCBFB}"/>
              </a:ext>
            </a:extLst>
          </p:cNvPr>
          <p:cNvSpPr txBox="1"/>
          <p:nvPr/>
        </p:nvSpPr>
        <p:spPr>
          <a:xfrm>
            <a:off x="6918689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1E54BE-F227-4F11-A0D6-E2637CFFA777}"/>
              </a:ext>
            </a:extLst>
          </p:cNvPr>
          <p:cNvCxnSpPr>
            <a:stCxn id="22" idx="4"/>
            <a:endCxn id="30" idx="2"/>
          </p:cNvCxnSpPr>
          <p:nvPr/>
        </p:nvCxnSpPr>
        <p:spPr>
          <a:xfrm rot="16200000" flipH="1">
            <a:off x="2278151" y="1759932"/>
            <a:ext cx="746351" cy="2327706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B4C160-1AF0-435B-81FF-980F747A34D2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326907" y="3296961"/>
            <a:ext cx="34946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39E8975C-6CDB-4000-A469-F89CEE9FAF69}"/>
              </a:ext>
            </a:extLst>
          </p:cNvPr>
          <p:cNvCxnSpPr>
            <a:stCxn id="31" idx="6"/>
            <a:endCxn id="29" idx="4"/>
          </p:cNvCxnSpPr>
          <p:nvPr/>
        </p:nvCxnSpPr>
        <p:spPr>
          <a:xfrm flipV="1">
            <a:off x="5188097" y="2550610"/>
            <a:ext cx="2327706" cy="74635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6DEA4808-5D7C-4068-ABB0-204F2AF0724C}"/>
              </a:ext>
            </a:extLst>
          </p:cNvPr>
          <p:cNvCxnSpPr>
            <a:stCxn id="27" idx="0"/>
            <a:endCxn id="23" idx="0"/>
          </p:cNvCxnSpPr>
          <p:nvPr/>
        </p:nvCxnSpPr>
        <p:spPr>
          <a:xfrm rot="16200000" flipV="1">
            <a:off x="4071043" y="316502"/>
            <a:ext cx="12700" cy="3444760"/>
          </a:xfrm>
          <a:prstGeom prst="curvedConnector3">
            <a:avLst>
              <a:gd name="adj1" fmla="val 277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A4ADE3C3-0A1A-47CE-89E6-B65F0E032CD8}"/>
              </a:ext>
            </a:extLst>
          </p:cNvPr>
          <p:cNvCxnSpPr>
            <a:stCxn id="23" idx="4"/>
            <a:endCxn id="28" idx="4"/>
          </p:cNvCxnSpPr>
          <p:nvPr/>
        </p:nvCxnSpPr>
        <p:spPr>
          <a:xfrm rot="16200000" flipH="1">
            <a:off x="4501638" y="397635"/>
            <a:ext cx="12700" cy="4305950"/>
          </a:xfrm>
          <a:prstGeom prst="curvedConnector3">
            <a:avLst>
              <a:gd name="adj1" fmla="val 22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56DD1EC-CEFC-4223-9F40-48F68A302761}"/>
              </a:ext>
            </a:extLst>
          </p:cNvPr>
          <p:cNvSpPr txBox="1"/>
          <p:nvPr/>
        </p:nvSpPr>
        <p:spPr>
          <a:xfrm>
            <a:off x="3498870" y="183308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1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A24523-2D81-44CC-9740-75178CC19E05}"/>
              </a:ext>
            </a:extLst>
          </p:cNvPr>
          <p:cNvSpPr txBox="1"/>
          <p:nvPr/>
        </p:nvSpPr>
        <p:spPr>
          <a:xfrm>
            <a:off x="5188663" y="18330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Bahnschrift Light" panose="020B0502040204020203" pitchFamily="34" charset="0"/>
              </a:rPr>
              <a:t>0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FA8FFC-3FE8-472E-B266-2D5C662F7D91}"/>
              </a:ext>
            </a:extLst>
          </p:cNvPr>
          <p:cNvSpPr txBox="1"/>
          <p:nvPr/>
        </p:nvSpPr>
        <p:spPr>
          <a:xfrm>
            <a:off x="3912925" y="124030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868817-49D0-4C70-817F-39EA2A47B979}"/>
              </a:ext>
            </a:extLst>
          </p:cNvPr>
          <p:cNvSpPr txBox="1"/>
          <p:nvPr/>
        </p:nvSpPr>
        <p:spPr>
          <a:xfrm>
            <a:off x="4333257" y="244026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DE5359-7CE8-495D-AC4B-941B2D8E50D5}"/>
              </a:ext>
            </a:extLst>
          </p:cNvPr>
          <p:cNvSpPr txBox="1"/>
          <p:nvPr/>
        </p:nvSpPr>
        <p:spPr>
          <a:xfrm>
            <a:off x="2323990" y="304963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30D48F-EA5D-466D-BB3F-E8F0FEB28088}"/>
              </a:ext>
            </a:extLst>
          </p:cNvPr>
          <p:cNvSpPr txBox="1"/>
          <p:nvPr/>
        </p:nvSpPr>
        <p:spPr>
          <a:xfrm>
            <a:off x="6351950" y="304963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BD34E4-DBCF-49E7-B37F-7945949C2F64}"/>
              </a:ext>
            </a:extLst>
          </p:cNvPr>
          <p:cNvSpPr txBox="1"/>
          <p:nvPr/>
        </p:nvSpPr>
        <p:spPr>
          <a:xfrm>
            <a:off x="4321785" y="28416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Bahnschrift Light" panose="020B0502040204020203" pitchFamily="34" charset="0"/>
              </a:rPr>
              <a:t>0</a:t>
            </a:r>
            <a:endParaRPr lang="zh-CN" altLang="en-US" sz="2400" dirty="0">
              <a:solidFill>
                <a:srgbClr val="7030A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A88C52-2944-4114-B6AB-0572992B02B2}"/>
              </a:ext>
            </a:extLst>
          </p:cNvPr>
          <p:cNvSpPr txBox="1"/>
          <p:nvPr/>
        </p:nvSpPr>
        <p:spPr>
          <a:xfrm>
            <a:off x="3795293" y="3781097"/>
            <a:ext cx="1425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 | (10)*</a:t>
            </a:r>
            <a:endParaRPr lang="zh-CN" altLang="en-US" dirty="0">
              <a:solidFill>
                <a:srgbClr val="C00000"/>
              </a:solidFill>
              <a:latin typeface="Fira Code" panose="020B0509050000020004" pitchFamily="49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5D48E0-BA9E-4850-9FA0-7FB557C59E43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1119959" y="2475669"/>
            <a:ext cx="186591" cy="159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F743280-46B6-4002-BD19-3CBF86DE0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6787" y="3657902"/>
            <a:ext cx="1304925" cy="3524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D2A3BD3-24F9-44C4-8DE4-D0CB3F199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301" y="4143553"/>
            <a:ext cx="13430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EFD163-6CFB-4178-A8FC-73BD77330B7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047875" y="3545091"/>
            <a:ext cx="214815" cy="207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0F9E96B-C169-4D81-84B4-C7A69F8FD013}"/>
              </a:ext>
            </a:extLst>
          </p:cNvPr>
          <p:cNvSpPr/>
          <p:nvPr/>
        </p:nvSpPr>
        <p:spPr>
          <a:xfrm>
            <a:off x="4014094" y="3000375"/>
            <a:ext cx="695326" cy="6381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zh-CN" altLang="en-US" i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E5EF00-7E6E-4633-80C7-6840ABE5A1A1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514725" y="3319463"/>
            <a:ext cx="499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650383A-D857-4526-AE39-E271A8DA6710}"/>
              </a:ext>
            </a:extLst>
          </p:cNvPr>
          <p:cNvSpPr/>
          <p:nvPr/>
        </p:nvSpPr>
        <p:spPr>
          <a:xfrm>
            <a:off x="2047875" y="3000375"/>
            <a:ext cx="1466850" cy="638175"/>
          </a:xfrm>
          <a:prstGeom prst="ellipse">
            <a:avLst/>
          </a:prstGeom>
          <a:solidFill>
            <a:schemeClr val="bg1"/>
          </a:solidFill>
          <a:ln w="38100" cmpd="dbl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ABCGHI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38ABC-B6D6-4334-877E-468B8FE361A5}"/>
              </a:ext>
            </a:extLst>
          </p:cNvPr>
          <p:cNvSpPr txBox="1"/>
          <p:nvPr/>
        </p:nvSpPr>
        <p:spPr>
          <a:xfrm>
            <a:off x="3620780" y="291227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1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3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AB624D5-5A2E-4565-94CF-ADDC2B27D6E5}"/>
              </a:ext>
            </a:extLst>
          </p:cNvPr>
          <p:cNvSpPr/>
          <p:nvPr/>
        </p:nvSpPr>
        <p:spPr>
          <a:xfrm>
            <a:off x="123160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DABFA-1B3E-438F-AAC0-8016DE608F60}"/>
              </a:ext>
            </a:extLst>
          </p:cNvPr>
          <p:cNvSpPr/>
          <p:nvPr/>
        </p:nvSpPr>
        <p:spPr>
          <a:xfrm>
            <a:off x="209279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282B0F-06D7-4B50-BCD2-C712F1865E08}"/>
              </a:ext>
            </a:extLst>
          </p:cNvPr>
          <p:cNvSpPr/>
          <p:nvPr/>
        </p:nvSpPr>
        <p:spPr>
          <a:xfrm>
            <a:off x="295398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58BFD4-6B71-4CD9-8330-BE1745AF6E44}"/>
              </a:ext>
            </a:extLst>
          </p:cNvPr>
          <p:cNvSpPr/>
          <p:nvPr/>
        </p:nvSpPr>
        <p:spPr>
          <a:xfrm>
            <a:off x="381517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zh-CN" altLang="en-US" i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A95BA0-6FBC-441F-8FA7-D522B354F06F}"/>
              </a:ext>
            </a:extLst>
          </p:cNvPr>
          <p:cNvSpPr/>
          <p:nvPr/>
        </p:nvSpPr>
        <p:spPr>
          <a:xfrm>
            <a:off x="467636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i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67231C-19AE-4703-B153-628AEEF0AF1A}"/>
              </a:ext>
            </a:extLst>
          </p:cNvPr>
          <p:cNvSpPr/>
          <p:nvPr/>
        </p:nvSpPr>
        <p:spPr>
          <a:xfrm>
            <a:off x="5537559" y="2038882"/>
            <a:ext cx="511728" cy="51172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zh-CN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30A0BA-FF07-4C09-ABBA-95B608225BC0}"/>
              </a:ext>
            </a:extLst>
          </p:cNvPr>
          <p:cNvSpPr/>
          <p:nvPr/>
        </p:nvSpPr>
        <p:spPr>
          <a:xfrm>
            <a:off x="639874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278F9F-1C5D-4D10-9788-8DDFA8975CD6}"/>
              </a:ext>
            </a:extLst>
          </p:cNvPr>
          <p:cNvSpPr/>
          <p:nvPr/>
        </p:nvSpPr>
        <p:spPr>
          <a:xfrm>
            <a:off x="7259939" y="2038882"/>
            <a:ext cx="511728" cy="511728"/>
          </a:xfrm>
          <a:prstGeom prst="ellipse">
            <a:avLst/>
          </a:prstGeom>
          <a:solidFill>
            <a:schemeClr val="bg1"/>
          </a:solidFill>
          <a:ln w="38100" cmpd="dbl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23DB0-30F6-4565-B1CC-C0C1AAD7E048}"/>
              </a:ext>
            </a:extLst>
          </p:cNvPr>
          <p:cNvSpPr/>
          <p:nvPr/>
        </p:nvSpPr>
        <p:spPr>
          <a:xfrm>
            <a:off x="3815179" y="3041097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D9DF15-CE4C-43E8-9B93-3A139FF8A2BC}"/>
              </a:ext>
            </a:extLst>
          </p:cNvPr>
          <p:cNvSpPr/>
          <p:nvPr/>
        </p:nvSpPr>
        <p:spPr>
          <a:xfrm>
            <a:off x="4676369" y="3041097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zh-CN" altLang="en-US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4C833B-CDDB-40C0-9D8B-B325CE62CA9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743337" y="2294746"/>
            <a:ext cx="3494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E89DD-6D99-426A-A487-0B5E3F6694AA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2604527" y="2294746"/>
            <a:ext cx="3494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1C5A5-0414-44F6-A767-042BB065D650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3465717" y="2294746"/>
            <a:ext cx="34946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3C4C4-34E2-4D5F-9A5B-70E39203383B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4326907" y="2294746"/>
            <a:ext cx="34946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8A078D-A21E-4536-84A0-1067484B7181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518809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7D8636-927F-4AE8-8E92-79C2CBF570E0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6049287" y="2294746"/>
            <a:ext cx="34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06BC18-2B1A-4D1A-A3E6-4A33EAFF90E0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6910477" y="2294746"/>
            <a:ext cx="3494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E95A934-D81A-4430-B714-529CA41F362A}"/>
              </a:ext>
            </a:extLst>
          </p:cNvPr>
          <p:cNvSpPr txBox="1"/>
          <p:nvPr/>
        </p:nvSpPr>
        <p:spPr>
          <a:xfrm>
            <a:off x="1753977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F1AD4A-B50F-4EBA-B839-D84B6FB6747A}"/>
              </a:ext>
            </a:extLst>
          </p:cNvPr>
          <p:cNvSpPr txBox="1"/>
          <p:nvPr/>
        </p:nvSpPr>
        <p:spPr>
          <a:xfrm>
            <a:off x="2611712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A7EA9E-0F5B-4C86-88FF-E563D4F99037}"/>
              </a:ext>
            </a:extLst>
          </p:cNvPr>
          <p:cNvSpPr txBox="1"/>
          <p:nvPr/>
        </p:nvSpPr>
        <p:spPr>
          <a:xfrm>
            <a:off x="4337170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A5FE69-0125-40DD-90D5-3765C7BDED1E}"/>
              </a:ext>
            </a:extLst>
          </p:cNvPr>
          <p:cNvSpPr txBox="1"/>
          <p:nvPr/>
        </p:nvSpPr>
        <p:spPr>
          <a:xfrm>
            <a:off x="6059550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5DF87E-6993-4B6F-B4BD-7E1930EBCBFB}"/>
              </a:ext>
            </a:extLst>
          </p:cNvPr>
          <p:cNvSpPr txBox="1"/>
          <p:nvPr/>
        </p:nvSpPr>
        <p:spPr>
          <a:xfrm>
            <a:off x="6918689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1E54BE-F227-4F11-A0D6-E2637CFFA777}"/>
              </a:ext>
            </a:extLst>
          </p:cNvPr>
          <p:cNvCxnSpPr>
            <a:stCxn id="22" idx="4"/>
            <a:endCxn id="30" idx="2"/>
          </p:cNvCxnSpPr>
          <p:nvPr/>
        </p:nvCxnSpPr>
        <p:spPr>
          <a:xfrm rot="16200000" flipH="1">
            <a:off x="2278151" y="1759932"/>
            <a:ext cx="746351" cy="2327706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B4C160-1AF0-435B-81FF-980F747A34D2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326907" y="3296961"/>
            <a:ext cx="34946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39E8975C-6CDB-4000-A469-F89CEE9FAF69}"/>
              </a:ext>
            </a:extLst>
          </p:cNvPr>
          <p:cNvCxnSpPr>
            <a:stCxn id="31" idx="6"/>
            <a:endCxn id="29" idx="4"/>
          </p:cNvCxnSpPr>
          <p:nvPr/>
        </p:nvCxnSpPr>
        <p:spPr>
          <a:xfrm flipV="1">
            <a:off x="5188097" y="2550610"/>
            <a:ext cx="2327706" cy="746351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6DEA4808-5D7C-4068-ABB0-204F2AF0724C}"/>
              </a:ext>
            </a:extLst>
          </p:cNvPr>
          <p:cNvCxnSpPr>
            <a:stCxn id="27" idx="0"/>
            <a:endCxn id="23" idx="0"/>
          </p:cNvCxnSpPr>
          <p:nvPr/>
        </p:nvCxnSpPr>
        <p:spPr>
          <a:xfrm rot="16200000" flipV="1">
            <a:off x="4071043" y="316502"/>
            <a:ext cx="12700" cy="3444760"/>
          </a:xfrm>
          <a:prstGeom prst="curvedConnector3">
            <a:avLst>
              <a:gd name="adj1" fmla="val 277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A4ADE3C3-0A1A-47CE-89E6-B65F0E032CD8}"/>
              </a:ext>
            </a:extLst>
          </p:cNvPr>
          <p:cNvCxnSpPr>
            <a:stCxn id="23" idx="4"/>
            <a:endCxn id="28" idx="4"/>
          </p:cNvCxnSpPr>
          <p:nvPr/>
        </p:nvCxnSpPr>
        <p:spPr>
          <a:xfrm rot="16200000" flipH="1">
            <a:off x="4501638" y="397635"/>
            <a:ext cx="12700" cy="4305950"/>
          </a:xfrm>
          <a:prstGeom prst="curvedConnector3">
            <a:avLst>
              <a:gd name="adj1" fmla="val 22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56DD1EC-CEFC-4223-9F40-48F68A302761}"/>
              </a:ext>
            </a:extLst>
          </p:cNvPr>
          <p:cNvSpPr txBox="1"/>
          <p:nvPr/>
        </p:nvSpPr>
        <p:spPr>
          <a:xfrm>
            <a:off x="3498870" y="183308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1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A24523-2D81-44CC-9740-75178CC19E05}"/>
              </a:ext>
            </a:extLst>
          </p:cNvPr>
          <p:cNvSpPr txBox="1"/>
          <p:nvPr/>
        </p:nvSpPr>
        <p:spPr>
          <a:xfrm>
            <a:off x="5188663" y="18330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Bahnschrift Light" panose="020B0502040204020203" pitchFamily="34" charset="0"/>
              </a:rPr>
              <a:t>0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FA8FFC-3FE8-472E-B266-2D5C662F7D91}"/>
              </a:ext>
            </a:extLst>
          </p:cNvPr>
          <p:cNvSpPr txBox="1"/>
          <p:nvPr/>
        </p:nvSpPr>
        <p:spPr>
          <a:xfrm>
            <a:off x="3912925" y="124030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868817-49D0-4C70-817F-39EA2A47B979}"/>
              </a:ext>
            </a:extLst>
          </p:cNvPr>
          <p:cNvSpPr txBox="1"/>
          <p:nvPr/>
        </p:nvSpPr>
        <p:spPr>
          <a:xfrm>
            <a:off x="4333257" y="244026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DE5359-7CE8-495D-AC4B-941B2D8E50D5}"/>
              </a:ext>
            </a:extLst>
          </p:cNvPr>
          <p:cNvSpPr txBox="1"/>
          <p:nvPr/>
        </p:nvSpPr>
        <p:spPr>
          <a:xfrm>
            <a:off x="2323990" y="304963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30D48F-EA5D-466D-BB3F-E8F0FEB28088}"/>
              </a:ext>
            </a:extLst>
          </p:cNvPr>
          <p:cNvSpPr txBox="1"/>
          <p:nvPr/>
        </p:nvSpPr>
        <p:spPr>
          <a:xfrm>
            <a:off x="6351950" y="304963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7030A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7030A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BD34E4-DBCF-49E7-B37F-7945949C2F64}"/>
              </a:ext>
            </a:extLst>
          </p:cNvPr>
          <p:cNvSpPr txBox="1"/>
          <p:nvPr/>
        </p:nvSpPr>
        <p:spPr>
          <a:xfrm>
            <a:off x="4321785" y="28416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Bahnschrift Light" panose="020B0502040204020203" pitchFamily="34" charset="0"/>
              </a:rPr>
              <a:t>0</a:t>
            </a:r>
            <a:endParaRPr lang="zh-CN" altLang="en-US" sz="2400" dirty="0">
              <a:solidFill>
                <a:srgbClr val="7030A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A88C52-2944-4114-B6AB-0572992B02B2}"/>
              </a:ext>
            </a:extLst>
          </p:cNvPr>
          <p:cNvSpPr txBox="1"/>
          <p:nvPr/>
        </p:nvSpPr>
        <p:spPr>
          <a:xfrm>
            <a:off x="3795293" y="3781097"/>
            <a:ext cx="1425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 | (10)*</a:t>
            </a:r>
            <a:endParaRPr lang="zh-CN" altLang="en-US" dirty="0">
              <a:solidFill>
                <a:srgbClr val="C00000"/>
              </a:solidFill>
              <a:latin typeface="Fira Code" panose="020B0509050000020004" pitchFamily="49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5D48E0-BA9E-4850-9FA0-7FB557C59E43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1119959" y="2475669"/>
            <a:ext cx="186591" cy="159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F743280-46B6-4002-BD19-3CBF86DE0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6787" y="3657902"/>
            <a:ext cx="1304925" cy="3524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D2A3BD3-24F9-44C4-8DE4-D0CB3F199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301" y="4143553"/>
            <a:ext cx="1343025" cy="352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A0C24AE-5B14-463C-912D-FDF3EBBD70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6550" y="4629204"/>
            <a:ext cx="1266825" cy="35242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6A7E2-808B-4C21-97D7-D829D045EF20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7437221" y="4185642"/>
            <a:ext cx="214815" cy="207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C04B395-F848-40A8-BD7E-93D571071C61}"/>
              </a:ext>
            </a:extLst>
          </p:cNvPr>
          <p:cNvSpPr/>
          <p:nvPr/>
        </p:nvSpPr>
        <p:spPr>
          <a:xfrm>
            <a:off x="9403440" y="3640926"/>
            <a:ext cx="695326" cy="6381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zh-CN" altLang="en-US" i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32F934-C1E7-49BE-8E27-7D1C3BDCE8CC}"/>
              </a:ext>
            </a:extLst>
          </p:cNvPr>
          <p:cNvCxnSpPr>
            <a:cxnSpLocks/>
            <a:stCxn id="46" idx="6"/>
            <a:endCxn id="43" idx="2"/>
          </p:cNvCxnSpPr>
          <p:nvPr/>
        </p:nvCxnSpPr>
        <p:spPr>
          <a:xfrm>
            <a:off x="8904071" y="3960014"/>
            <a:ext cx="499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DF2A2DF-DC4C-4785-9815-25320781B075}"/>
              </a:ext>
            </a:extLst>
          </p:cNvPr>
          <p:cNvSpPr/>
          <p:nvPr/>
        </p:nvSpPr>
        <p:spPr>
          <a:xfrm>
            <a:off x="7437221" y="3640926"/>
            <a:ext cx="1466850" cy="638175"/>
          </a:xfrm>
          <a:prstGeom prst="ellipse">
            <a:avLst/>
          </a:prstGeom>
          <a:solidFill>
            <a:schemeClr val="bg1"/>
          </a:solidFill>
          <a:ln w="38100" cmpd="dbl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ABCGHI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9664B0-A69A-4656-B804-A20115933AA6}"/>
              </a:ext>
            </a:extLst>
          </p:cNvPr>
          <p:cNvSpPr txBox="1"/>
          <p:nvPr/>
        </p:nvSpPr>
        <p:spPr>
          <a:xfrm>
            <a:off x="9010126" y="355282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1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83D6C-6D4A-40CE-BE44-4AB6526F514E}"/>
              </a:ext>
            </a:extLst>
          </p:cNvPr>
          <p:cNvCxnSpPr>
            <a:cxnSpLocks/>
            <a:stCxn id="46" idx="5"/>
            <a:endCxn id="49" idx="1"/>
          </p:cNvCxnSpPr>
          <p:nvPr/>
        </p:nvCxnSpPr>
        <p:spPr>
          <a:xfrm>
            <a:off x="8689256" y="4185642"/>
            <a:ext cx="468349" cy="3946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946B2E3-9289-4DF4-9717-D9281107F8A0}"/>
              </a:ext>
            </a:extLst>
          </p:cNvPr>
          <p:cNvSpPr/>
          <p:nvPr/>
        </p:nvSpPr>
        <p:spPr>
          <a:xfrm>
            <a:off x="9055777" y="4486860"/>
            <a:ext cx="695326" cy="638175"/>
          </a:xfrm>
          <a:prstGeom prst="ellipse">
            <a:avLst/>
          </a:prstGeom>
          <a:solidFill>
            <a:schemeClr val="bg1"/>
          </a:solidFill>
          <a:ln w="38100" cmpd="dbl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JH</a:t>
            </a:r>
            <a:endParaRPr lang="zh-CN" altLang="en-US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96E505-5241-499F-BF45-81C6C83E26C8}"/>
              </a:ext>
            </a:extLst>
          </p:cNvPr>
          <p:cNvSpPr txBox="1"/>
          <p:nvPr/>
        </p:nvSpPr>
        <p:spPr>
          <a:xfrm>
            <a:off x="8878485" y="406519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Bahnschrift Light" panose="020B0502040204020203" pitchFamily="34" charset="0"/>
              </a:rPr>
              <a:t>0</a:t>
            </a:r>
            <a:endParaRPr lang="zh-CN" altLang="en-US" sz="2400" dirty="0">
              <a:solidFill>
                <a:srgbClr val="7030A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2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AB624D5-5A2E-4565-94CF-ADDC2B27D6E5}"/>
              </a:ext>
            </a:extLst>
          </p:cNvPr>
          <p:cNvSpPr/>
          <p:nvPr/>
        </p:nvSpPr>
        <p:spPr>
          <a:xfrm>
            <a:off x="123160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DDABFA-1B3E-438F-AAC0-8016DE608F60}"/>
              </a:ext>
            </a:extLst>
          </p:cNvPr>
          <p:cNvSpPr/>
          <p:nvPr/>
        </p:nvSpPr>
        <p:spPr>
          <a:xfrm>
            <a:off x="209279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i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282B0F-06D7-4B50-BCD2-C712F1865E08}"/>
              </a:ext>
            </a:extLst>
          </p:cNvPr>
          <p:cNvSpPr/>
          <p:nvPr/>
        </p:nvSpPr>
        <p:spPr>
          <a:xfrm>
            <a:off x="295398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i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58BFD4-6B71-4CD9-8330-BE1745AF6E44}"/>
              </a:ext>
            </a:extLst>
          </p:cNvPr>
          <p:cNvSpPr/>
          <p:nvPr/>
        </p:nvSpPr>
        <p:spPr>
          <a:xfrm>
            <a:off x="381517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zh-CN" altLang="en-US" i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A95BA0-6FBC-441F-8FA7-D522B354F06F}"/>
              </a:ext>
            </a:extLst>
          </p:cNvPr>
          <p:cNvSpPr/>
          <p:nvPr/>
        </p:nvSpPr>
        <p:spPr>
          <a:xfrm>
            <a:off x="467636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i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67231C-19AE-4703-B153-628AEEF0AF1A}"/>
              </a:ext>
            </a:extLst>
          </p:cNvPr>
          <p:cNvSpPr/>
          <p:nvPr/>
        </p:nvSpPr>
        <p:spPr>
          <a:xfrm>
            <a:off x="553755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zh-CN" altLang="en-US" i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30A0BA-FF07-4C09-ABBA-95B608225BC0}"/>
              </a:ext>
            </a:extLst>
          </p:cNvPr>
          <p:cNvSpPr/>
          <p:nvPr/>
        </p:nvSpPr>
        <p:spPr>
          <a:xfrm>
            <a:off x="6398749" y="2038882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zh-CN" altLang="en-US" i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278F9F-1C5D-4D10-9788-8DDFA8975CD6}"/>
              </a:ext>
            </a:extLst>
          </p:cNvPr>
          <p:cNvSpPr/>
          <p:nvPr/>
        </p:nvSpPr>
        <p:spPr>
          <a:xfrm>
            <a:off x="7259939" y="2038882"/>
            <a:ext cx="511728" cy="511728"/>
          </a:xfrm>
          <a:prstGeom prst="ellipse">
            <a:avLst/>
          </a:prstGeom>
          <a:solidFill>
            <a:schemeClr val="bg1"/>
          </a:solidFill>
          <a:ln w="38100" cmpd="dbl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i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23DB0-30F6-4565-B1CC-C0C1AAD7E048}"/>
              </a:ext>
            </a:extLst>
          </p:cNvPr>
          <p:cNvSpPr/>
          <p:nvPr/>
        </p:nvSpPr>
        <p:spPr>
          <a:xfrm>
            <a:off x="3815179" y="3041097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D9DF15-CE4C-43E8-9B93-3A139FF8A2BC}"/>
              </a:ext>
            </a:extLst>
          </p:cNvPr>
          <p:cNvSpPr/>
          <p:nvPr/>
        </p:nvSpPr>
        <p:spPr>
          <a:xfrm>
            <a:off x="4676369" y="3041097"/>
            <a:ext cx="511728" cy="5117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zh-CN" altLang="en-US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4C833B-CDDB-40C0-9D8B-B325CE62CA9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743337" y="2294746"/>
            <a:ext cx="3494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E89DD-6D99-426A-A487-0B5E3F6694AA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2604527" y="2294746"/>
            <a:ext cx="34946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1C5A5-0414-44F6-A767-042BB065D650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3465717" y="2294746"/>
            <a:ext cx="349462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3C4C4-34E2-4D5F-9A5B-70E39203383B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4326907" y="2294746"/>
            <a:ext cx="34946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8A078D-A21E-4536-84A0-1067484B7181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5188097" y="2294746"/>
            <a:ext cx="34946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7D8636-927F-4AE8-8E92-79C2CBF570E0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6049287" y="2294746"/>
            <a:ext cx="34946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06BC18-2B1A-4D1A-A3E6-4A33EAFF90E0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6910477" y="2294746"/>
            <a:ext cx="34946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E95A934-D81A-4430-B714-529CA41F362A}"/>
              </a:ext>
            </a:extLst>
          </p:cNvPr>
          <p:cNvSpPr txBox="1"/>
          <p:nvPr/>
        </p:nvSpPr>
        <p:spPr>
          <a:xfrm>
            <a:off x="1753977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F1AD4A-B50F-4EBA-B839-D84B6FB6747A}"/>
              </a:ext>
            </a:extLst>
          </p:cNvPr>
          <p:cNvSpPr txBox="1"/>
          <p:nvPr/>
        </p:nvSpPr>
        <p:spPr>
          <a:xfrm>
            <a:off x="2611712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A7EA9E-0F5B-4C86-88FF-E563D4F99037}"/>
              </a:ext>
            </a:extLst>
          </p:cNvPr>
          <p:cNvSpPr txBox="1"/>
          <p:nvPr/>
        </p:nvSpPr>
        <p:spPr>
          <a:xfrm>
            <a:off x="4337170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A5FE69-0125-40DD-90D5-3765C7BDED1E}"/>
              </a:ext>
            </a:extLst>
          </p:cNvPr>
          <p:cNvSpPr txBox="1"/>
          <p:nvPr/>
        </p:nvSpPr>
        <p:spPr>
          <a:xfrm>
            <a:off x="6059550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5DF87E-6993-4B6F-B4BD-7E1930EBCBFB}"/>
              </a:ext>
            </a:extLst>
          </p:cNvPr>
          <p:cNvSpPr txBox="1"/>
          <p:nvPr/>
        </p:nvSpPr>
        <p:spPr>
          <a:xfrm>
            <a:off x="6918689" y="183308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1E54BE-F227-4F11-A0D6-E2637CFFA777}"/>
              </a:ext>
            </a:extLst>
          </p:cNvPr>
          <p:cNvCxnSpPr>
            <a:stCxn id="22" idx="4"/>
            <a:endCxn id="30" idx="2"/>
          </p:cNvCxnSpPr>
          <p:nvPr/>
        </p:nvCxnSpPr>
        <p:spPr>
          <a:xfrm rot="16200000" flipH="1">
            <a:off x="2278151" y="1759932"/>
            <a:ext cx="746351" cy="2327706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B4C160-1AF0-435B-81FF-980F747A34D2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326907" y="3296961"/>
            <a:ext cx="34946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39E8975C-6CDB-4000-A469-F89CEE9FAF69}"/>
              </a:ext>
            </a:extLst>
          </p:cNvPr>
          <p:cNvCxnSpPr>
            <a:stCxn id="31" idx="6"/>
            <a:endCxn id="29" idx="4"/>
          </p:cNvCxnSpPr>
          <p:nvPr/>
        </p:nvCxnSpPr>
        <p:spPr>
          <a:xfrm flipV="1">
            <a:off x="5188097" y="2550610"/>
            <a:ext cx="2327706" cy="746351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6DEA4808-5D7C-4068-ABB0-204F2AF0724C}"/>
              </a:ext>
            </a:extLst>
          </p:cNvPr>
          <p:cNvCxnSpPr>
            <a:stCxn id="27" idx="0"/>
            <a:endCxn id="23" idx="0"/>
          </p:cNvCxnSpPr>
          <p:nvPr/>
        </p:nvCxnSpPr>
        <p:spPr>
          <a:xfrm rot="16200000" flipV="1">
            <a:off x="4071043" y="316502"/>
            <a:ext cx="12700" cy="3444760"/>
          </a:xfrm>
          <a:prstGeom prst="curvedConnector3">
            <a:avLst>
              <a:gd name="adj1" fmla="val 2775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A4ADE3C3-0A1A-47CE-89E6-B65F0E032CD8}"/>
              </a:ext>
            </a:extLst>
          </p:cNvPr>
          <p:cNvCxnSpPr>
            <a:stCxn id="23" idx="4"/>
            <a:endCxn id="28" idx="4"/>
          </p:cNvCxnSpPr>
          <p:nvPr/>
        </p:nvCxnSpPr>
        <p:spPr>
          <a:xfrm rot="16200000" flipH="1">
            <a:off x="4501638" y="397635"/>
            <a:ext cx="12700" cy="4305950"/>
          </a:xfrm>
          <a:prstGeom prst="curvedConnector3">
            <a:avLst>
              <a:gd name="adj1" fmla="val 22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56DD1EC-CEFC-4223-9F40-48F68A302761}"/>
              </a:ext>
            </a:extLst>
          </p:cNvPr>
          <p:cNvSpPr txBox="1"/>
          <p:nvPr/>
        </p:nvSpPr>
        <p:spPr>
          <a:xfrm>
            <a:off x="3498870" y="183308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Bahnschrift Light" panose="020B0502040204020203" pitchFamily="34" charset="0"/>
              </a:rPr>
              <a:t>1</a:t>
            </a:r>
            <a:endParaRPr lang="zh-CN" altLang="en-US" sz="2400" dirty="0">
              <a:solidFill>
                <a:schemeClr val="accent4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A24523-2D81-44CC-9740-75178CC19E05}"/>
              </a:ext>
            </a:extLst>
          </p:cNvPr>
          <p:cNvSpPr txBox="1"/>
          <p:nvPr/>
        </p:nvSpPr>
        <p:spPr>
          <a:xfrm>
            <a:off x="5188663" y="18330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0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FA8FFC-3FE8-472E-B266-2D5C662F7D91}"/>
              </a:ext>
            </a:extLst>
          </p:cNvPr>
          <p:cNvSpPr txBox="1"/>
          <p:nvPr/>
        </p:nvSpPr>
        <p:spPr>
          <a:xfrm>
            <a:off x="3912925" y="124030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868817-49D0-4C70-817F-39EA2A47B979}"/>
              </a:ext>
            </a:extLst>
          </p:cNvPr>
          <p:cNvSpPr txBox="1"/>
          <p:nvPr/>
        </p:nvSpPr>
        <p:spPr>
          <a:xfrm>
            <a:off x="4333257" y="244026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DE5359-7CE8-495D-AC4B-941B2D8E50D5}"/>
              </a:ext>
            </a:extLst>
          </p:cNvPr>
          <p:cNvSpPr txBox="1"/>
          <p:nvPr/>
        </p:nvSpPr>
        <p:spPr>
          <a:xfrm>
            <a:off x="2323990" y="304963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C0000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30D48F-EA5D-466D-BB3F-E8F0FEB28088}"/>
              </a:ext>
            </a:extLst>
          </p:cNvPr>
          <p:cNvSpPr txBox="1"/>
          <p:nvPr/>
        </p:nvSpPr>
        <p:spPr>
          <a:xfrm>
            <a:off x="6351950" y="304963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7030A0"/>
                </a:solidFill>
                <a:latin typeface="Bahnschrift Light" panose="020B0502040204020203" pitchFamily="34" charset="0"/>
              </a:rPr>
              <a:t>ε</a:t>
            </a:r>
            <a:endParaRPr lang="zh-CN" altLang="en-US" sz="2400" dirty="0">
              <a:solidFill>
                <a:srgbClr val="7030A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BD34E4-DBCF-49E7-B37F-7945949C2F64}"/>
              </a:ext>
            </a:extLst>
          </p:cNvPr>
          <p:cNvSpPr txBox="1"/>
          <p:nvPr/>
        </p:nvSpPr>
        <p:spPr>
          <a:xfrm>
            <a:off x="4321785" y="28416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Bahnschrift Light" panose="020B0502040204020203" pitchFamily="34" charset="0"/>
              </a:rPr>
              <a:t>0</a:t>
            </a:r>
            <a:endParaRPr lang="zh-CN" altLang="en-US" sz="2400" dirty="0">
              <a:solidFill>
                <a:srgbClr val="7030A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A88C52-2944-4114-B6AB-0572992B02B2}"/>
              </a:ext>
            </a:extLst>
          </p:cNvPr>
          <p:cNvSpPr txBox="1"/>
          <p:nvPr/>
        </p:nvSpPr>
        <p:spPr>
          <a:xfrm>
            <a:off x="3795293" y="3781097"/>
            <a:ext cx="14253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 | (10)*</a:t>
            </a:r>
            <a:endParaRPr lang="zh-CN" altLang="en-US" dirty="0">
              <a:solidFill>
                <a:srgbClr val="C00000"/>
              </a:solidFill>
              <a:latin typeface="Fira Code" panose="020B0509050000020004" pitchFamily="49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5D48E0-BA9E-4850-9FA0-7FB557C59E43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1119959" y="2475669"/>
            <a:ext cx="186591" cy="159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F743280-46B6-4002-BD19-3CBF86DE0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6787" y="3657902"/>
            <a:ext cx="1304925" cy="3524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D2A3BD3-24F9-44C4-8DE4-D0CB3F199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301" y="4143553"/>
            <a:ext cx="1343025" cy="352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A0C24AE-5B14-463C-912D-FDF3EBBD70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6550" y="4629204"/>
            <a:ext cx="1266825" cy="35242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6A7E2-808B-4C21-97D7-D829D045EF20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7437221" y="4185642"/>
            <a:ext cx="214815" cy="207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C04B395-F848-40A8-BD7E-93D571071C61}"/>
              </a:ext>
            </a:extLst>
          </p:cNvPr>
          <p:cNvSpPr/>
          <p:nvPr/>
        </p:nvSpPr>
        <p:spPr>
          <a:xfrm>
            <a:off x="9403440" y="3640926"/>
            <a:ext cx="695326" cy="6381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zh-CN" altLang="en-US" i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32F934-C1E7-49BE-8E27-7D1C3BDCE8CC}"/>
              </a:ext>
            </a:extLst>
          </p:cNvPr>
          <p:cNvCxnSpPr>
            <a:cxnSpLocks/>
            <a:stCxn id="46" idx="6"/>
            <a:endCxn id="43" idx="2"/>
          </p:cNvCxnSpPr>
          <p:nvPr/>
        </p:nvCxnSpPr>
        <p:spPr>
          <a:xfrm>
            <a:off x="8904071" y="3960014"/>
            <a:ext cx="499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DF2A2DF-DC4C-4785-9815-25320781B075}"/>
              </a:ext>
            </a:extLst>
          </p:cNvPr>
          <p:cNvSpPr/>
          <p:nvPr/>
        </p:nvSpPr>
        <p:spPr>
          <a:xfrm>
            <a:off x="7437221" y="3640926"/>
            <a:ext cx="1466850" cy="638175"/>
          </a:xfrm>
          <a:prstGeom prst="ellipse">
            <a:avLst/>
          </a:prstGeom>
          <a:solidFill>
            <a:schemeClr val="bg1"/>
          </a:solidFill>
          <a:ln w="38100" cmpd="dbl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ABCGHI</a:t>
            </a:r>
            <a:endParaRPr lang="zh-CN" altLang="en-US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9664B0-A69A-4656-B804-A20115933AA6}"/>
              </a:ext>
            </a:extLst>
          </p:cNvPr>
          <p:cNvSpPr txBox="1"/>
          <p:nvPr/>
        </p:nvSpPr>
        <p:spPr>
          <a:xfrm>
            <a:off x="9010126" y="355282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1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83D6C-6D4A-40CE-BE44-4AB6526F514E}"/>
              </a:ext>
            </a:extLst>
          </p:cNvPr>
          <p:cNvCxnSpPr>
            <a:cxnSpLocks/>
            <a:stCxn id="46" idx="5"/>
            <a:endCxn id="49" idx="1"/>
          </p:cNvCxnSpPr>
          <p:nvPr/>
        </p:nvCxnSpPr>
        <p:spPr>
          <a:xfrm>
            <a:off x="8689256" y="4185642"/>
            <a:ext cx="468349" cy="3946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946B2E3-9289-4DF4-9717-D9281107F8A0}"/>
              </a:ext>
            </a:extLst>
          </p:cNvPr>
          <p:cNvSpPr/>
          <p:nvPr/>
        </p:nvSpPr>
        <p:spPr>
          <a:xfrm>
            <a:off x="9055777" y="4486860"/>
            <a:ext cx="695326" cy="638175"/>
          </a:xfrm>
          <a:prstGeom prst="ellipse">
            <a:avLst/>
          </a:prstGeom>
          <a:solidFill>
            <a:schemeClr val="bg1"/>
          </a:solidFill>
          <a:ln w="38100" cmpd="dbl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JH</a:t>
            </a:r>
            <a:endParaRPr lang="zh-CN" altLang="en-US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96E505-5241-499F-BF45-81C6C83E26C8}"/>
              </a:ext>
            </a:extLst>
          </p:cNvPr>
          <p:cNvSpPr txBox="1"/>
          <p:nvPr/>
        </p:nvSpPr>
        <p:spPr>
          <a:xfrm>
            <a:off x="8878485" y="406519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Bahnschrift Light" panose="020B0502040204020203" pitchFamily="34" charset="0"/>
              </a:rPr>
              <a:t>0</a:t>
            </a:r>
            <a:endParaRPr lang="zh-CN" altLang="en-US" sz="2400" dirty="0">
              <a:solidFill>
                <a:srgbClr val="7030A0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4581313-82F5-4EF9-A170-1AF3D7CBA3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06550" y="5108515"/>
            <a:ext cx="1314450" cy="352425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22B64103-2FC8-45AF-844F-4DF350B431C5}"/>
              </a:ext>
            </a:extLst>
          </p:cNvPr>
          <p:cNvSpPr/>
          <p:nvPr/>
        </p:nvSpPr>
        <p:spPr>
          <a:xfrm>
            <a:off x="10540671" y="3640925"/>
            <a:ext cx="1285891" cy="638175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FGHBC</a:t>
            </a:r>
            <a:endParaRPr lang="zh-CN" altLang="en-US" i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91C426-06B0-4129-B0A6-31B0B77FFE28}"/>
              </a:ext>
            </a:extLst>
          </p:cNvPr>
          <p:cNvCxnSpPr>
            <a:cxnSpLocks/>
            <a:stCxn id="43" idx="6"/>
            <a:endCxn id="53" idx="2"/>
          </p:cNvCxnSpPr>
          <p:nvPr/>
        </p:nvCxnSpPr>
        <p:spPr>
          <a:xfrm flipV="1">
            <a:off x="10098766" y="3960013"/>
            <a:ext cx="441905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185A64-67BE-4E5E-AC02-EEE6441039E5}"/>
              </a:ext>
            </a:extLst>
          </p:cNvPr>
          <p:cNvSpPr txBox="1"/>
          <p:nvPr/>
        </p:nvSpPr>
        <p:spPr>
          <a:xfrm>
            <a:off x="10142426" y="35528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Bahnschrift Light" panose="020B0502040204020203" pitchFamily="34" charset="0"/>
              </a:rPr>
              <a:t>0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F377D2C-0EB0-4053-A249-5B70C09875E7}"/>
              </a:ext>
            </a:extLst>
          </p:cNvPr>
          <p:cNvCxnSpPr>
            <a:stCxn id="53" idx="0"/>
            <a:endCxn id="43" idx="0"/>
          </p:cNvCxnSpPr>
          <p:nvPr/>
        </p:nvCxnSpPr>
        <p:spPr>
          <a:xfrm rot="16200000" flipH="1" flipV="1">
            <a:off x="10467359" y="2924668"/>
            <a:ext cx="1" cy="1432514"/>
          </a:xfrm>
          <a:prstGeom prst="curvedConnector3">
            <a:avLst>
              <a:gd name="adj1" fmla="val -2286000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E83CE63-33D5-4103-9CF5-6380269CB134}"/>
              </a:ext>
            </a:extLst>
          </p:cNvPr>
          <p:cNvSpPr txBox="1"/>
          <p:nvPr/>
        </p:nvSpPr>
        <p:spPr>
          <a:xfrm>
            <a:off x="10323730" y="302194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Bahnschrift Light" panose="020B0502040204020203" pitchFamily="34" charset="0"/>
              </a:rPr>
              <a:t>1</a:t>
            </a:r>
            <a:endParaRPr lang="zh-CN" altLang="en-US" sz="2400" dirty="0">
              <a:solidFill>
                <a:schemeClr val="accent4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7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189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Bahnschrift Light</vt:lpstr>
      <vt:lpstr>Courier New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 DI</dc:creator>
  <cp:lastModifiedBy>CS DI</cp:lastModifiedBy>
  <cp:revision>14</cp:revision>
  <dcterms:created xsi:type="dcterms:W3CDTF">2019-09-04T04:53:51Z</dcterms:created>
  <dcterms:modified xsi:type="dcterms:W3CDTF">2019-09-04T11:02:49Z</dcterms:modified>
</cp:coreProperties>
</file>