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57" r:id="rId6"/>
    <p:sldId id="260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4BC"/>
    <a:srgbClr val="50A14F"/>
    <a:srgbClr val="986801"/>
    <a:srgbClr val="333333"/>
    <a:srgbClr val="A62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24" y="522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7755-7A94-4368-A471-416823DCC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2BDF1-F3E3-4ECD-B864-BB712B038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2D6DA-9870-4DE2-8341-EC62A0F5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389-2087-4151-AE13-5A07C4296C54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31C50-6913-4168-9DD8-5A9F4303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A020E-129B-4280-AA65-4A1AAF07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0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4696-BAFB-4229-974E-C71EB773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0FC80-7963-43C7-97B8-52892E0F2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18215-0152-4FEC-B58C-0F0215DE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389-2087-4151-AE13-5A07C4296C54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6D75-E25A-4B0A-BEFC-B49AAE4B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EF2A0-E53F-4749-AB4E-3BC46276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61DA2-9EFA-454F-848C-72769853A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14F09-199D-4A8A-810E-F7B69C03E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71E30-E8AF-4732-A28A-4FD2E3F0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389-2087-4151-AE13-5A07C4296C54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78312-64DE-482B-8532-D66F0004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87465-1DF2-41F0-9A71-A373AC86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39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9EB5-678F-4AD7-94F7-16575248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6603-8493-4FBC-8049-BA50B23D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F8E8F-1287-430F-99F6-5ADC3800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389-2087-4151-AE13-5A07C4296C54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33BB4-A2A3-43C4-95E8-37C2EA72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C789-B16A-49D3-88C3-FD07FBF1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3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0567-6525-4750-9689-BD1B229D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DA388-7540-47E0-9FA4-E594EF25E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8496B-98A5-4BFC-B018-946FDA81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389-2087-4151-AE13-5A07C4296C54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B96E8-6A9F-4A86-8484-DA0D56FD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D720-5938-4E83-AE53-77145F88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0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BC2A-28AD-4FC3-A709-4782E6E3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98BCA-D1D3-477A-B18D-C5791EE01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C719B-19B3-4F84-AA28-59248148C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2DF97-0804-48D5-97C4-E8091220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389-2087-4151-AE13-5A07C4296C54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F217-A350-407D-BFB3-9097AB5B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7636D-E9DE-42D9-8D3E-FD538689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06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BD28-9A72-4964-996A-AD02246C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E0C7E-F0FC-4E7B-B216-25B736BD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99215-B199-4AE8-8FD3-C9FF877ED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015F0-B4F2-4FCA-8440-58E7785E7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EF6E4-B161-4EE2-8AE5-5362265AF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4F3F8-AAD2-42B8-A895-CECB8958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389-2087-4151-AE13-5A07C4296C54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23742-E53A-4437-9E33-E6F9A510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5AEB0-D95C-48F6-8F11-F14676A8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23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BF49-3F2C-42B1-A015-8A7D7923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B8E89-E619-422E-86FD-4E296365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389-2087-4151-AE13-5A07C4296C54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97CB3-ED6A-4EE2-B7B6-648F104A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10E33-3D0D-4B62-A0D6-1B2EFE66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0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ADEC1-C6A1-4216-ADB4-7AEB4007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389-2087-4151-AE13-5A07C4296C54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A5DCA-EAC5-4E94-9881-E541F627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8BE13-F436-4901-8460-41F8B3C0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6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7490-0EBE-4066-AC7E-EA32149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50CF-A56D-493C-BC3F-2DF4B4E18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58933-794C-497C-BADA-AC6D40AF8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ABA63-1C6E-4F48-97EE-752AA4FC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389-2087-4151-AE13-5A07C4296C54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1B3FA-9028-4CAE-A89B-EFD20903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8DA76-8218-4E98-AD5D-2A0ECAAA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6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36D1-69D6-470A-BA7F-0D500CC6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2BFC5-4151-492F-9E77-1FB6FD79B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05E00-7A2F-4568-8C11-74455E23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9777E-8C6B-4BFB-AF43-CE6BB7FA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389-2087-4151-AE13-5A07C4296C54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20189-3131-4D17-BBF5-5936872F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FA38D-9069-4DF8-86FB-42DFF2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15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81096-D621-48C0-9FCB-C40F9433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7050-CE69-4E67-ADB6-04B0BC6DD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46A56-1918-41AA-B69A-F07C10426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57389-2087-4151-AE13-5A07C4296C54}" type="datetimeFigureOut">
              <a:rPr lang="zh-CN" altLang="en-US" smtClean="0"/>
              <a:t>2020/1/30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45B13-3656-483A-80A0-B50713206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A2AF1-C2AA-450E-A379-0A8E806B9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2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CAF814-76FB-4D49-82EB-26D4DCBCBE5D}"/>
              </a:ext>
            </a:extLst>
          </p:cNvPr>
          <p:cNvSpPr txBox="1"/>
          <p:nvPr/>
        </p:nvSpPr>
        <p:spPr>
          <a:xfrm>
            <a:off x="4556153" y="606287"/>
            <a:ext cx="30796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SELECT * FROM Student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77BFBC-BDD4-4E73-AD78-1CA349F4B1EF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6095998" y="975619"/>
            <a:ext cx="7" cy="622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922CC40-366C-4179-A0EB-1C1DEE744CF4}"/>
              </a:ext>
            </a:extLst>
          </p:cNvPr>
          <p:cNvSpPr/>
          <p:nvPr/>
        </p:nvSpPr>
        <p:spPr>
          <a:xfrm>
            <a:off x="2970790" y="1598414"/>
            <a:ext cx="625042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Fira Code" panose="020B0509050000020004" pitchFamily="49" charset="0"/>
              </a:rPr>
              <a:t>["SELECT", "*", "FROM", identifier: Student]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2E7160-AF95-4011-9A1A-A3B0F650792A}"/>
              </a:ext>
            </a:extLst>
          </p:cNvPr>
          <p:cNvCxnSpPr>
            <a:stCxn id="12" idx="2"/>
          </p:cNvCxnSpPr>
          <p:nvPr/>
        </p:nvCxnSpPr>
        <p:spPr>
          <a:xfrm flipH="1">
            <a:off x="6095998" y="1967746"/>
            <a:ext cx="7" cy="457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9B9AAEE-FBC9-4AAA-B3E4-119141059B8D}"/>
              </a:ext>
            </a:extLst>
          </p:cNvPr>
          <p:cNvSpPr/>
          <p:nvPr/>
        </p:nvSpPr>
        <p:spPr>
          <a:xfrm>
            <a:off x="5322115" y="2476428"/>
            <a:ext cx="1547770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QUERY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AE0046-709B-490B-8E42-AA4669DE63EC}"/>
              </a:ext>
            </a:extLst>
          </p:cNvPr>
          <p:cNvSpPr/>
          <p:nvPr/>
        </p:nvSpPr>
        <p:spPr>
          <a:xfrm>
            <a:off x="1934816" y="3497394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DC8D7F-7793-47E8-97DB-58E6FBE33059}"/>
              </a:ext>
            </a:extLst>
          </p:cNvPr>
          <p:cNvSpPr/>
          <p:nvPr/>
        </p:nvSpPr>
        <p:spPr>
          <a:xfrm>
            <a:off x="3628443" y="3497394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COLUMNS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5A1E55-9680-4789-BE8A-4E7DFEA6348F}"/>
              </a:ext>
            </a:extLst>
          </p:cNvPr>
          <p:cNvSpPr/>
          <p:nvPr/>
        </p:nvSpPr>
        <p:spPr>
          <a:xfrm>
            <a:off x="5322070" y="3497394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FROM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935BE5-FC82-4D6B-9DA8-BD64ED5130C4}"/>
              </a:ext>
            </a:extLst>
          </p:cNvPr>
          <p:cNvSpPr/>
          <p:nvPr/>
        </p:nvSpPr>
        <p:spPr>
          <a:xfrm>
            <a:off x="7015697" y="3497394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TABLES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8AB825-E06C-4AB7-AEC0-950CE5CD9D1B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flipH="1">
            <a:off x="6095998" y="3112532"/>
            <a:ext cx="2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AEB734-A5EB-4C1E-9BBC-6E3193B5E1B2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flipH="1">
            <a:off x="4402371" y="3112532"/>
            <a:ext cx="1693629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BAFCC9-4AB3-4418-9475-7A4907F1A8BD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708744" y="3112532"/>
            <a:ext cx="3387256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AD9FCC-7285-4B79-A921-E627FC10581D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6096000" y="3112532"/>
            <a:ext cx="1693625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E12B100-3BAB-4175-BB04-D6EAA5058575}"/>
              </a:ext>
            </a:extLst>
          </p:cNvPr>
          <p:cNvSpPr/>
          <p:nvPr/>
        </p:nvSpPr>
        <p:spPr>
          <a:xfrm>
            <a:off x="8709329" y="3497394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WHERE_COND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168E683-93F1-4E3D-B9E2-439529BE11C9}"/>
              </a:ext>
            </a:extLst>
          </p:cNvPr>
          <p:cNvSpPr/>
          <p:nvPr/>
        </p:nvSpPr>
        <p:spPr>
          <a:xfrm>
            <a:off x="3628443" y="4623482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"*"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B38CE12-8B94-45FB-B994-9026A8B737D0}"/>
              </a:ext>
            </a:extLst>
          </p:cNvPr>
          <p:cNvCxnSpPr>
            <a:stCxn id="20" idx="2"/>
            <a:endCxn id="50" idx="0"/>
          </p:cNvCxnSpPr>
          <p:nvPr/>
        </p:nvCxnSpPr>
        <p:spPr>
          <a:xfrm>
            <a:off x="4402371" y="4133498"/>
            <a:ext cx="0" cy="489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F832FFD-1602-4497-8DE9-CE0703533033}"/>
              </a:ext>
            </a:extLst>
          </p:cNvPr>
          <p:cNvSpPr/>
          <p:nvPr/>
        </p:nvSpPr>
        <p:spPr>
          <a:xfrm>
            <a:off x="1934816" y="4623482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"SELECT"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A73A42C-0ECC-4D73-80D9-4529DECC7E9B}"/>
              </a:ext>
            </a:extLst>
          </p:cNvPr>
          <p:cNvCxnSpPr>
            <a:stCxn id="19" idx="2"/>
            <a:endCxn id="54" idx="0"/>
          </p:cNvCxnSpPr>
          <p:nvPr/>
        </p:nvCxnSpPr>
        <p:spPr>
          <a:xfrm>
            <a:off x="2708744" y="4133498"/>
            <a:ext cx="0" cy="489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ED943DD-7D9D-4491-8EFA-B728B416BF9C}"/>
              </a:ext>
            </a:extLst>
          </p:cNvPr>
          <p:cNvSpPr/>
          <p:nvPr/>
        </p:nvSpPr>
        <p:spPr>
          <a:xfrm>
            <a:off x="5322072" y="4623482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"FROM"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883DBB-C292-449C-8857-57965C1A4A01}"/>
              </a:ext>
            </a:extLst>
          </p:cNvPr>
          <p:cNvCxnSpPr>
            <a:stCxn id="21" idx="2"/>
            <a:endCxn id="58" idx="0"/>
          </p:cNvCxnSpPr>
          <p:nvPr/>
        </p:nvCxnSpPr>
        <p:spPr>
          <a:xfrm>
            <a:off x="6095998" y="4133498"/>
            <a:ext cx="2" cy="489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73BA85B-3AEC-4809-9617-AECF5414C664}"/>
              </a:ext>
            </a:extLst>
          </p:cNvPr>
          <p:cNvSpPr/>
          <p:nvPr/>
        </p:nvSpPr>
        <p:spPr>
          <a:xfrm>
            <a:off x="7015697" y="4623482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TABLE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88ADE97-9658-4B51-ACA9-2EE1E6029C4A}"/>
              </a:ext>
            </a:extLst>
          </p:cNvPr>
          <p:cNvCxnSpPr>
            <a:cxnSpLocks/>
            <a:stCxn id="22" idx="2"/>
            <a:endCxn id="62" idx="0"/>
          </p:cNvCxnSpPr>
          <p:nvPr/>
        </p:nvCxnSpPr>
        <p:spPr>
          <a:xfrm>
            <a:off x="7789625" y="4133498"/>
            <a:ext cx="0" cy="489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6B1DE57-C676-4F0C-B3FD-F132740B442F}"/>
              </a:ext>
            </a:extLst>
          </p:cNvPr>
          <p:cNvSpPr/>
          <p:nvPr/>
        </p:nvSpPr>
        <p:spPr>
          <a:xfrm>
            <a:off x="7015697" y="5749570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Fira Code" panose="020B0509050000020004" pitchFamily="49" charset="0"/>
              </a:rPr>
              <a:t>identifier:Student</a:t>
            </a:r>
            <a:endParaRPr lang="zh-CN" altLang="en-US" sz="1600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55C24FF-EA12-4F04-8C33-28269F21DA26}"/>
              </a:ext>
            </a:extLst>
          </p:cNvPr>
          <p:cNvCxnSpPr>
            <a:stCxn id="62" idx="2"/>
            <a:endCxn id="67" idx="0"/>
          </p:cNvCxnSpPr>
          <p:nvPr/>
        </p:nvCxnSpPr>
        <p:spPr>
          <a:xfrm>
            <a:off x="7789625" y="5259586"/>
            <a:ext cx="0" cy="489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3D28835-7877-45A3-A69F-5CF862C1FB5F}"/>
              </a:ext>
            </a:extLst>
          </p:cNvPr>
          <p:cNvCxnSpPr>
            <a:stCxn id="16" idx="2"/>
            <a:endCxn id="36" idx="0"/>
          </p:cNvCxnSpPr>
          <p:nvPr/>
        </p:nvCxnSpPr>
        <p:spPr>
          <a:xfrm>
            <a:off x="6096000" y="3112532"/>
            <a:ext cx="3387257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3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825F68-8365-456A-A3E0-2362B2F4EB52}"/>
              </a:ext>
            </a:extLst>
          </p:cNvPr>
          <p:cNvSpPr/>
          <p:nvPr/>
        </p:nvSpPr>
        <p:spPr>
          <a:xfrm>
            <a:off x="2301059" y="1739948"/>
            <a:ext cx="211854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,  Source Code Pro"/>
              </a:rPr>
              <a:t>macro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41A705-335C-4683-A224-1A77AF72A30C}"/>
              </a:ext>
            </a:extLst>
          </p:cNvPr>
          <p:cNvSpPr/>
          <p:nvPr/>
        </p:nvSpPr>
        <p:spPr>
          <a:xfrm>
            <a:off x="2301059" y="2109280"/>
            <a:ext cx="2118541" cy="369332"/>
          </a:xfrm>
          <a:prstGeom prst="rect">
            <a:avLst/>
          </a:prstGeom>
          <a:solidFill>
            <a:srgbClr val="50A14F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,  Source Code Pro"/>
              </a:rPr>
              <a:t>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69086F-643B-402E-8568-F11A175BF292}"/>
              </a:ext>
            </a:extLst>
          </p:cNvPr>
          <p:cNvSpPr/>
          <p:nvPr/>
        </p:nvSpPr>
        <p:spPr>
          <a:xfrm>
            <a:off x="2301059" y="2478612"/>
            <a:ext cx="211854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,  Source Code Pro"/>
              </a:rPr>
              <a:t>comment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C1E0F-C479-461F-9F21-4FDE7C28F1E5}"/>
              </a:ext>
            </a:extLst>
          </p:cNvPr>
          <p:cNvSpPr/>
          <p:nvPr/>
        </p:nvSpPr>
        <p:spPr>
          <a:xfrm>
            <a:off x="2301059" y="2847944"/>
            <a:ext cx="21185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,  Source Code Pro"/>
              </a:rPr>
              <a:t>empty char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715896-2F0F-4BA2-B251-D09F8974DD9B}"/>
              </a:ext>
            </a:extLst>
          </p:cNvPr>
          <p:cNvSpPr/>
          <p:nvPr/>
        </p:nvSpPr>
        <p:spPr>
          <a:xfrm>
            <a:off x="2301059" y="4325272"/>
            <a:ext cx="2118540" cy="369332"/>
          </a:xfrm>
          <a:prstGeom prst="rect">
            <a:avLst/>
          </a:prstGeom>
          <a:solidFill>
            <a:srgbClr val="A626A4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,  Source Code Pro"/>
              </a:rPr>
              <a:t>type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7523C5-647A-45F1-B0AC-5C47B9AAF5B3}"/>
              </a:ext>
            </a:extLst>
          </p:cNvPr>
          <p:cNvSpPr/>
          <p:nvPr/>
        </p:nvSpPr>
        <p:spPr>
          <a:xfrm>
            <a:off x="2301059" y="3586608"/>
            <a:ext cx="2118540" cy="369332"/>
          </a:xfrm>
          <a:prstGeom prst="rect">
            <a:avLst/>
          </a:prstGeom>
          <a:solidFill>
            <a:srgbClr val="333333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,  Source Code Pro"/>
              </a:rPr>
              <a:t>identifier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7660BB-5AE4-4FDE-AFD8-5F65E235F8D8}"/>
              </a:ext>
            </a:extLst>
          </p:cNvPr>
          <p:cNvSpPr/>
          <p:nvPr/>
        </p:nvSpPr>
        <p:spPr>
          <a:xfrm>
            <a:off x="2301059" y="3955940"/>
            <a:ext cx="211854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,  Source Code Pro"/>
              </a:rPr>
              <a:t>symbol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904E9-977F-42DA-8FFD-5705400ADFEC}"/>
              </a:ext>
            </a:extLst>
          </p:cNvPr>
          <p:cNvSpPr/>
          <p:nvPr/>
        </p:nvSpPr>
        <p:spPr>
          <a:xfrm>
            <a:off x="2301059" y="3217276"/>
            <a:ext cx="2118541" cy="369332"/>
          </a:xfrm>
          <a:prstGeom prst="rect">
            <a:avLst/>
          </a:prstGeom>
          <a:solidFill>
            <a:srgbClr val="98680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Fira Code,  Source Code Pro"/>
              </a:rPr>
              <a:t>integer_const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862F7F-B17B-41D2-BFFD-854885B48BDF}"/>
              </a:ext>
            </a:extLst>
          </p:cNvPr>
          <p:cNvSpPr/>
          <p:nvPr/>
        </p:nvSpPr>
        <p:spPr>
          <a:xfrm>
            <a:off x="2301860" y="4694604"/>
            <a:ext cx="211768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,  Source Code Pro"/>
              </a:rPr>
              <a:t>comma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3746B4-557C-4A1C-87BB-24D6750D7036}"/>
              </a:ext>
            </a:extLst>
          </p:cNvPr>
          <p:cNvSpPr/>
          <p:nvPr/>
        </p:nvSpPr>
        <p:spPr>
          <a:xfrm>
            <a:off x="2301059" y="5063936"/>
            <a:ext cx="2117682" cy="369332"/>
          </a:xfrm>
          <a:prstGeom prst="rect">
            <a:avLst/>
          </a:prstGeom>
          <a:solidFill>
            <a:srgbClr val="0184B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Fira Code,  Source Code Pro"/>
              </a:rPr>
              <a:t>string_literal</a:t>
            </a:r>
            <a:endParaRPr lang="en-US" altLang="zh-CN" dirty="0">
              <a:solidFill>
                <a:schemeClr val="bg1"/>
              </a:solidFill>
              <a:latin typeface="Fira Code,  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98533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0F0C1C-0832-40D5-ACA8-10CA769EF8E2}"/>
              </a:ext>
            </a:extLst>
          </p:cNvPr>
          <p:cNvSpPr txBox="1"/>
          <p:nvPr/>
        </p:nvSpPr>
        <p:spPr>
          <a:xfrm>
            <a:off x="4556153" y="606287"/>
            <a:ext cx="30796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SELECT * FROM Student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B19F41-6A2F-446F-B04C-0172EF28C85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5998" y="975619"/>
            <a:ext cx="7" cy="622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9CE74B-4030-4B39-9A90-4822085EBA01}"/>
              </a:ext>
            </a:extLst>
          </p:cNvPr>
          <p:cNvSpPr/>
          <p:nvPr/>
        </p:nvSpPr>
        <p:spPr>
          <a:xfrm>
            <a:off x="2970790" y="1598414"/>
            <a:ext cx="625042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Fira Code" panose="020B0509050000020004" pitchFamily="49" charset="0"/>
              </a:rPr>
              <a:t>[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Fira Code" panose="020B0509050000020004" pitchFamily="49" charset="0"/>
              </a:rPr>
              <a:t>"SELECT"</a:t>
            </a:r>
            <a:r>
              <a:rPr lang="en-US" altLang="zh-CN" dirty="0">
                <a:latin typeface="Fira Code" panose="020B0509050000020004" pitchFamily="49" charset="0"/>
              </a:rPr>
              <a:t>,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Fira Code" panose="020B0509050000020004" pitchFamily="49" charset="0"/>
              </a:rPr>
              <a:t>"*"</a:t>
            </a:r>
            <a:r>
              <a:rPr lang="en-US" altLang="zh-CN" dirty="0">
                <a:latin typeface="Fira Code" panose="020B0509050000020004" pitchFamily="49" charset="0"/>
              </a:rPr>
              <a:t>, </a:t>
            </a:r>
            <a:r>
              <a:rPr lang="en-US" altLang="zh-CN" dirty="0">
                <a:solidFill>
                  <a:srgbClr val="C00000"/>
                </a:solidFill>
                <a:latin typeface="Fira Code" panose="020B0509050000020004" pitchFamily="49" charset="0"/>
              </a:rPr>
              <a:t>"FROM"</a:t>
            </a:r>
            <a:r>
              <a:rPr lang="en-US" altLang="zh-CN" dirty="0">
                <a:latin typeface="Fira Code" panose="020B0509050000020004" pitchFamily="49" charset="0"/>
              </a:rPr>
              <a:t>, identifier: Student]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E55899-300A-46C1-AB80-884E8D2A91A6}"/>
              </a:ext>
            </a:extLst>
          </p:cNvPr>
          <p:cNvCxnSpPr>
            <a:stCxn id="6" idx="2"/>
          </p:cNvCxnSpPr>
          <p:nvPr/>
        </p:nvCxnSpPr>
        <p:spPr>
          <a:xfrm flipH="1">
            <a:off x="6095999" y="1967746"/>
            <a:ext cx="6" cy="457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2B27F57-B192-48F7-AFB9-AEDC492FE221}"/>
              </a:ext>
            </a:extLst>
          </p:cNvPr>
          <p:cNvSpPr/>
          <p:nvPr/>
        </p:nvSpPr>
        <p:spPr>
          <a:xfrm>
            <a:off x="5322115" y="2476428"/>
            <a:ext cx="1547770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QUERY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45D20A-258C-4F83-AEE3-BDD3F0D360A2}"/>
              </a:ext>
            </a:extLst>
          </p:cNvPr>
          <p:cNvSpPr/>
          <p:nvPr/>
        </p:nvSpPr>
        <p:spPr>
          <a:xfrm>
            <a:off x="1934816" y="3497394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7E9067-BEC9-4788-89A5-9FED473ADDB7}"/>
              </a:ext>
            </a:extLst>
          </p:cNvPr>
          <p:cNvSpPr/>
          <p:nvPr/>
        </p:nvSpPr>
        <p:spPr>
          <a:xfrm>
            <a:off x="3628443" y="3497394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COLUMNS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D990E1-3C41-4F52-91FB-2A469068EC18}"/>
              </a:ext>
            </a:extLst>
          </p:cNvPr>
          <p:cNvSpPr/>
          <p:nvPr/>
        </p:nvSpPr>
        <p:spPr>
          <a:xfrm>
            <a:off x="5322070" y="3497394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FROM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3FA48-3ED9-4105-A6C2-75F5E8044F91}"/>
              </a:ext>
            </a:extLst>
          </p:cNvPr>
          <p:cNvSpPr/>
          <p:nvPr/>
        </p:nvSpPr>
        <p:spPr>
          <a:xfrm>
            <a:off x="7015697" y="3497394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TABLES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54EDB-31EF-4F49-A9DF-057BEB235D30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6095998" y="3112532"/>
            <a:ext cx="2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F298F5-632F-440C-AEF3-0FAAF809DBA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402371" y="3112532"/>
            <a:ext cx="1693629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C4B39A-6088-43F1-834A-D97DB010CC5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708744" y="3112532"/>
            <a:ext cx="3387256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E2AC0A-B7A3-4C3E-AC32-FABAACBFBC7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6096000" y="3112532"/>
            <a:ext cx="1693625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AF5C22-AEED-46C4-948F-9D28597D664D}"/>
              </a:ext>
            </a:extLst>
          </p:cNvPr>
          <p:cNvSpPr/>
          <p:nvPr/>
        </p:nvSpPr>
        <p:spPr>
          <a:xfrm>
            <a:off x="8709329" y="3497394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WHERE_COND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C185C5-28DD-4F63-89B6-038FEDFD2349}"/>
              </a:ext>
            </a:extLst>
          </p:cNvPr>
          <p:cNvSpPr/>
          <p:nvPr/>
        </p:nvSpPr>
        <p:spPr>
          <a:xfrm>
            <a:off x="3628443" y="4623482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"*"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09A2F1-1074-4010-BD53-69345513B584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>
            <a:off x="4402371" y="4133498"/>
            <a:ext cx="0" cy="489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B5E484F-5236-404F-8295-71DC3E2842F3}"/>
              </a:ext>
            </a:extLst>
          </p:cNvPr>
          <p:cNvSpPr/>
          <p:nvPr/>
        </p:nvSpPr>
        <p:spPr>
          <a:xfrm>
            <a:off x="1934816" y="4623482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"SELECT"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02B1C0-5F9A-4B7E-B415-9427CC4A6EFE}"/>
              </a:ext>
            </a:extLst>
          </p:cNvPr>
          <p:cNvCxnSpPr>
            <a:stCxn id="9" idx="2"/>
            <a:endCxn id="20" idx="0"/>
          </p:cNvCxnSpPr>
          <p:nvPr/>
        </p:nvCxnSpPr>
        <p:spPr>
          <a:xfrm>
            <a:off x="2708744" y="4133498"/>
            <a:ext cx="0" cy="489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9D95FED-EBE7-4EB2-80FA-C8BABA6196E7}"/>
              </a:ext>
            </a:extLst>
          </p:cNvPr>
          <p:cNvSpPr/>
          <p:nvPr/>
        </p:nvSpPr>
        <p:spPr>
          <a:xfrm>
            <a:off x="5322072" y="4623482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"FROM"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FAAA47-5675-400D-AB9B-AF3677AC13E5}"/>
              </a:ext>
            </a:extLst>
          </p:cNvPr>
          <p:cNvCxnSpPr>
            <a:stCxn id="11" idx="2"/>
            <a:endCxn id="22" idx="0"/>
          </p:cNvCxnSpPr>
          <p:nvPr/>
        </p:nvCxnSpPr>
        <p:spPr>
          <a:xfrm>
            <a:off x="6095998" y="4133498"/>
            <a:ext cx="2" cy="489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9A03E-E686-43B5-91A3-976F296D59F2}"/>
              </a:ext>
            </a:extLst>
          </p:cNvPr>
          <p:cNvSpPr/>
          <p:nvPr/>
        </p:nvSpPr>
        <p:spPr>
          <a:xfrm>
            <a:off x="7015697" y="4623482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TABLE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9050DA-303A-49CA-9084-6BDF61970B48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7789625" y="4133498"/>
            <a:ext cx="0" cy="489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6D819AF-F0D5-4A62-A070-7CECF5BAF571}"/>
              </a:ext>
            </a:extLst>
          </p:cNvPr>
          <p:cNvSpPr/>
          <p:nvPr/>
        </p:nvSpPr>
        <p:spPr>
          <a:xfrm>
            <a:off x="7015697" y="5749570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Fira Code" panose="020B0509050000020004" pitchFamily="49" charset="0"/>
              </a:rPr>
              <a:t>identifier:Student</a:t>
            </a:r>
            <a:endParaRPr lang="zh-CN" altLang="en-US" sz="1600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A7BEB-D1CC-4450-B9E3-276984B3EF6C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7789625" y="5259586"/>
            <a:ext cx="0" cy="489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592BA1-C112-44BA-9767-ACAC9CEBEED8}"/>
              </a:ext>
            </a:extLst>
          </p:cNvPr>
          <p:cNvCxnSpPr>
            <a:stCxn id="8" idx="2"/>
            <a:endCxn id="17" idx="0"/>
          </p:cNvCxnSpPr>
          <p:nvPr/>
        </p:nvCxnSpPr>
        <p:spPr>
          <a:xfrm>
            <a:off x="6096000" y="3112532"/>
            <a:ext cx="3387257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28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7CBF9C-FBF8-4E27-B471-CE6E87854CE9}"/>
              </a:ext>
            </a:extLst>
          </p:cNvPr>
          <p:cNvSpPr/>
          <p:nvPr/>
        </p:nvSpPr>
        <p:spPr>
          <a:xfrm>
            <a:off x="5322115" y="798703"/>
            <a:ext cx="1547770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D06842-FAF6-4FAD-A556-050189E9E43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6000" y="1434807"/>
            <a:ext cx="43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09B928D-669F-4DF3-A628-32B60FA1C255}"/>
              </a:ext>
            </a:extLst>
          </p:cNvPr>
          <p:cNvSpPr/>
          <p:nvPr/>
        </p:nvSpPr>
        <p:spPr>
          <a:xfrm>
            <a:off x="5322115" y="1819669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"a"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B1159-920A-45C4-B271-2DF389D2F28C}"/>
              </a:ext>
            </a:extLst>
          </p:cNvPr>
          <p:cNvSpPr txBox="1"/>
          <p:nvPr/>
        </p:nvSpPr>
        <p:spPr>
          <a:xfrm>
            <a:off x="1969894" y="4143494"/>
            <a:ext cx="264687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Fira Code" panose="020B0509050000020004" pitchFamily="49" charset="0"/>
                <a:ea typeface="Fira Code" panose="020B0509050000020004" pitchFamily="49" charset="0"/>
              </a:rPr>
              <a:t>S -&gt; "a"</a:t>
            </a:r>
            <a:endParaRPr lang="zh-CN" altLang="en-US" sz="4000" dirty="0">
              <a:latin typeface="Fira Code" panose="020B050905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7A1FE2-8A03-4536-81D6-5B09EE4AA83F}"/>
              </a:ext>
            </a:extLst>
          </p:cNvPr>
          <p:cNvSpPr txBox="1"/>
          <p:nvPr/>
        </p:nvSpPr>
        <p:spPr>
          <a:xfrm>
            <a:off x="1477663" y="3948459"/>
            <a:ext cx="14734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non-terminal</a:t>
            </a:r>
            <a:endParaRPr lang="zh-CN" altLang="en-US" sz="1400" dirty="0">
              <a:solidFill>
                <a:srgbClr val="C00000"/>
              </a:solidFill>
              <a:latin typeface="Fira Code" panose="020B050905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B6CD28-9265-4B9C-9338-42270AFDB441}"/>
              </a:ext>
            </a:extLst>
          </p:cNvPr>
          <p:cNvSpPr txBox="1"/>
          <p:nvPr/>
        </p:nvSpPr>
        <p:spPr>
          <a:xfrm>
            <a:off x="3526028" y="3948459"/>
            <a:ext cx="104387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terminal</a:t>
            </a:r>
            <a:endParaRPr lang="zh-CN" altLang="en-US" sz="1400" dirty="0">
              <a:solidFill>
                <a:srgbClr val="0070C0"/>
              </a:solidFill>
              <a:latin typeface="Fira Code" panose="020B05090500000200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49FC29-4298-476A-8E62-95D2E1460E64}"/>
              </a:ext>
            </a:extLst>
          </p:cNvPr>
          <p:cNvSpPr txBox="1"/>
          <p:nvPr/>
        </p:nvSpPr>
        <p:spPr>
          <a:xfrm>
            <a:off x="2626464" y="4848205"/>
            <a:ext cx="12586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production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Fira Code" panose="020B0509050000020004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02F25B-5E33-4BA7-A42E-3FB4E663938D}"/>
              </a:ext>
            </a:extLst>
          </p:cNvPr>
          <p:cNvCxnSpPr>
            <a:cxnSpLocks/>
          </p:cNvCxnSpPr>
          <p:nvPr/>
        </p:nvCxnSpPr>
        <p:spPr>
          <a:xfrm>
            <a:off x="2085022" y="4762480"/>
            <a:ext cx="25876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6FD9A3-78B8-487C-9148-DE359211F3E7}"/>
              </a:ext>
            </a:extLst>
          </p:cNvPr>
          <p:cNvCxnSpPr>
            <a:cxnSpLocks/>
          </p:cNvCxnSpPr>
          <p:nvPr/>
        </p:nvCxnSpPr>
        <p:spPr>
          <a:xfrm>
            <a:off x="3669347" y="4762480"/>
            <a:ext cx="75723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1E2E9B-D70A-4756-822C-A946A98B9913}"/>
              </a:ext>
            </a:extLst>
          </p:cNvPr>
          <p:cNvCxnSpPr>
            <a:cxnSpLocks/>
          </p:cNvCxnSpPr>
          <p:nvPr/>
        </p:nvCxnSpPr>
        <p:spPr>
          <a:xfrm>
            <a:off x="2085022" y="4848205"/>
            <a:ext cx="234156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78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7CBF9C-FBF8-4E27-B471-CE6E87854CE9}"/>
              </a:ext>
            </a:extLst>
          </p:cNvPr>
          <p:cNvSpPr/>
          <p:nvPr/>
        </p:nvSpPr>
        <p:spPr>
          <a:xfrm>
            <a:off x="5322115" y="798703"/>
            <a:ext cx="1547770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D06842-FAF6-4FAD-A556-050189E9E43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6000" y="1434807"/>
            <a:ext cx="970103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09B928D-669F-4DF3-A628-32B60FA1C255}"/>
              </a:ext>
            </a:extLst>
          </p:cNvPr>
          <p:cNvSpPr/>
          <p:nvPr/>
        </p:nvSpPr>
        <p:spPr>
          <a:xfrm>
            <a:off x="6292175" y="1819669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"a"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523A9-A8B1-4AF5-80C3-5153532D167B}"/>
              </a:ext>
            </a:extLst>
          </p:cNvPr>
          <p:cNvSpPr/>
          <p:nvPr/>
        </p:nvSpPr>
        <p:spPr>
          <a:xfrm>
            <a:off x="4351969" y="1819669"/>
            <a:ext cx="1547770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C4F9DE-65F2-4E07-A1C8-E8302139EABD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5125854" y="1434807"/>
            <a:ext cx="970146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085A86-61F5-4CB6-B09A-2110E0BC0E5E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5125854" y="2455773"/>
            <a:ext cx="970103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3D3FDBB-1D90-4DAB-A925-5C53281F9CE7}"/>
              </a:ext>
            </a:extLst>
          </p:cNvPr>
          <p:cNvSpPr/>
          <p:nvPr/>
        </p:nvSpPr>
        <p:spPr>
          <a:xfrm>
            <a:off x="5322029" y="2840635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"a"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662FE4-4918-4407-80E4-921C3EF85E0B}"/>
              </a:ext>
            </a:extLst>
          </p:cNvPr>
          <p:cNvSpPr/>
          <p:nvPr/>
        </p:nvSpPr>
        <p:spPr>
          <a:xfrm>
            <a:off x="3381910" y="2840635"/>
            <a:ext cx="1547770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8F7026-131B-486B-B9DB-49B16B845DAD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4155795" y="2455773"/>
            <a:ext cx="970059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1DE351-9C98-4164-B591-DD6F4EC4026E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flipH="1">
            <a:off x="4155752" y="3476739"/>
            <a:ext cx="43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85AFB2D-1E14-4BC7-96DF-F47770AE304D}"/>
              </a:ext>
            </a:extLst>
          </p:cNvPr>
          <p:cNvSpPr/>
          <p:nvPr/>
        </p:nvSpPr>
        <p:spPr>
          <a:xfrm>
            <a:off x="3381824" y="3861601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"a"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2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8D3A99-359B-4411-AEB8-C6478522F409}"/>
              </a:ext>
            </a:extLst>
          </p:cNvPr>
          <p:cNvSpPr txBox="1"/>
          <p:nvPr/>
        </p:nvSpPr>
        <p:spPr>
          <a:xfrm>
            <a:off x="4487226" y="55659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(2 + 3) * 5 - (7 + 11)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B06087-BBBB-463C-BA17-742491463A90}"/>
              </a:ext>
            </a:extLst>
          </p:cNvPr>
          <p:cNvSpPr/>
          <p:nvPr/>
        </p:nvSpPr>
        <p:spPr>
          <a:xfrm>
            <a:off x="6620930" y="925923"/>
            <a:ext cx="72088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BB4663-9CF8-4BEF-B49E-C52293CB6DC5}"/>
              </a:ext>
            </a:extLst>
          </p:cNvPr>
          <p:cNvSpPr/>
          <p:nvPr/>
        </p:nvSpPr>
        <p:spPr>
          <a:xfrm>
            <a:off x="4605757" y="1644740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4F8259-2F1C-4EE1-BF95-A436FEBC6719}"/>
              </a:ext>
            </a:extLst>
          </p:cNvPr>
          <p:cNvSpPr/>
          <p:nvPr/>
        </p:nvSpPr>
        <p:spPr>
          <a:xfrm>
            <a:off x="9325677" y="1644740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594C44-19A6-4EBD-AC46-6BE55E5F3938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6981372" y="1396087"/>
            <a:ext cx="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8C3C4C-3C31-4DCE-A302-8BFD1D15CB1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966219" y="1396087"/>
            <a:ext cx="2015153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CFA0C5-7476-4EE5-8113-8CA4C2AD6D5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981372" y="1396087"/>
            <a:ext cx="2704767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21E3794-8F93-4421-BFA3-94A1DBEF2AC9}"/>
              </a:ext>
            </a:extLst>
          </p:cNvPr>
          <p:cNvSpPr/>
          <p:nvPr/>
        </p:nvSpPr>
        <p:spPr>
          <a:xfrm>
            <a:off x="6620910" y="1644740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"-"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3960C1-9A98-49BB-A682-AA9E35D00CCB}"/>
              </a:ext>
            </a:extLst>
          </p:cNvPr>
          <p:cNvSpPr/>
          <p:nvPr/>
        </p:nvSpPr>
        <p:spPr>
          <a:xfrm>
            <a:off x="4605757" y="2363557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1FF55D-1B18-412C-AAF2-718CAA4DDA84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4966219" y="2114904"/>
            <a:ext cx="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A879516-0DB2-41A9-AE7C-C30CD0DBD337}"/>
              </a:ext>
            </a:extLst>
          </p:cNvPr>
          <p:cNvSpPr/>
          <p:nvPr/>
        </p:nvSpPr>
        <p:spPr>
          <a:xfrm>
            <a:off x="1979651" y="3082374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94AAB2-8B0D-4B30-AE4D-85F20146BD66}"/>
              </a:ext>
            </a:extLst>
          </p:cNvPr>
          <p:cNvSpPr/>
          <p:nvPr/>
        </p:nvSpPr>
        <p:spPr>
          <a:xfrm>
            <a:off x="5565261" y="3082374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1F1C68-C982-4D96-A2AD-5317A9DF3384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>
            <a:off x="4966219" y="2833721"/>
            <a:ext cx="4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C03034-8DB9-4A67-9433-16A11680D793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 flipH="1">
            <a:off x="2340113" y="2833721"/>
            <a:ext cx="2626106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81805E-F3D7-4ACC-BF21-9CA8A66F0E65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>
            <a:off x="4966219" y="2833721"/>
            <a:ext cx="959504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DAC4640-8220-44B5-839F-3CB70CBEAA2A}"/>
              </a:ext>
            </a:extLst>
          </p:cNvPr>
          <p:cNvSpPr/>
          <p:nvPr/>
        </p:nvSpPr>
        <p:spPr>
          <a:xfrm>
            <a:off x="4605761" y="3082374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"*"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AE983F-3A3C-4176-B6C9-A0592322D6A2}"/>
              </a:ext>
            </a:extLst>
          </p:cNvPr>
          <p:cNvSpPr/>
          <p:nvPr/>
        </p:nvSpPr>
        <p:spPr>
          <a:xfrm>
            <a:off x="1979651" y="3801191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</a:t>
            </a:r>
            <a:endParaRPr lang="en-US" altLang="zh-CN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0E3E3E-6808-4D2E-883F-9663E90BBFB3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>
            <a:off x="2340113" y="3552538"/>
            <a:ext cx="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A0B5CF-9D2A-475D-895C-34DDE21073B9}"/>
              </a:ext>
            </a:extLst>
          </p:cNvPr>
          <p:cNvCxnSpPr>
            <a:cxnSpLocks/>
            <a:stCxn id="42" idx="2"/>
            <a:endCxn id="50" idx="0"/>
          </p:cNvCxnSpPr>
          <p:nvPr/>
        </p:nvCxnSpPr>
        <p:spPr>
          <a:xfrm>
            <a:off x="2340113" y="4271355"/>
            <a:ext cx="2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FBF557-1CCA-42AF-BDA5-7AE706FA30A3}"/>
              </a:ext>
            </a:extLst>
          </p:cNvPr>
          <p:cNvCxnSpPr>
            <a:cxnSpLocks/>
            <a:stCxn id="42" idx="2"/>
            <a:endCxn id="57" idx="0"/>
          </p:cNvCxnSpPr>
          <p:nvPr/>
        </p:nvCxnSpPr>
        <p:spPr>
          <a:xfrm flipH="1">
            <a:off x="606955" y="4271355"/>
            <a:ext cx="1733158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BE039A-149C-42DB-BD50-0AD5BCD0700C}"/>
              </a:ext>
            </a:extLst>
          </p:cNvPr>
          <p:cNvCxnSpPr>
            <a:cxnSpLocks/>
            <a:stCxn id="42" idx="2"/>
            <a:endCxn id="59" idx="0"/>
          </p:cNvCxnSpPr>
          <p:nvPr/>
        </p:nvCxnSpPr>
        <p:spPr>
          <a:xfrm>
            <a:off x="2340113" y="4271355"/>
            <a:ext cx="1733162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B8F796E-3E77-43C6-95EF-285C8BD90C15}"/>
              </a:ext>
            </a:extLst>
          </p:cNvPr>
          <p:cNvSpPr/>
          <p:nvPr/>
        </p:nvSpPr>
        <p:spPr>
          <a:xfrm>
            <a:off x="1979653" y="4520008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D96710-FBD3-482A-8672-39DBD09113BA}"/>
              </a:ext>
            </a:extLst>
          </p:cNvPr>
          <p:cNvSpPr/>
          <p:nvPr/>
        </p:nvSpPr>
        <p:spPr>
          <a:xfrm>
            <a:off x="246493" y="4520008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"("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5FFED9-2052-4F59-953A-93CE9B62006E}"/>
              </a:ext>
            </a:extLst>
          </p:cNvPr>
          <p:cNvSpPr/>
          <p:nvPr/>
        </p:nvSpPr>
        <p:spPr>
          <a:xfrm>
            <a:off x="3712813" y="4520008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")"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E55296-EA2E-4000-AAD1-15EE966D1AC5}"/>
              </a:ext>
            </a:extLst>
          </p:cNvPr>
          <p:cNvSpPr/>
          <p:nvPr/>
        </p:nvSpPr>
        <p:spPr>
          <a:xfrm>
            <a:off x="1109512" y="5238825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7717D3-BC94-4E89-95DC-100FA57D4E13}"/>
              </a:ext>
            </a:extLst>
          </p:cNvPr>
          <p:cNvSpPr/>
          <p:nvPr/>
        </p:nvSpPr>
        <p:spPr>
          <a:xfrm>
            <a:off x="2849790" y="5238825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CBC3D4-289A-40B7-B87D-279124758E1B}"/>
              </a:ext>
            </a:extLst>
          </p:cNvPr>
          <p:cNvCxnSpPr>
            <a:cxnSpLocks/>
            <a:stCxn id="50" idx="2"/>
            <a:endCxn id="66" idx="0"/>
          </p:cNvCxnSpPr>
          <p:nvPr/>
        </p:nvCxnSpPr>
        <p:spPr>
          <a:xfrm flipH="1">
            <a:off x="2340113" y="4990172"/>
            <a:ext cx="2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D960B48-786D-4D6B-AF53-006810357E59}"/>
              </a:ext>
            </a:extLst>
          </p:cNvPr>
          <p:cNvCxnSpPr>
            <a:cxnSpLocks/>
            <a:stCxn id="50" idx="2"/>
            <a:endCxn id="61" idx="0"/>
          </p:cNvCxnSpPr>
          <p:nvPr/>
        </p:nvCxnSpPr>
        <p:spPr>
          <a:xfrm flipH="1">
            <a:off x="1469974" y="4990172"/>
            <a:ext cx="870141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E7E7BB1-E56A-4278-B2B9-EBF16CF939FB}"/>
              </a:ext>
            </a:extLst>
          </p:cNvPr>
          <p:cNvCxnSpPr>
            <a:cxnSpLocks/>
            <a:stCxn id="50" idx="2"/>
            <a:endCxn id="62" idx="0"/>
          </p:cNvCxnSpPr>
          <p:nvPr/>
        </p:nvCxnSpPr>
        <p:spPr>
          <a:xfrm>
            <a:off x="2340115" y="4990172"/>
            <a:ext cx="870137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DE02471-1D36-43EE-AC8D-551DBD78FBBE}"/>
              </a:ext>
            </a:extLst>
          </p:cNvPr>
          <p:cNvSpPr/>
          <p:nvPr/>
        </p:nvSpPr>
        <p:spPr>
          <a:xfrm>
            <a:off x="1979651" y="5238825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"+"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5B6CAD0-3DBE-49F3-B46B-2102BA3A4A6B}"/>
              </a:ext>
            </a:extLst>
          </p:cNvPr>
          <p:cNvSpPr/>
          <p:nvPr/>
        </p:nvSpPr>
        <p:spPr>
          <a:xfrm>
            <a:off x="1106857" y="5957642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B93CCC-9E78-4985-B20E-A3C7C6F384FC}"/>
              </a:ext>
            </a:extLst>
          </p:cNvPr>
          <p:cNvSpPr/>
          <p:nvPr/>
        </p:nvSpPr>
        <p:spPr>
          <a:xfrm>
            <a:off x="1106857" y="6676459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</a:t>
            </a:r>
            <a:endParaRPr lang="en-US" altLang="zh-CN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6BF7992-ED23-40C0-A8BA-9A916C9BD0FF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>
            <a:off x="1467319" y="6427806"/>
            <a:ext cx="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71BF1EA-6884-4DB6-A620-D21C4263AEB7}"/>
              </a:ext>
            </a:extLst>
          </p:cNvPr>
          <p:cNvCxnSpPr>
            <a:cxnSpLocks/>
            <a:stCxn id="61" idx="2"/>
            <a:endCxn id="70" idx="0"/>
          </p:cNvCxnSpPr>
          <p:nvPr/>
        </p:nvCxnSpPr>
        <p:spPr>
          <a:xfrm flipH="1">
            <a:off x="1467319" y="5708989"/>
            <a:ext cx="2655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9C9984-746A-4987-B8FE-0765CC630E2E}"/>
              </a:ext>
            </a:extLst>
          </p:cNvPr>
          <p:cNvCxnSpPr>
            <a:cxnSpLocks/>
            <a:stCxn id="71" idx="2"/>
            <a:endCxn id="79" idx="0"/>
          </p:cNvCxnSpPr>
          <p:nvPr/>
        </p:nvCxnSpPr>
        <p:spPr>
          <a:xfrm>
            <a:off x="1467319" y="7146623"/>
            <a:ext cx="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2E161D54-3CFE-4E3E-AD46-48C8234B8192}"/>
              </a:ext>
            </a:extLst>
          </p:cNvPr>
          <p:cNvSpPr/>
          <p:nvPr/>
        </p:nvSpPr>
        <p:spPr>
          <a:xfrm>
            <a:off x="1106857" y="7395276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"2"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8EBE82C-5E1C-4BE8-9D1E-B1DAE6CA15C5}"/>
              </a:ext>
            </a:extLst>
          </p:cNvPr>
          <p:cNvSpPr/>
          <p:nvPr/>
        </p:nvSpPr>
        <p:spPr>
          <a:xfrm>
            <a:off x="2849790" y="5957642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</a:t>
            </a:r>
            <a:endParaRPr lang="en-US" altLang="zh-CN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238B2-FAD9-406E-AA67-FE02E8A4F55F}"/>
              </a:ext>
            </a:extLst>
          </p:cNvPr>
          <p:cNvCxnSpPr>
            <a:cxnSpLocks/>
            <a:stCxn id="62" idx="2"/>
            <a:endCxn id="85" idx="0"/>
          </p:cNvCxnSpPr>
          <p:nvPr/>
        </p:nvCxnSpPr>
        <p:spPr>
          <a:xfrm>
            <a:off x="3210252" y="5708989"/>
            <a:ext cx="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67FF148-F64C-45C0-985E-C98D61D714CB}"/>
              </a:ext>
            </a:extLst>
          </p:cNvPr>
          <p:cNvCxnSpPr>
            <a:cxnSpLocks/>
            <a:stCxn id="85" idx="2"/>
            <a:endCxn id="88" idx="0"/>
          </p:cNvCxnSpPr>
          <p:nvPr/>
        </p:nvCxnSpPr>
        <p:spPr>
          <a:xfrm>
            <a:off x="3210252" y="6427806"/>
            <a:ext cx="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6F27031E-AD2F-4AE7-8959-2EE6F2DE7EEF}"/>
              </a:ext>
            </a:extLst>
          </p:cNvPr>
          <p:cNvSpPr/>
          <p:nvPr/>
        </p:nvSpPr>
        <p:spPr>
          <a:xfrm>
            <a:off x="2849790" y="6676459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"3"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B37A76E-01A4-4D70-B027-F0EDBCC1E25D}"/>
              </a:ext>
            </a:extLst>
          </p:cNvPr>
          <p:cNvCxnSpPr>
            <a:cxnSpLocks/>
            <a:stCxn id="33" idx="2"/>
            <a:endCxn id="91" idx="0"/>
          </p:cNvCxnSpPr>
          <p:nvPr/>
        </p:nvCxnSpPr>
        <p:spPr>
          <a:xfrm flipH="1">
            <a:off x="5925703" y="3552538"/>
            <a:ext cx="2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FF98BDE-BFE2-4271-81F0-45D38B7686E7}"/>
              </a:ext>
            </a:extLst>
          </p:cNvPr>
          <p:cNvSpPr/>
          <p:nvPr/>
        </p:nvSpPr>
        <p:spPr>
          <a:xfrm>
            <a:off x="5565241" y="3801191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"5"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37816BE-2177-4BBB-88D5-68F47D45E6EF}"/>
              </a:ext>
            </a:extLst>
          </p:cNvPr>
          <p:cNvSpPr/>
          <p:nvPr/>
        </p:nvSpPr>
        <p:spPr>
          <a:xfrm>
            <a:off x="9325483" y="2363557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</a:t>
            </a:r>
            <a:endParaRPr lang="en-US" altLang="zh-CN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6539479-0D67-43E4-954A-79B10B04EE78}"/>
              </a:ext>
            </a:extLst>
          </p:cNvPr>
          <p:cNvCxnSpPr>
            <a:cxnSpLocks/>
            <a:stCxn id="9" idx="2"/>
            <a:endCxn id="113" idx="0"/>
          </p:cNvCxnSpPr>
          <p:nvPr/>
        </p:nvCxnSpPr>
        <p:spPr>
          <a:xfrm flipH="1">
            <a:off x="9685945" y="2114904"/>
            <a:ext cx="194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F171C48-2B0D-475E-99FC-43C515F37EAD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>
          <a:xfrm>
            <a:off x="9685945" y="2833721"/>
            <a:ext cx="2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066292A-1EEC-4FD6-B0C7-83F7DC09B4B7}"/>
              </a:ext>
            </a:extLst>
          </p:cNvPr>
          <p:cNvCxnSpPr>
            <a:cxnSpLocks/>
            <a:stCxn id="113" idx="2"/>
            <a:endCxn id="119" idx="0"/>
          </p:cNvCxnSpPr>
          <p:nvPr/>
        </p:nvCxnSpPr>
        <p:spPr>
          <a:xfrm flipH="1">
            <a:off x="7952787" y="2833721"/>
            <a:ext cx="1733158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31E55-52D7-41B3-9BE1-7DB6CC7EFDE2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>
            <a:off x="9685945" y="2833721"/>
            <a:ext cx="1733162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DB0A6EA-3BF0-466C-93B8-DECCF8DAEFC9}"/>
              </a:ext>
            </a:extLst>
          </p:cNvPr>
          <p:cNvSpPr/>
          <p:nvPr/>
        </p:nvSpPr>
        <p:spPr>
          <a:xfrm>
            <a:off x="9325485" y="3082374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9EC8A72-1EB7-4EEF-A656-E6734332AD77}"/>
              </a:ext>
            </a:extLst>
          </p:cNvPr>
          <p:cNvSpPr/>
          <p:nvPr/>
        </p:nvSpPr>
        <p:spPr>
          <a:xfrm>
            <a:off x="7592325" y="3082374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"("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2A1268-8DCC-45A4-893D-DFBF5CF2C2DB}"/>
              </a:ext>
            </a:extLst>
          </p:cNvPr>
          <p:cNvSpPr/>
          <p:nvPr/>
        </p:nvSpPr>
        <p:spPr>
          <a:xfrm>
            <a:off x="11058645" y="3082374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")"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337BE4F-CC48-4F47-8502-B4AF81209B76}"/>
              </a:ext>
            </a:extLst>
          </p:cNvPr>
          <p:cNvSpPr/>
          <p:nvPr/>
        </p:nvSpPr>
        <p:spPr>
          <a:xfrm>
            <a:off x="8455344" y="3801191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69B7078-3FAF-436E-9C76-F976012A5796}"/>
              </a:ext>
            </a:extLst>
          </p:cNvPr>
          <p:cNvSpPr/>
          <p:nvPr/>
        </p:nvSpPr>
        <p:spPr>
          <a:xfrm>
            <a:off x="10195622" y="3801191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648A542-3E51-4E16-A0C6-A6F5FE8B2DB2}"/>
              </a:ext>
            </a:extLst>
          </p:cNvPr>
          <p:cNvCxnSpPr>
            <a:cxnSpLocks/>
            <a:stCxn id="118" idx="2"/>
            <a:endCxn id="126" idx="0"/>
          </p:cNvCxnSpPr>
          <p:nvPr/>
        </p:nvCxnSpPr>
        <p:spPr>
          <a:xfrm flipH="1">
            <a:off x="9685945" y="3552538"/>
            <a:ext cx="2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40A476D-DDC1-48ED-8378-100DD17A3C6F}"/>
              </a:ext>
            </a:extLst>
          </p:cNvPr>
          <p:cNvCxnSpPr>
            <a:cxnSpLocks/>
            <a:stCxn id="118" idx="2"/>
            <a:endCxn id="121" idx="0"/>
          </p:cNvCxnSpPr>
          <p:nvPr/>
        </p:nvCxnSpPr>
        <p:spPr>
          <a:xfrm flipH="1">
            <a:off x="8815806" y="3552538"/>
            <a:ext cx="870141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A9A8A90-AA2C-4E0E-BEF0-F982FBAB88A2}"/>
              </a:ext>
            </a:extLst>
          </p:cNvPr>
          <p:cNvCxnSpPr>
            <a:cxnSpLocks/>
            <a:stCxn id="118" idx="2"/>
            <a:endCxn id="122" idx="0"/>
          </p:cNvCxnSpPr>
          <p:nvPr/>
        </p:nvCxnSpPr>
        <p:spPr>
          <a:xfrm>
            <a:off x="9685947" y="3552538"/>
            <a:ext cx="870137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C905CF1-E7B8-417D-A244-DBA39B4F143B}"/>
              </a:ext>
            </a:extLst>
          </p:cNvPr>
          <p:cNvSpPr/>
          <p:nvPr/>
        </p:nvSpPr>
        <p:spPr>
          <a:xfrm>
            <a:off x="9325483" y="3801191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"+"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2AE7E14-70F5-4687-ACE0-EF58728DEFE5}"/>
              </a:ext>
            </a:extLst>
          </p:cNvPr>
          <p:cNvSpPr/>
          <p:nvPr/>
        </p:nvSpPr>
        <p:spPr>
          <a:xfrm>
            <a:off x="8452689" y="4520008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EDF1D73-D5A0-4DFF-8698-993DB1A6D026}"/>
              </a:ext>
            </a:extLst>
          </p:cNvPr>
          <p:cNvSpPr/>
          <p:nvPr/>
        </p:nvSpPr>
        <p:spPr>
          <a:xfrm>
            <a:off x="8452689" y="5238825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</a:t>
            </a:r>
            <a:endParaRPr lang="en-US" altLang="zh-CN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B88A9FE-FF8E-40B8-AD07-169C02075592}"/>
              </a:ext>
            </a:extLst>
          </p:cNvPr>
          <p:cNvCxnSpPr>
            <a:cxnSpLocks/>
            <a:stCxn id="127" idx="2"/>
            <a:endCxn id="128" idx="0"/>
          </p:cNvCxnSpPr>
          <p:nvPr/>
        </p:nvCxnSpPr>
        <p:spPr>
          <a:xfrm>
            <a:off x="8813151" y="4990172"/>
            <a:ext cx="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79A32D2-E34A-4F87-B4AA-4B4C214D0A40}"/>
              </a:ext>
            </a:extLst>
          </p:cNvPr>
          <p:cNvCxnSpPr>
            <a:cxnSpLocks/>
            <a:stCxn id="121" idx="2"/>
            <a:endCxn id="127" idx="0"/>
          </p:cNvCxnSpPr>
          <p:nvPr/>
        </p:nvCxnSpPr>
        <p:spPr>
          <a:xfrm flipH="1">
            <a:off x="8813151" y="4271355"/>
            <a:ext cx="2655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32B7CC2-C4EF-4A30-96B9-57204B7FD54A}"/>
              </a:ext>
            </a:extLst>
          </p:cNvPr>
          <p:cNvCxnSpPr>
            <a:cxnSpLocks/>
            <a:stCxn id="128" idx="2"/>
            <a:endCxn id="132" idx="0"/>
          </p:cNvCxnSpPr>
          <p:nvPr/>
        </p:nvCxnSpPr>
        <p:spPr>
          <a:xfrm>
            <a:off x="8813151" y="5708989"/>
            <a:ext cx="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06BBA1-2C3F-42B1-9C9C-0B18B067D8BB}"/>
              </a:ext>
            </a:extLst>
          </p:cNvPr>
          <p:cNvSpPr/>
          <p:nvPr/>
        </p:nvSpPr>
        <p:spPr>
          <a:xfrm>
            <a:off x="8452689" y="5957642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"7"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022FF92-3E5C-405A-AF82-A374DBBDC3FF}"/>
              </a:ext>
            </a:extLst>
          </p:cNvPr>
          <p:cNvSpPr/>
          <p:nvPr/>
        </p:nvSpPr>
        <p:spPr>
          <a:xfrm>
            <a:off x="10195622" y="4520008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</a:t>
            </a:r>
            <a:endParaRPr lang="en-US" altLang="zh-CN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4F1552-B6E1-4E53-AB79-38C484003AB3}"/>
              </a:ext>
            </a:extLst>
          </p:cNvPr>
          <p:cNvCxnSpPr>
            <a:cxnSpLocks/>
            <a:stCxn id="122" idx="2"/>
            <a:endCxn id="133" idx="0"/>
          </p:cNvCxnSpPr>
          <p:nvPr/>
        </p:nvCxnSpPr>
        <p:spPr>
          <a:xfrm>
            <a:off x="10556084" y="4271355"/>
            <a:ext cx="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3B9A42D-7991-4B72-8C65-A16771B40835}"/>
              </a:ext>
            </a:extLst>
          </p:cNvPr>
          <p:cNvCxnSpPr>
            <a:cxnSpLocks/>
            <a:stCxn id="133" idx="2"/>
            <a:endCxn id="136" idx="0"/>
          </p:cNvCxnSpPr>
          <p:nvPr/>
        </p:nvCxnSpPr>
        <p:spPr>
          <a:xfrm>
            <a:off x="10556084" y="4990172"/>
            <a:ext cx="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A7E0313-A55F-4845-A993-C67F01CEA8EC}"/>
              </a:ext>
            </a:extLst>
          </p:cNvPr>
          <p:cNvSpPr/>
          <p:nvPr/>
        </p:nvSpPr>
        <p:spPr>
          <a:xfrm>
            <a:off x="10195622" y="5238825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Fira Code" panose="020B0509050000020004" pitchFamily="49" charset="0"/>
              </a:rPr>
              <a:t>"11"</a:t>
            </a:r>
            <a:endParaRPr lang="zh-CN" altLang="en-US" sz="1600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61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D2B60B-A25C-462F-9ADD-1649C17D3437}"/>
              </a:ext>
            </a:extLst>
          </p:cNvPr>
          <p:cNvSpPr/>
          <p:nvPr/>
        </p:nvSpPr>
        <p:spPr>
          <a:xfrm>
            <a:off x="2306218" y="835230"/>
            <a:ext cx="2151472" cy="69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Georgia" panose="02040502050405020303" pitchFamily="18" charset="0"/>
                <a:ea typeface="Fira Code" panose="020B0509050000020004" pitchFamily="49" charset="0"/>
              </a:rPr>
              <a:t>Lexer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A1ED2-F1C6-46D5-8CE6-6CD6FB60C01E}"/>
              </a:ext>
            </a:extLst>
          </p:cNvPr>
          <p:cNvSpPr/>
          <p:nvPr/>
        </p:nvSpPr>
        <p:spPr>
          <a:xfrm>
            <a:off x="2306218" y="1969301"/>
            <a:ext cx="2151472" cy="69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  <a:ea typeface="Fira Code" panose="020B0509050000020004" pitchFamily="49" charset="0"/>
              </a:rPr>
              <a:t>Parser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D1E9-BFAA-4FCE-A64F-40D6ED53657B}"/>
              </a:ext>
            </a:extLst>
          </p:cNvPr>
          <p:cNvSpPr/>
          <p:nvPr/>
        </p:nvSpPr>
        <p:spPr>
          <a:xfrm>
            <a:off x="2306218" y="3099983"/>
            <a:ext cx="2151472" cy="692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  <a:ea typeface="Fira Code" panose="020B0509050000020004" pitchFamily="49" charset="0"/>
              </a:rPr>
              <a:t>Semantic Analyzer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2AF5AD-F7DC-4444-AD19-7DFABD662BE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381954" y="1528173"/>
            <a:ext cx="0" cy="44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54B31B-3521-4664-A14E-E3EDADCE220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381954" y="2662244"/>
            <a:ext cx="0" cy="437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4287D5-EF9D-4792-A6D6-70BA871AFC51}"/>
              </a:ext>
            </a:extLst>
          </p:cNvPr>
          <p:cNvCxnSpPr>
            <a:cxnSpLocks/>
            <a:stCxn id="6" idx="2"/>
            <a:endCxn id="39" idx="0"/>
          </p:cNvCxnSpPr>
          <p:nvPr/>
        </p:nvCxnSpPr>
        <p:spPr>
          <a:xfrm>
            <a:off x="3381954" y="3792927"/>
            <a:ext cx="0" cy="437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CE63F1-FD8E-4871-81E0-60CC8F2E6C29}"/>
              </a:ext>
            </a:extLst>
          </p:cNvPr>
          <p:cNvSpPr txBox="1"/>
          <p:nvPr/>
        </p:nvSpPr>
        <p:spPr>
          <a:xfrm>
            <a:off x="3417875" y="1605026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Token List</a:t>
            </a:r>
            <a:endParaRPr lang="zh-CN" altLang="en-US" sz="1400" dirty="0">
              <a:latin typeface="Fira Code Light" panose="020B040905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149847-6EBB-49AA-9058-FB222039914C}"/>
              </a:ext>
            </a:extLst>
          </p:cNvPr>
          <p:cNvSpPr txBox="1"/>
          <p:nvPr/>
        </p:nvSpPr>
        <p:spPr>
          <a:xfrm>
            <a:off x="3417875" y="272722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Parse Tree</a:t>
            </a:r>
            <a:endParaRPr lang="zh-CN" altLang="en-US" sz="1400" dirty="0">
              <a:latin typeface="Fira Code Light" panose="020B040905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173C06-5107-438E-9942-07C19779B5B5}"/>
              </a:ext>
            </a:extLst>
          </p:cNvPr>
          <p:cNvSpPr txBox="1"/>
          <p:nvPr/>
        </p:nvSpPr>
        <p:spPr>
          <a:xfrm>
            <a:off x="3381953" y="3857908"/>
            <a:ext cx="2332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Abstract Syntax Tree</a:t>
            </a:r>
            <a:endParaRPr lang="zh-CN" altLang="en-US" sz="1400" dirty="0">
              <a:latin typeface="Fira Code Light" panose="020B04090500000200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4F249F-42C8-463B-BADB-DDF76369B0E3}"/>
              </a:ext>
            </a:extLst>
          </p:cNvPr>
          <p:cNvSpPr/>
          <p:nvPr/>
        </p:nvSpPr>
        <p:spPr>
          <a:xfrm>
            <a:off x="2306218" y="5361349"/>
            <a:ext cx="2151472" cy="69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  <a:ea typeface="Fira Code" panose="020B0509050000020004" pitchFamily="49" charset="0"/>
              </a:rPr>
              <a:t>NASM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  <a:ea typeface="Fira Code" panose="020B0509050000020004" pitchFamily="49" charset="0"/>
              </a:rPr>
              <a:t>Compiler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E4296F-843E-49F7-AFB8-E78C1023E376}"/>
              </a:ext>
            </a:extLst>
          </p:cNvPr>
          <p:cNvSpPr/>
          <p:nvPr/>
        </p:nvSpPr>
        <p:spPr>
          <a:xfrm>
            <a:off x="2306214" y="4230666"/>
            <a:ext cx="2151480" cy="692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  <a:ea typeface="Fira Code" panose="020B0509050000020004" pitchFamily="49" charset="0"/>
              </a:rPr>
              <a:t>Intermediate Code Generator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93DFE1-F69D-4C03-81A4-A5038AA1065B}"/>
              </a:ext>
            </a:extLst>
          </p:cNvPr>
          <p:cNvSpPr txBox="1"/>
          <p:nvPr/>
        </p:nvSpPr>
        <p:spPr>
          <a:xfrm>
            <a:off x="3381953" y="498010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NASM Code</a:t>
            </a:r>
            <a:endParaRPr lang="zh-CN" altLang="en-US" sz="1400" dirty="0">
              <a:latin typeface="Fira Code Light" panose="020B0409050000020004" pitchFamily="49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A9C7E3-B04A-4DDC-843A-752EA1054E49}"/>
              </a:ext>
            </a:extLst>
          </p:cNvPr>
          <p:cNvCxnSpPr>
            <a:cxnSpLocks/>
            <a:stCxn id="39" idx="2"/>
            <a:endCxn id="36" idx="0"/>
          </p:cNvCxnSpPr>
          <p:nvPr/>
        </p:nvCxnSpPr>
        <p:spPr>
          <a:xfrm>
            <a:off x="3381954" y="4923610"/>
            <a:ext cx="0" cy="437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74B33C6-B484-44E3-88D9-B384285BF90D}"/>
              </a:ext>
            </a:extLst>
          </p:cNvPr>
          <p:cNvSpPr txBox="1"/>
          <p:nvPr/>
        </p:nvSpPr>
        <p:spPr>
          <a:xfrm>
            <a:off x="2752614" y="6483548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Fira Code Medium" panose="020B0609050000020004" pitchFamily="49" charset="0"/>
                <a:ea typeface="Fira Code Medium" panose="020B0609050000020004" pitchFamily="49" charset="0"/>
              </a:rPr>
              <a:t>Executable</a:t>
            </a:r>
            <a:endParaRPr lang="zh-CN" altLang="en-US" sz="1400" b="1" dirty="0">
              <a:latin typeface="Fira Code Medium" panose="020B06090500000200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174370-A6F0-4BC8-96E5-7D493F69ED83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381954" y="6054292"/>
            <a:ext cx="0" cy="429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05CE49C-D764-408C-984C-F0EC3D5579B2}"/>
              </a:ext>
            </a:extLst>
          </p:cNvPr>
          <p:cNvSpPr txBox="1"/>
          <p:nvPr/>
        </p:nvSpPr>
        <p:spPr>
          <a:xfrm>
            <a:off x="2698913" y="235155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Fira Code Medium" panose="020B0609050000020004" pitchFamily="49" charset="0"/>
                <a:ea typeface="Fira Code Medium" panose="020B0609050000020004" pitchFamily="49" charset="0"/>
              </a:rPr>
              <a:t>Source Code</a:t>
            </a:r>
            <a:endParaRPr lang="zh-CN" altLang="en-US" sz="1400" b="1" dirty="0">
              <a:latin typeface="Fira Code Medium" panose="020B06090500000200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5071D9-66ED-41D0-8A41-7686FE72ECAA}"/>
              </a:ext>
            </a:extLst>
          </p:cNvPr>
          <p:cNvCxnSpPr>
            <a:cxnSpLocks/>
            <a:stCxn id="59" idx="2"/>
            <a:endCxn id="4" idx="0"/>
          </p:cNvCxnSpPr>
          <p:nvPr/>
        </p:nvCxnSpPr>
        <p:spPr>
          <a:xfrm>
            <a:off x="3381953" y="542932"/>
            <a:ext cx="1" cy="292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C18D3F-6140-49B6-A720-93D6D3CBE75A}"/>
              </a:ext>
            </a:extLst>
          </p:cNvPr>
          <p:cNvCxnSpPr>
            <a:cxnSpLocks/>
            <a:stCxn id="65" idx="1"/>
            <a:endCxn id="4" idx="3"/>
          </p:cNvCxnSpPr>
          <p:nvPr/>
        </p:nvCxnSpPr>
        <p:spPr>
          <a:xfrm flipH="1">
            <a:off x="4457690" y="1181702"/>
            <a:ext cx="5435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106275-5EED-4FD6-AE2B-1EE135181E77}"/>
              </a:ext>
            </a:extLst>
          </p:cNvPr>
          <p:cNvSpPr txBox="1"/>
          <p:nvPr/>
        </p:nvSpPr>
        <p:spPr>
          <a:xfrm>
            <a:off x="5001225" y="102781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Fira Code Light" panose="020B0409050000020004" pitchFamily="49" charset="0"/>
                <a:ea typeface="Fira Code Light" panose="020B0409050000020004" pitchFamily="49" charset="0"/>
              </a:rPr>
              <a:t>Type Definitions</a:t>
            </a:r>
            <a:endParaRPr lang="zh-CN" altLang="en-US" sz="1400" i="1" dirty="0">
              <a:latin typeface="Fira Code Light" panose="020B04090500000200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6169BE-F722-4008-9FE6-279614ADB92E}"/>
              </a:ext>
            </a:extLst>
          </p:cNvPr>
          <p:cNvSpPr txBox="1"/>
          <p:nvPr/>
        </p:nvSpPr>
        <p:spPr>
          <a:xfrm>
            <a:off x="5001225" y="2158496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Fira Code Light" panose="020B0409050000020004" pitchFamily="49" charset="0"/>
                <a:ea typeface="Fira Code Light" panose="020B0409050000020004" pitchFamily="49" charset="0"/>
              </a:rPr>
              <a:t>CFG Definitions</a:t>
            </a:r>
            <a:endParaRPr lang="zh-CN" altLang="en-US" sz="1400" i="1" dirty="0">
              <a:latin typeface="Fira Code Light" panose="020B04090500000200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A41F68-270C-4DE8-AE3D-E6B6438942FD}"/>
              </a:ext>
            </a:extLst>
          </p:cNvPr>
          <p:cNvCxnSpPr>
            <a:cxnSpLocks/>
            <a:stCxn id="69" idx="1"/>
            <a:endCxn id="5" idx="3"/>
          </p:cNvCxnSpPr>
          <p:nvPr/>
        </p:nvCxnSpPr>
        <p:spPr>
          <a:xfrm flipH="1">
            <a:off x="4457690" y="2312385"/>
            <a:ext cx="543535" cy="3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5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47541D-6164-49F2-AF23-291F4C76BEBF}"/>
              </a:ext>
            </a:extLst>
          </p:cNvPr>
          <p:cNvSpPr/>
          <p:nvPr/>
        </p:nvSpPr>
        <p:spPr>
          <a:xfrm>
            <a:off x="419100" y="197346"/>
            <a:ext cx="112776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Fira Code,  Source Code Pro"/>
              </a:rPr>
              <a:t>#  include&lt;</a:t>
            </a:r>
            <a:r>
              <a:rPr lang="en-US" altLang="zh-CN" dirty="0" err="1">
                <a:latin typeface="Fira Code,  Source Code Pro"/>
              </a:rPr>
              <a:t>stdio.h</a:t>
            </a:r>
            <a:r>
              <a:rPr lang="en-US" altLang="zh-CN" dirty="0">
                <a:latin typeface="Fira Code,  Source Code Pro"/>
              </a:rPr>
              <a:t>&gt;//  .IOCCC                                         Fluid-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include &lt;</a:t>
            </a:r>
            <a:r>
              <a:rPr lang="en-US" altLang="zh-CN" dirty="0" err="1">
                <a:latin typeface="Fira Code,  Source Code Pro"/>
              </a:rPr>
              <a:t>unistd.h</a:t>
            </a:r>
            <a:r>
              <a:rPr lang="en-US" altLang="zh-CN" dirty="0">
                <a:latin typeface="Fira Code,  Source Code Pro"/>
              </a:rPr>
              <a:t>&gt;  //2012                                         _Sim!_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include&lt;</a:t>
            </a:r>
            <a:r>
              <a:rPr lang="en-US" altLang="zh-CN" dirty="0" err="1">
                <a:latin typeface="Fira Code,  Source Code Pro"/>
              </a:rPr>
              <a:t>complex.h</a:t>
            </a:r>
            <a:r>
              <a:rPr lang="en-US" altLang="zh-CN" dirty="0">
                <a:latin typeface="Fira Code,  Source Code Pro"/>
              </a:rPr>
              <a:t>&gt;  //||||                     ,____.              IOCCC-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define              h for(                     x=011;              2012/*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*/-1&gt;x              ++;)b[                     x]//-'              winner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define              f(</a:t>
            </a:r>
            <a:r>
              <a:rPr lang="en-US" altLang="zh-CN" dirty="0" err="1">
                <a:latin typeface="Fira Code,  Source Code Pro"/>
              </a:rPr>
              <a:t>p,e</a:t>
            </a:r>
            <a:r>
              <a:rPr lang="en-US" altLang="zh-CN" dirty="0">
                <a:latin typeface="Fira Code,  Source Code Pro"/>
              </a:rPr>
              <a:t>)                                         for(/*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*/p=a;              </a:t>
            </a:r>
            <a:r>
              <a:rPr lang="en-US" altLang="zh-CN" dirty="0" err="1">
                <a:latin typeface="Fira Code,  Source Code Pro"/>
              </a:rPr>
              <a:t>e,p</a:t>
            </a:r>
            <a:r>
              <a:rPr lang="en-US" altLang="zh-CN" dirty="0">
                <a:latin typeface="Fira Code,  Source Code Pro"/>
              </a:rPr>
              <a:t>&lt;r;                                        p+=5)//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define              z(</a:t>
            </a:r>
            <a:r>
              <a:rPr lang="en-US" altLang="zh-CN" dirty="0" err="1">
                <a:latin typeface="Fira Code,  Source Code Pro"/>
              </a:rPr>
              <a:t>e,i</a:t>
            </a:r>
            <a:r>
              <a:rPr lang="en-US" altLang="zh-CN" dirty="0">
                <a:latin typeface="Fira Code,  Source Code Pro"/>
              </a:rPr>
              <a:t>)                                        f(</a:t>
            </a:r>
            <a:r>
              <a:rPr lang="en-US" altLang="zh-CN" dirty="0" err="1">
                <a:latin typeface="Fira Code,  Source Code Pro"/>
              </a:rPr>
              <a:t>p,p</a:t>
            </a:r>
            <a:r>
              <a:rPr lang="en-US" altLang="zh-CN" dirty="0">
                <a:latin typeface="Fira Code,  Source Code Pro"/>
              </a:rPr>
              <a:t>/*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*/[</a:t>
            </a:r>
            <a:r>
              <a:rPr lang="en-US" altLang="zh-CN" dirty="0" err="1">
                <a:latin typeface="Fira Code,  Source Code Pro"/>
              </a:rPr>
              <a:t>i</a:t>
            </a:r>
            <a:r>
              <a:rPr lang="en-US" altLang="zh-CN" dirty="0">
                <a:latin typeface="Fira Code,  Source Code Pro"/>
              </a:rPr>
              <a:t>]=e)f(</a:t>
            </a:r>
            <a:r>
              <a:rPr lang="en-US" altLang="zh-CN" dirty="0" err="1">
                <a:latin typeface="Fira Code,  Source Code Pro"/>
              </a:rPr>
              <a:t>q,w</a:t>
            </a:r>
            <a:r>
              <a:rPr lang="en-US" altLang="zh-CN" dirty="0">
                <a:latin typeface="Fira Code,  Source Code Pro"/>
              </a:rPr>
              <a:t>=cabs  (d=*p-  *q)/2-     1)if(0  &lt;(x=1-      w))p[</a:t>
            </a:r>
            <a:r>
              <a:rPr lang="en-US" altLang="zh-CN" dirty="0" err="1">
                <a:latin typeface="Fira Code,  Source Code Pro"/>
              </a:rPr>
              <a:t>i</a:t>
            </a:r>
            <a:r>
              <a:rPr lang="en-US" altLang="zh-CN" dirty="0">
                <a:latin typeface="Fira Code,  Source Code Pro"/>
              </a:rPr>
              <a:t>]+=w*///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   double complex a [  97687]  ,*p,*q     ,*r=a,  w=0,d;    int </a:t>
            </a:r>
            <a:r>
              <a:rPr lang="en-US" altLang="zh-CN" dirty="0" err="1">
                <a:latin typeface="Fira Code,  Source Code Pro"/>
              </a:rPr>
              <a:t>x,y;char</a:t>
            </a:r>
            <a:r>
              <a:rPr lang="en-US" altLang="zh-CN" dirty="0">
                <a:latin typeface="Fira Code,  Source Code Pro"/>
              </a:rPr>
              <a:t> b/*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*/[6856]="\x1b[2J"  "\x1b"  "[1;1H     ", *o=  b, *t;   int main   (){/**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*/for(              ;0&lt;(x=  </a:t>
            </a:r>
            <a:r>
              <a:rPr lang="en-US" altLang="zh-CN" dirty="0" err="1">
                <a:latin typeface="Fira Code,  Source Code Pro"/>
              </a:rPr>
              <a:t>getc</a:t>
            </a:r>
            <a:r>
              <a:rPr lang="en-US" altLang="zh-CN" dirty="0">
                <a:latin typeface="Fira Code,  Source Code Pro"/>
              </a:rPr>
              <a:t> (     stdin)  );)w=x  &gt;10?32&lt;     x?4[/*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*/*r++              =</a:t>
            </a:r>
            <a:r>
              <a:rPr lang="en-US" altLang="zh-CN" dirty="0" err="1">
                <a:latin typeface="Fira Code,  Source Code Pro"/>
              </a:rPr>
              <a:t>w,r</a:t>
            </a:r>
            <a:r>
              <a:rPr lang="en-US" altLang="zh-CN" dirty="0">
                <a:latin typeface="Fira Code,  Source Code Pro"/>
              </a:rPr>
              <a:t>]=  w+1,*r     =r[5]=  x==35,  r+=9:0      ,w-I/*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*/:(x=              w+2);;  for(;;     puts(o  ),o=b+  4){z(p      [1]*/*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*/9,2)              </a:t>
            </a:r>
            <a:r>
              <a:rPr lang="en-US" altLang="zh-CN" dirty="0" err="1">
                <a:latin typeface="Fira Code,  Source Code Pro"/>
              </a:rPr>
              <a:t>w;z</a:t>
            </a:r>
            <a:r>
              <a:rPr lang="en-US" altLang="zh-CN" dirty="0">
                <a:latin typeface="Fira Code,  Source Code Pro"/>
              </a:rPr>
              <a:t>(G,  3)(d*(     3-p[2]  -q[2])  *</a:t>
            </a:r>
            <a:r>
              <a:rPr lang="en-US" altLang="zh-CN" dirty="0" err="1">
                <a:latin typeface="Fira Code,  Source Code Pro"/>
              </a:rPr>
              <a:t>P+p</a:t>
            </a:r>
            <a:r>
              <a:rPr lang="en-US" altLang="zh-CN" dirty="0">
                <a:latin typeface="Fira Code,  Source Code Pro"/>
              </a:rPr>
              <a:t>[4      ]*V-/*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*/q[4]              *V)/p[  2];h=0     ;f(p,(  t=b+10  +(x=*p      *I)+/*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*/80*(              y=*p/2  ),*p+=p    [4]+=p  [3]/10  *!p[1])     )x=0/*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 &lt;=x              &amp;&amp;x&lt;79   &amp;&amp;0&lt;=y&amp;&amp;y&lt;23?1[1  [*t|=8   ,t]|=4,t+=80]=1/*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*/, *t              |=2:0;    h=" '`-.|//,\\"  "|\\_"    "\\/\x23\n"[x/**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*/%80-              9?x[b]      :16];;</a:t>
            </a:r>
            <a:r>
              <a:rPr lang="en-US" altLang="zh-CN" dirty="0" err="1">
                <a:latin typeface="Fira Code,  Source Code Pro"/>
              </a:rPr>
              <a:t>usleep</a:t>
            </a:r>
            <a:r>
              <a:rPr lang="en-US" altLang="zh-CN" dirty="0">
                <a:latin typeface="Fira Code,  Source Code Pro"/>
              </a:rPr>
              <a:t>(  12321)      ;}return 0;}/*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####                                                                       ####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###############################################################################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**###########################################################################*/</a:t>
            </a:r>
            <a:endParaRPr lang="en-US" altLang="zh-CN" b="0" dirty="0">
              <a:effectLst/>
              <a:latin typeface="Fira Code,  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87774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DE4534-464B-4668-AB9A-E92279915583}"/>
              </a:ext>
            </a:extLst>
          </p:cNvPr>
          <p:cNvSpPr/>
          <p:nvPr/>
        </p:nvSpPr>
        <p:spPr>
          <a:xfrm>
            <a:off x="0" y="51961"/>
            <a:ext cx="15951200" cy="978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#include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&lt;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stdio.h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&gt;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#include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&lt;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unistd.h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&gt;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#include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&lt;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complex.h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&gt;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pPr algn="just"/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double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complex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a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97687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],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p,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q,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r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a, w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d;</a:t>
            </a:r>
          </a:p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x, y;</a:t>
            </a:r>
          </a:p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char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b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6856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\x1b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[2J"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\x1b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"[1;1H     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o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b,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t;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int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main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{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(;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getc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(stdin));)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w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?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32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?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4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r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w, r]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w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r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5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35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r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9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: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w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I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: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w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);;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(;;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puts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(o), o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b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4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 {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a;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9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r; 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5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(q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a; w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cabs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(d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q)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/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q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r; q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5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w))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w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w;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a;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3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G, 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r; 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5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(q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a; w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cabs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(d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q)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/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q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r; q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5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w))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3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w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(d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3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q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])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4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V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q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4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V)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/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];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011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;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2012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x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;)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b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[x]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a; (t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b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I)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80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(y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/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),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4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3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/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!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]), 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r; 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5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&amp;&amp;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79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&amp;&amp;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y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&amp;&amp;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y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23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?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t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|=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8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t]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|=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4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t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80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t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|=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: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011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;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2012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x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;)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b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[x]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 '`-.|//,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\\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"|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\\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_"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\\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/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\x23\n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%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80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9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?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x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[b]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: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16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];;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usleep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12321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}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}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endParaRPr lang="en-US" altLang="zh-CN" b="0" dirty="0">
              <a:solidFill>
                <a:srgbClr val="333333"/>
              </a:solidFill>
              <a:effectLst/>
              <a:latin typeface="Fira Code,  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631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0A3D2C6-90F6-4E5B-AA76-42A18F934861}"/>
              </a:ext>
            </a:extLst>
          </p:cNvPr>
          <p:cNvSpPr/>
          <p:nvPr/>
        </p:nvSpPr>
        <p:spPr>
          <a:xfrm>
            <a:off x="419100" y="-4792266"/>
            <a:ext cx="112776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Fira Code,  Source Code Pro"/>
              </a:rPr>
              <a:t>#  include&lt;</a:t>
            </a:r>
            <a:r>
              <a:rPr lang="en-US" altLang="zh-CN" dirty="0" err="1">
                <a:latin typeface="Fira Code,  Source Code Pro"/>
              </a:rPr>
              <a:t>stdio.h</a:t>
            </a:r>
            <a:r>
              <a:rPr lang="en-US" altLang="zh-CN" dirty="0">
                <a:latin typeface="Fira Code,  Source Code Pro"/>
              </a:rPr>
              <a:t>&gt;//  .IOCCC                                         Fluid-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include &lt;</a:t>
            </a:r>
            <a:r>
              <a:rPr lang="en-US" altLang="zh-CN" dirty="0" err="1">
                <a:latin typeface="Fira Code,  Source Code Pro"/>
              </a:rPr>
              <a:t>unistd.h</a:t>
            </a:r>
            <a:r>
              <a:rPr lang="en-US" altLang="zh-CN" dirty="0">
                <a:latin typeface="Fira Code,  Source Code Pro"/>
              </a:rPr>
              <a:t>&gt;  //2012                                         _Sim!_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include&lt;</a:t>
            </a:r>
            <a:r>
              <a:rPr lang="en-US" altLang="zh-CN" dirty="0" err="1">
                <a:latin typeface="Fira Code,  Source Code Pro"/>
              </a:rPr>
              <a:t>complex.h</a:t>
            </a:r>
            <a:r>
              <a:rPr lang="en-US" altLang="zh-CN" dirty="0">
                <a:latin typeface="Fira Code,  Source Code Pro"/>
              </a:rPr>
              <a:t>&gt;  //||||                     ,____.              IOCCC-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define              h for(                     x=011;              2012/*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*/-1&gt;x              ++;)b[                     x]//-'              winner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define              f(</a:t>
            </a:r>
            <a:r>
              <a:rPr lang="en-US" altLang="zh-CN" dirty="0" err="1">
                <a:latin typeface="Fira Code,  Source Code Pro"/>
              </a:rPr>
              <a:t>p,e</a:t>
            </a:r>
            <a:r>
              <a:rPr lang="en-US" altLang="zh-CN" dirty="0">
                <a:latin typeface="Fira Code,  Source Code Pro"/>
              </a:rPr>
              <a:t>)                                         for(/*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*/p=a;              </a:t>
            </a:r>
            <a:r>
              <a:rPr lang="en-US" altLang="zh-CN" dirty="0" err="1">
                <a:latin typeface="Fira Code,  Source Code Pro"/>
              </a:rPr>
              <a:t>e,p</a:t>
            </a:r>
            <a:r>
              <a:rPr lang="en-US" altLang="zh-CN" dirty="0">
                <a:latin typeface="Fira Code,  Source Code Pro"/>
              </a:rPr>
              <a:t>&lt;r;                                        p+=5)//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define              z(</a:t>
            </a:r>
            <a:r>
              <a:rPr lang="en-US" altLang="zh-CN" dirty="0" err="1">
                <a:latin typeface="Fira Code,  Source Code Pro"/>
              </a:rPr>
              <a:t>e,i</a:t>
            </a:r>
            <a:r>
              <a:rPr lang="en-US" altLang="zh-CN" dirty="0">
                <a:latin typeface="Fira Code,  Source Code Pro"/>
              </a:rPr>
              <a:t>)                                        f(</a:t>
            </a:r>
            <a:r>
              <a:rPr lang="en-US" altLang="zh-CN" dirty="0" err="1">
                <a:latin typeface="Fira Code,  Source Code Pro"/>
              </a:rPr>
              <a:t>p,p</a:t>
            </a:r>
            <a:r>
              <a:rPr lang="en-US" altLang="zh-CN" dirty="0">
                <a:latin typeface="Fira Code,  Source Code Pro"/>
              </a:rPr>
              <a:t>/*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*/[</a:t>
            </a:r>
            <a:r>
              <a:rPr lang="en-US" altLang="zh-CN" dirty="0" err="1">
                <a:latin typeface="Fira Code,  Source Code Pro"/>
              </a:rPr>
              <a:t>i</a:t>
            </a:r>
            <a:r>
              <a:rPr lang="en-US" altLang="zh-CN" dirty="0">
                <a:latin typeface="Fira Code,  Source Code Pro"/>
              </a:rPr>
              <a:t>]=e)f(</a:t>
            </a:r>
            <a:r>
              <a:rPr lang="en-US" altLang="zh-CN" dirty="0" err="1">
                <a:latin typeface="Fira Code,  Source Code Pro"/>
              </a:rPr>
              <a:t>q,w</a:t>
            </a:r>
            <a:r>
              <a:rPr lang="en-US" altLang="zh-CN" dirty="0">
                <a:latin typeface="Fira Code,  Source Code Pro"/>
              </a:rPr>
              <a:t>=cabs  (d=*p-  *q)/2-     1)if(0  &lt;(x=1-      w))p[</a:t>
            </a:r>
            <a:r>
              <a:rPr lang="en-US" altLang="zh-CN" dirty="0" err="1">
                <a:latin typeface="Fira Code,  Source Code Pro"/>
              </a:rPr>
              <a:t>i</a:t>
            </a:r>
            <a:r>
              <a:rPr lang="en-US" altLang="zh-CN" dirty="0">
                <a:latin typeface="Fira Code,  Source Code Pro"/>
              </a:rPr>
              <a:t>]+=w*///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   double complex a [  97687]  ,*p,*q     ,*r=a,  w=0,d;    int </a:t>
            </a:r>
            <a:r>
              <a:rPr lang="en-US" altLang="zh-CN" dirty="0" err="1">
                <a:latin typeface="Fira Code,  Source Code Pro"/>
              </a:rPr>
              <a:t>x,y;char</a:t>
            </a:r>
            <a:r>
              <a:rPr lang="en-US" altLang="zh-CN" dirty="0">
                <a:latin typeface="Fira Code,  Source Code Pro"/>
              </a:rPr>
              <a:t> b/*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*/[6856]="\x1b[2J"  "\x1b"  "[1;1H     ", *o=  b, *t;   int main   (){/**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*/for(              ;0&lt;(x=  </a:t>
            </a:r>
            <a:r>
              <a:rPr lang="en-US" altLang="zh-CN" dirty="0" err="1">
                <a:latin typeface="Fira Code,  Source Code Pro"/>
              </a:rPr>
              <a:t>getc</a:t>
            </a:r>
            <a:r>
              <a:rPr lang="en-US" altLang="zh-CN" dirty="0">
                <a:latin typeface="Fira Code,  Source Code Pro"/>
              </a:rPr>
              <a:t> (     stdin)  );)w=x  &gt;10?32&lt;     x?4[/*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*/*r++              =</a:t>
            </a:r>
            <a:r>
              <a:rPr lang="en-US" altLang="zh-CN" dirty="0" err="1">
                <a:latin typeface="Fira Code,  Source Code Pro"/>
              </a:rPr>
              <a:t>w,r</a:t>
            </a:r>
            <a:r>
              <a:rPr lang="en-US" altLang="zh-CN" dirty="0">
                <a:latin typeface="Fira Code,  Source Code Pro"/>
              </a:rPr>
              <a:t>]=  w+1,*r     =r[5]=  x==35,  r+=9:0      ,w-I/*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*/:(x=              w+2);;  for(;;     puts(o  ),o=b+  4){z(p      [1]*/*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*/9,2)              </a:t>
            </a:r>
            <a:r>
              <a:rPr lang="en-US" altLang="zh-CN" dirty="0" err="1">
                <a:latin typeface="Fira Code,  Source Code Pro"/>
              </a:rPr>
              <a:t>w;z</a:t>
            </a:r>
            <a:r>
              <a:rPr lang="en-US" altLang="zh-CN" dirty="0">
                <a:latin typeface="Fira Code,  Source Code Pro"/>
              </a:rPr>
              <a:t>(G,  3)(d*(     3-p[2]  -q[2])  *</a:t>
            </a:r>
            <a:r>
              <a:rPr lang="en-US" altLang="zh-CN" dirty="0" err="1">
                <a:latin typeface="Fira Code,  Source Code Pro"/>
              </a:rPr>
              <a:t>P+p</a:t>
            </a:r>
            <a:r>
              <a:rPr lang="en-US" altLang="zh-CN" dirty="0">
                <a:latin typeface="Fira Code,  Source Code Pro"/>
              </a:rPr>
              <a:t>[4      ]*V-/*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*/q[4]              *V)/p[  2];h=0     ;f(p,(  t=b+10  +(x=*p      *I)+/*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*/80*(              y=*p/2  ),*p+=p    [4]+=p  [3]/10  *!p[1])     )x=0/*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 &lt;=x              &amp;&amp;x&lt;79   &amp;&amp;0&lt;=y&amp;&amp;y&lt;23?1[1  [*t|=8   ,t]|=4,t+=80]=1/*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*/, *t              |=2:0;    h=" '`-.|//,\\"  "|\\_"    "\\/\x23\n"[x/**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*/%80-              9?x[b]      :16];;</a:t>
            </a:r>
            <a:r>
              <a:rPr lang="en-US" altLang="zh-CN" dirty="0" err="1">
                <a:latin typeface="Fira Code,  Source Code Pro"/>
              </a:rPr>
              <a:t>usleep</a:t>
            </a:r>
            <a:r>
              <a:rPr lang="en-US" altLang="zh-CN" dirty="0">
                <a:latin typeface="Fira Code,  Source Code Pro"/>
              </a:rPr>
              <a:t>(  12321)      ;}return 0;}/*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####                                                                       ####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###############################################################################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**###########################################################################*/</a:t>
            </a:r>
            <a:endParaRPr lang="en-US" altLang="zh-CN" b="0" dirty="0">
              <a:effectLst/>
              <a:latin typeface="Fira Code,  Source Code Pro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BD1234B-ACC1-40FE-B7A9-6604C1716F9D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6057900" y="1671042"/>
            <a:ext cx="0" cy="10054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5BC8667-809B-4AF8-8AB5-B35C0A84C354}"/>
              </a:ext>
            </a:extLst>
          </p:cNvPr>
          <p:cNvSpPr/>
          <p:nvPr/>
        </p:nvSpPr>
        <p:spPr>
          <a:xfrm>
            <a:off x="4998629" y="5257492"/>
            <a:ext cx="211854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chemeClr val="bg1"/>
                </a:solidFill>
                <a:latin typeface="Fira Code,  Source Code Pro"/>
              </a:rPr>
              <a:t>macro</a:t>
            </a:r>
            <a:endParaRPr lang="zh-CN" altLang="en-US" i="1" dirty="0">
              <a:solidFill>
                <a:schemeClr val="bg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BFC1F05-1CCE-489E-8481-20B4BADBBFA4}"/>
              </a:ext>
            </a:extLst>
          </p:cNvPr>
          <p:cNvSpPr/>
          <p:nvPr/>
        </p:nvSpPr>
        <p:spPr>
          <a:xfrm>
            <a:off x="4998629" y="5626824"/>
            <a:ext cx="2118541" cy="369332"/>
          </a:xfrm>
          <a:prstGeom prst="rect">
            <a:avLst/>
          </a:prstGeom>
          <a:solidFill>
            <a:srgbClr val="50A14F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chemeClr val="bg1"/>
                </a:solidFill>
                <a:latin typeface="Fira Code,  Source Code Pro"/>
              </a:rPr>
              <a:t>header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334FFAD-7371-442A-B397-B51C8FA89158}"/>
              </a:ext>
            </a:extLst>
          </p:cNvPr>
          <p:cNvSpPr/>
          <p:nvPr/>
        </p:nvSpPr>
        <p:spPr>
          <a:xfrm>
            <a:off x="4998629" y="5996156"/>
            <a:ext cx="211854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chemeClr val="bg1"/>
                </a:solidFill>
                <a:latin typeface="Fira Code,  Source Code Pro"/>
              </a:rPr>
              <a:t>comment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E16D472-312C-4A61-8A86-10C7BE513C56}"/>
              </a:ext>
            </a:extLst>
          </p:cNvPr>
          <p:cNvSpPr/>
          <p:nvPr/>
        </p:nvSpPr>
        <p:spPr>
          <a:xfrm>
            <a:off x="4998629" y="6365488"/>
            <a:ext cx="21185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chemeClr val="bg1"/>
                </a:solidFill>
                <a:latin typeface="Fira Code,  Source Code Pro"/>
              </a:rPr>
              <a:t>empty char</a:t>
            </a:r>
            <a:endParaRPr lang="zh-CN" altLang="en-US" i="1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97C1C7A-D416-4525-974B-01510EAA9872}"/>
              </a:ext>
            </a:extLst>
          </p:cNvPr>
          <p:cNvSpPr/>
          <p:nvPr/>
        </p:nvSpPr>
        <p:spPr>
          <a:xfrm>
            <a:off x="4998629" y="7842816"/>
            <a:ext cx="2118540" cy="369332"/>
          </a:xfrm>
          <a:prstGeom prst="rect">
            <a:avLst/>
          </a:prstGeom>
          <a:solidFill>
            <a:srgbClr val="A626A4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chemeClr val="bg1"/>
                </a:solidFill>
                <a:latin typeface="Fira Code,  Source Code Pro"/>
              </a:rPr>
              <a:t>type</a:t>
            </a:r>
            <a:endParaRPr lang="zh-CN" altLang="en-US" i="1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93450B6-1DD3-4B35-A21B-8BB65DB6360B}"/>
              </a:ext>
            </a:extLst>
          </p:cNvPr>
          <p:cNvSpPr/>
          <p:nvPr/>
        </p:nvSpPr>
        <p:spPr>
          <a:xfrm>
            <a:off x="4998629" y="7104152"/>
            <a:ext cx="2118540" cy="369332"/>
          </a:xfrm>
          <a:prstGeom prst="rect">
            <a:avLst/>
          </a:prstGeom>
          <a:solidFill>
            <a:srgbClr val="333333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chemeClr val="bg1"/>
                </a:solidFill>
                <a:latin typeface="Fira Code,  Source Code Pro"/>
              </a:rPr>
              <a:t>identifier</a:t>
            </a:r>
            <a:endParaRPr lang="zh-CN" altLang="en-US" i="1" dirty="0">
              <a:solidFill>
                <a:schemeClr val="bg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BEF3927-09D8-44A6-ABA0-52F2B19DC624}"/>
              </a:ext>
            </a:extLst>
          </p:cNvPr>
          <p:cNvSpPr/>
          <p:nvPr/>
        </p:nvSpPr>
        <p:spPr>
          <a:xfrm>
            <a:off x="4998629" y="7473484"/>
            <a:ext cx="211854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chemeClr val="bg1"/>
                </a:solidFill>
                <a:latin typeface="Fira Code,  Source Code Pro"/>
              </a:rPr>
              <a:t>symbol</a:t>
            </a:r>
            <a:endParaRPr lang="zh-CN" altLang="en-US" i="1" dirty="0">
              <a:solidFill>
                <a:schemeClr val="bg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4DCC562-F6CC-42C1-BE77-4462395F4467}"/>
              </a:ext>
            </a:extLst>
          </p:cNvPr>
          <p:cNvSpPr/>
          <p:nvPr/>
        </p:nvSpPr>
        <p:spPr>
          <a:xfrm>
            <a:off x="4998629" y="6734820"/>
            <a:ext cx="2118541" cy="369332"/>
          </a:xfrm>
          <a:prstGeom prst="rect">
            <a:avLst/>
          </a:prstGeom>
          <a:solidFill>
            <a:srgbClr val="98680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i="1" dirty="0" err="1">
                <a:solidFill>
                  <a:schemeClr val="bg1"/>
                </a:solidFill>
                <a:latin typeface="Fira Code,  Source Code Pro"/>
              </a:rPr>
              <a:t>integer_const</a:t>
            </a:r>
            <a:endParaRPr lang="zh-CN" altLang="en-US" i="1" dirty="0">
              <a:solidFill>
                <a:schemeClr val="bg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BA59CE2-DF59-4151-9AA6-526F26356331}"/>
              </a:ext>
            </a:extLst>
          </p:cNvPr>
          <p:cNvSpPr/>
          <p:nvPr/>
        </p:nvSpPr>
        <p:spPr>
          <a:xfrm>
            <a:off x="4999430" y="8212148"/>
            <a:ext cx="211768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chemeClr val="bg1"/>
                </a:solidFill>
                <a:latin typeface="Fira Code,  Source Code Pro"/>
              </a:rPr>
              <a:t>comma</a:t>
            </a:r>
            <a:endParaRPr lang="zh-CN" altLang="en-US" i="1" dirty="0">
              <a:solidFill>
                <a:schemeClr val="bg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0FBD0C5-5C27-4CE3-948D-C1102F42BD4E}"/>
              </a:ext>
            </a:extLst>
          </p:cNvPr>
          <p:cNvSpPr/>
          <p:nvPr/>
        </p:nvSpPr>
        <p:spPr>
          <a:xfrm>
            <a:off x="4998629" y="8581480"/>
            <a:ext cx="2117682" cy="369332"/>
          </a:xfrm>
          <a:prstGeom prst="rect">
            <a:avLst/>
          </a:prstGeom>
          <a:solidFill>
            <a:srgbClr val="0184B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i="1" dirty="0" err="1">
                <a:solidFill>
                  <a:schemeClr val="bg1"/>
                </a:solidFill>
                <a:latin typeface="Fira Code,  Source Code Pro"/>
              </a:rPr>
              <a:t>string_literal</a:t>
            </a:r>
            <a:endParaRPr lang="en-US" altLang="zh-CN" i="1" dirty="0">
              <a:solidFill>
                <a:schemeClr val="bg1"/>
              </a:solidFill>
              <a:latin typeface="Fira Code,  Source Code Pro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362CFC8-EDE8-4230-96FC-5DBA7B97AB37}"/>
              </a:ext>
            </a:extLst>
          </p:cNvPr>
          <p:cNvGrpSpPr/>
          <p:nvPr/>
        </p:nvGrpSpPr>
        <p:grpSpPr>
          <a:xfrm>
            <a:off x="947163" y="2799312"/>
            <a:ext cx="10221473" cy="2215250"/>
            <a:chOff x="1068229" y="2522576"/>
            <a:chExt cx="10221473" cy="22152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781059-C2EC-48F1-8FA5-6EFD9991E822}"/>
                </a:ext>
              </a:extLst>
            </p:cNvPr>
            <p:cNvSpPr/>
            <p:nvPr/>
          </p:nvSpPr>
          <p:spPr>
            <a:xfrm>
              <a:off x="1068229" y="2522576"/>
              <a:ext cx="1287532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#include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4B4074-853D-49E2-9784-E72AEEFA1C1E}"/>
                </a:ext>
              </a:extLst>
            </p:cNvPr>
            <p:cNvSpPr/>
            <p:nvPr/>
          </p:nvSpPr>
          <p:spPr>
            <a:xfrm>
              <a:off x="2355761" y="2522576"/>
              <a:ext cx="1425390" cy="369332"/>
            </a:xfrm>
            <a:prstGeom prst="rect">
              <a:avLst/>
            </a:prstGeom>
            <a:solidFill>
              <a:srgbClr val="50A14F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&lt;</a:t>
              </a:r>
              <a:r>
                <a:rPr lang="en-US" altLang="zh-CN" dirty="0" err="1">
                  <a:solidFill>
                    <a:schemeClr val="bg1"/>
                  </a:solidFill>
                  <a:latin typeface="Fira Code,  Source Code Pro"/>
                </a:rPr>
                <a:t>stdio.h</a:t>
              </a:r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8FD961E-976B-4F71-B8CE-641ADA00EC19}"/>
                </a:ext>
              </a:extLst>
            </p:cNvPr>
            <p:cNvSpPr/>
            <p:nvPr/>
          </p:nvSpPr>
          <p:spPr>
            <a:xfrm>
              <a:off x="1068229" y="2891611"/>
              <a:ext cx="1287532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#include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5F5E3F-F856-40DE-A26C-E902D5E3E91E}"/>
                </a:ext>
              </a:extLst>
            </p:cNvPr>
            <p:cNvSpPr/>
            <p:nvPr/>
          </p:nvSpPr>
          <p:spPr>
            <a:xfrm>
              <a:off x="2355761" y="2891611"/>
              <a:ext cx="1563248" cy="369332"/>
            </a:xfrm>
            <a:prstGeom prst="rect">
              <a:avLst/>
            </a:prstGeom>
            <a:solidFill>
              <a:srgbClr val="50A14F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&lt;</a:t>
              </a:r>
              <a:r>
                <a:rPr lang="en-US" altLang="zh-CN" dirty="0" err="1">
                  <a:solidFill>
                    <a:schemeClr val="bg1"/>
                  </a:solidFill>
                  <a:latin typeface="Fira Code,  Source Code Pro"/>
                </a:rPr>
                <a:t>unistd.h</a:t>
              </a:r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&gt;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B1BCB4-A550-4709-A775-FE0FCD9E0A95}"/>
                </a:ext>
              </a:extLst>
            </p:cNvPr>
            <p:cNvSpPr/>
            <p:nvPr/>
          </p:nvSpPr>
          <p:spPr>
            <a:xfrm>
              <a:off x="5344399" y="2522576"/>
              <a:ext cx="46084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\n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8824D4-DED3-4DC8-BF4F-D0688175FA97}"/>
                </a:ext>
              </a:extLst>
            </p:cNvPr>
            <p:cNvSpPr/>
            <p:nvPr/>
          </p:nvSpPr>
          <p:spPr>
            <a:xfrm>
              <a:off x="1068229" y="3260795"/>
              <a:ext cx="1287532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#include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970895-489B-432D-A7DB-9998DE574352}"/>
                </a:ext>
              </a:extLst>
            </p:cNvPr>
            <p:cNvSpPr/>
            <p:nvPr/>
          </p:nvSpPr>
          <p:spPr>
            <a:xfrm>
              <a:off x="2355761" y="3260795"/>
              <a:ext cx="1702710" cy="369332"/>
            </a:xfrm>
            <a:prstGeom prst="rect">
              <a:avLst/>
            </a:prstGeom>
            <a:solidFill>
              <a:srgbClr val="50A14F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&lt;</a:t>
              </a:r>
              <a:r>
                <a:rPr lang="en-US" altLang="zh-CN" dirty="0" err="1">
                  <a:solidFill>
                    <a:schemeClr val="bg1"/>
                  </a:solidFill>
                  <a:latin typeface="Fira Code,  Source Code Pro"/>
                </a:rPr>
                <a:t>complex.h</a:t>
              </a:r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&gt;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0E692C-EC9D-4999-9B64-7FC6E7183479}"/>
                </a:ext>
              </a:extLst>
            </p:cNvPr>
            <p:cNvSpPr/>
            <p:nvPr/>
          </p:nvSpPr>
          <p:spPr>
            <a:xfrm>
              <a:off x="4989440" y="2891611"/>
              <a:ext cx="46084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\n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21C5F6-5D94-4516-B464-E798436602AF}"/>
                </a:ext>
              </a:extLst>
            </p:cNvPr>
            <p:cNvSpPr/>
            <p:nvPr/>
          </p:nvSpPr>
          <p:spPr>
            <a:xfrm>
              <a:off x="3781150" y="2522576"/>
              <a:ext cx="1563249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//  .IOCCC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75D6F8-09CD-4F22-A43D-BF721CED15FC}"/>
                </a:ext>
              </a:extLst>
            </p:cNvPr>
            <p:cNvSpPr/>
            <p:nvPr/>
          </p:nvSpPr>
          <p:spPr>
            <a:xfrm>
              <a:off x="3919009" y="2891611"/>
              <a:ext cx="1070431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//2012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491FB8A-51E9-4BF5-B8EA-FB98478B00F5}"/>
                </a:ext>
              </a:extLst>
            </p:cNvPr>
            <p:cNvSpPr/>
            <p:nvPr/>
          </p:nvSpPr>
          <p:spPr>
            <a:xfrm>
              <a:off x="4058471" y="3260795"/>
              <a:ext cx="1070431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//||||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ABEE2C-4BBB-4DBC-877F-BE4F7D9492A8}"/>
                </a:ext>
              </a:extLst>
            </p:cNvPr>
            <p:cNvSpPr/>
            <p:nvPr/>
          </p:nvSpPr>
          <p:spPr>
            <a:xfrm>
              <a:off x="1068229" y="3629830"/>
              <a:ext cx="1011815" cy="369332"/>
            </a:xfrm>
            <a:prstGeom prst="rect">
              <a:avLst/>
            </a:prstGeom>
            <a:solidFill>
              <a:srgbClr val="A626A4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double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716F54-7A58-4CA4-B847-2614CD5E0B2B}"/>
                </a:ext>
              </a:extLst>
            </p:cNvPr>
            <p:cNvSpPr/>
            <p:nvPr/>
          </p:nvSpPr>
          <p:spPr>
            <a:xfrm>
              <a:off x="2078440" y="3629830"/>
              <a:ext cx="1151277" cy="369332"/>
            </a:xfrm>
            <a:prstGeom prst="rect">
              <a:avLst/>
            </a:prstGeom>
            <a:solidFill>
              <a:srgbClr val="333333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complex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F2B9228-4623-43F5-B963-6696F6176F21}"/>
                </a:ext>
              </a:extLst>
            </p:cNvPr>
            <p:cNvSpPr/>
            <p:nvPr/>
          </p:nvSpPr>
          <p:spPr>
            <a:xfrm>
              <a:off x="3229717" y="3629830"/>
              <a:ext cx="322524" cy="369332"/>
            </a:xfrm>
            <a:prstGeom prst="rect">
              <a:avLst/>
            </a:prstGeom>
            <a:solidFill>
              <a:srgbClr val="333333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a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FFE209D-8FBF-4FA9-8937-363A12B00AD7}"/>
                </a:ext>
              </a:extLst>
            </p:cNvPr>
            <p:cNvSpPr/>
            <p:nvPr/>
          </p:nvSpPr>
          <p:spPr>
            <a:xfrm>
              <a:off x="3550959" y="3629830"/>
              <a:ext cx="322524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[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2114EA-816F-4EC6-AA43-F153E3ECE1C3}"/>
                </a:ext>
              </a:extLst>
            </p:cNvPr>
            <p:cNvSpPr/>
            <p:nvPr/>
          </p:nvSpPr>
          <p:spPr>
            <a:xfrm>
              <a:off x="3873934" y="3629830"/>
              <a:ext cx="873957" cy="369332"/>
            </a:xfrm>
            <a:prstGeom prst="rect">
              <a:avLst/>
            </a:prstGeom>
            <a:solidFill>
              <a:srgbClr val="986801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97687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4C5C13-09CC-4FE6-BFC2-AB897CDB307E}"/>
                </a:ext>
              </a:extLst>
            </p:cNvPr>
            <p:cNvSpPr/>
            <p:nvPr/>
          </p:nvSpPr>
          <p:spPr>
            <a:xfrm>
              <a:off x="4742063" y="3629830"/>
              <a:ext cx="322524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]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1EFB3FD-53EB-410E-9070-013BD12BEE89}"/>
                </a:ext>
              </a:extLst>
            </p:cNvPr>
            <p:cNvSpPr/>
            <p:nvPr/>
          </p:nvSpPr>
          <p:spPr>
            <a:xfrm>
              <a:off x="5064587" y="3629830"/>
              <a:ext cx="32252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,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18563-148D-4814-99F5-5974260C2E1A}"/>
                </a:ext>
              </a:extLst>
            </p:cNvPr>
            <p:cNvSpPr/>
            <p:nvPr/>
          </p:nvSpPr>
          <p:spPr>
            <a:xfrm>
              <a:off x="5381283" y="3629830"/>
              <a:ext cx="322524" cy="369332"/>
            </a:xfrm>
            <a:prstGeom prst="rect">
              <a:avLst/>
            </a:prstGeom>
            <a:solidFill>
              <a:srgbClr val="A626A4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*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CA969A-7DC5-4CBB-AFD9-7C1C483A8A79}"/>
                </a:ext>
              </a:extLst>
            </p:cNvPr>
            <p:cNvSpPr/>
            <p:nvPr/>
          </p:nvSpPr>
          <p:spPr>
            <a:xfrm>
              <a:off x="5700372" y="3629830"/>
              <a:ext cx="322524" cy="369332"/>
            </a:xfrm>
            <a:prstGeom prst="rect">
              <a:avLst/>
            </a:prstGeom>
            <a:solidFill>
              <a:srgbClr val="333333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A322F0B-1718-4944-8FC6-153103C662BA}"/>
                </a:ext>
              </a:extLst>
            </p:cNvPr>
            <p:cNvSpPr/>
            <p:nvPr/>
          </p:nvSpPr>
          <p:spPr>
            <a:xfrm>
              <a:off x="6014993" y="3629830"/>
              <a:ext cx="32252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,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ED1156B-8F3B-43DF-B1E5-B469B0D69D1D}"/>
                </a:ext>
              </a:extLst>
            </p:cNvPr>
            <p:cNvSpPr/>
            <p:nvPr/>
          </p:nvSpPr>
          <p:spPr>
            <a:xfrm>
              <a:off x="6331689" y="3629830"/>
              <a:ext cx="322524" cy="369332"/>
            </a:xfrm>
            <a:prstGeom prst="rect">
              <a:avLst/>
            </a:prstGeom>
            <a:solidFill>
              <a:srgbClr val="A626A4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*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49EC702-4701-43E0-A2BB-4B2597EF9F42}"/>
                </a:ext>
              </a:extLst>
            </p:cNvPr>
            <p:cNvSpPr/>
            <p:nvPr/>
          </p:nvSpPr>
          <p:spPr>
            <a:xfrm>
              <a:off x="6650778" y="3629830"/>
              <a:ext cx="322524" cy="369332"/>
            </a:xfrm>
            <a:prstGeom prst="rect">
              <a:avLst/>
            </a:prstGeom>
            <a:solidFill>
              <a:srgbClr val="333333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q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AA484EA-6780-41F5-A9E8-F79012BE1B20}"/>
                </a:ext>
              </a:extLst>
            </p:cNvPr>
            <p:cNvSpPr/>
            <p:nvPr/>
          </p:nvSpPr>
          <p:spPr>
            <a:xfrm>
              <a:off x="6973302" y="3629830"/>
              <a:ext cx="32252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,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D396503-1B50-4D49-AD40-00F6546728FD}"/>
                </a:ext>
              </a:extLst>
            </p:cNvPr>
            <p:cNvSpPr/>
            <p:nvPr/>
          </p:nvSpPr>
          <p:spPr>
            <a:xfrm>
              <a:off x="7289998" y="3629830"/>
              <a:ext cx="322524" cy="369332"/>
            </a:xfrm>
            <a:prstGeom prst="rect">
              <a:avLst/>
            </a:prstGeom>
            <a:solidFill>
              <a:srgbClr val="A626A4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*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BA1C05C-C06C-436A-9699-00D5B588AEE6}"/>
                </a:ext>
              </a:extLst>
            </p:cNvPr>
            <p:cNvSpPr/>
            <p:nvPr/>
          </p:nvSpPr>
          <p:spPr>
            <a:xfrm>
              <a:off x="7611002" y="3629830"/>
              <a:ext cx="322524" cy="369332"/>
            </a:xfrm>
            <a:prstGeom prst="rect">
              <a:avLst/>
            </a:prstGeom>
            <a:solidFill>
              <a:srgbClr val="333333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DB2049-068C-47D3-AF82-4EB9F6923DD7}"/>
                </a:ext>
              </a:extLst>
            </p:cNvPr>
            <p:cNvSpPr/>
            <p:nvPr/>
          </p:nvSpPr>
          <p:spPr>
            <a:xfrm>
              <a:off x="7932310" y="3629830"/>
              <a:ext cx="322524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=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E8129C1-044D-4A15-98B4-877CB9FB0135}"/>
                </a:ext>
              </a:extLst>
            </p:cNvPr>
            <p:cNvSpPr/>
            <p:nvPr/>
          </p:nvSpPr>
          <p:spPr>
            <a:xfrm>
              <a:off x="8255228" y="3629830"/>
              <a:ext cx="322524" cy="369332"/>
            </a:xfrm>
            <a:prstGeom prst="rect">
              <a:avLst/>
            </a:prstGeom>
            <a:solidFill>
              <a:srgbClr val="333333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a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F7FDA03-2060-445D-8E98-38A810BEF39A}"/>
                </a:ext>
              </a:extLst>
            </p:cNvPr>
            <p:cNvSpPr/>
            <p:nvPr/>
          </p:nvSpPr>
          <p:spPr>
            <a:xfrm>
              <a:off x="8576277" y="3629830"/>
              <a:ext cx="32252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,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C27BB88-745E-454A-8D5B-8253A250655D}"/>
                </a:ext>
              </a:extLst>
            </p:cNvPr>
            <p:cNvSpPr/>
            <p:nvPr/>
          </p:nvSpPr>
          <p:spPr>
            <a:xfrm>
              <a:off x="8898534" y="3629830"/>
              <a:ext cx="322524" cy="369332"/>
            </a:xfrm>
            <a:prstGeom prst="rect">
              <a:avLst/>
            </a:prstGeom>
            <a:solidFill>
              <a:srgbClr val="333333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w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C5EDFB1-FEED-4674-B95D-320A09A412F9}"/>
                </a:ext>
              </a:extLst>
            </p:cNvPr>
            <p:cNvSpPr/>
            <p:nvPr/>
          </p:nvSpPr>
          <p:spPr>
            <a:xfrm>
              <a:off x="9219842" y="3629830"/>
              <a:ext cx="322524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=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237E16D-3726-4082-BEC5-2C08FEEB7C8F}"/>
                </a:ext>
              </a:extLst>
            </p:cNvPr>
            <p:cNvSpPr/>
            <p:nvPr/>
          </p:nvSpPr>
          <p:spPr>
            <a:xfrm>
              <a:off x="9541150" y="3629830"/>
              <a:ext cx="322524" cy="369332"/>
            </a:xfrm>
            <a:prstGeom prst="rect">
              <a:avLst/>
            </a:prstGeom>
            <a:solidFill>
              <a:srgbClr val="986801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D06D8FE-8A6A-4BE5-84AA-F2AECFAF8405}"/>
                </a:ext>
              </a:extLst>
            </p:cNvPr>
            <p:cNvSpPr/>
            <p:nvPr/>
          </p:nvSpPr>
          <p:spPr>
            <a:xfrm>
              <a:off x="9864291" y="3629830"/>
              <a:ext cx="32252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,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029E13-A68E-4D8C-A8C4-DFDDBA5A69A5}"/>
                </a:ext>
              </a:extLst>
            </p:cNvPr>
            <p:cNvSpPr/>
            <p:nvPr/>
          </p:nvSpPr>
          <p:spPr>
            <a:xfrm>
              <a:off x="10186548" y="3629830"/>
              <a:ext cx="322524" cy="369332"/>
            </a:xfrm>
            <a:prstGeom prst="rect">
              <a:avLst/>
            </a:prstGeom>
            <a:solidFill>
              <a:srgbClr val="333333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E0412AE-AB67-426E-BB13-4969CA87AE5D}"/>
                </a:ext>
              </a:extLst>
            </p:cNvPr>
            <p:cNvSpPr/>
            <p:nvPr/>
          </p:nvSpPr>
          <p:spPr>
            <a:xfrm>
              <a:off x="10506908" y="3629830"/>
              <a:ext cx="32252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;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154FD4C-9A33-47CF-B978-9E6D4311983D}"/>
                </a:ext>
              </a:extLst>
            </p:cNvPr>
            <p:cNvSpPr/>
            <p:nvPr/>
          </p:nvSpPr>
          <p:spPr>
            <a:xfrm>
              <a:off x="10828858" y="3629830"/>
              <a:ext cx="46084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\n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C14DBF9-85C9-4304-A1CE-42EA9E37F65A}"/>
                </a:ext>
              </a:extLst>
            </p:cNvPr>
            <p:cNvSpPr/>
            <p:nvPr/>
          </p:nvSpPr>
          <p:spPr>
            <a:xfrm>
              <a:off x="1068229" y="3999162"/>
              <a:ext cx="598241" cy="369332"/>
            </a:xfrm>
            <a:prstGeom prst="rect">
              <a:avLst/>
            </a:prstGeom>
            <a:solidFill>
              <a:srgbClr val="A626A4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int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29782C0-3AC8-4DED-8736-5FD267CE3B22}"/>
                </a:ext>
              </a:extLst>
            </p:cNvPr>
            <p:cNvSpPr/>
            <p:nvPr/>
          </p:nvSpPr>
          <p:spPr>
            <a:xfrm>
              <a:off x="1666596" y="3999162"/>
              <a:ext cx="322524" cy="369332"/>
            </a:xfrm>
            <a:prstGeom prst="rect">
              <a:avLst/>
            </a:prstGeom>
            <a:solidFill>
              <a:srgbClr val="333333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x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C2FAC5-FC79-4785-8AA7-68F64624810F}"/>
                </a:ext>
              </a:extLst>
            </p:cNvPr>
            <p:cNvSpPr/>
            <p:nvPr/>
          </p:nvSpPr>
          <p:spPr>
            <a:xfrm>
              <a:off x="1987645" y="3999162"/>
              <a:ext cx="32252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,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7B9957C-669C-4023-930C-F0C5A580A0E2}"/>
                </a:ext>
              </a:extLst>
            </p:cNvPr>
            <p:cNvSpPr/>
            <p:nvPr/>
          </p:nvSpPr>
          <p:spPr>
            <a:xfrm>
              <a:off x="2309902" y="3999162"/>
              <a:ext cx="322524" cy="369332"/>
            </a:xfrm>
            <a:prstGeom prst="rect">
              <a:avLst/>
            </a:prstGeom>
            <a:solidFill>
              <a:srgbClr val="333333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y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F8FF3A-23BD-4ADC-AD70-E6D058F7ADC9}"/>
                </a:ext>
              </a:extLst>
            </p:cNvPr>
            <p:cNvSpPr/>
            <p:nvPr/>
          </p:nvSpPr>
          <p:spPr>
            <a:xfrm>
              <a:off x="2632426" y="3999162"/>
              <a:ext cx="32252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;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AC23A21-CBD5-4407-8747-4FD593B7B5FF}"/>
                </a:ext>
              </a:extLst>
            </p:cNvPr>
            <p:cNvSpPr/>
            <p:nvPr/>
          </p:nvSpPr>
          <p:spPr>
            <a:xfrm>
              <a:off x="2954376" y="3999162"/>
              <a:ext cx="46084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\n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B185EA3-337B-4DEC-AFB8-5298ACE96FD1}"/>
                </a:ext>
              </a:extLst>
            </p:cNvPr>
            <p:cNvSpPr/>
            <p:nvPr/>
          </p:nvSpPr>
          <p:spPr>
            <a:xfrm>
              <a:off x="1068229" y="4368494"/>
              <a:ext cx="736099" cy="369332"/>
            </a:xfrm>
            <a:prstGeom prst="rect">
              <a:avLst/>
            </a:prstGeom>
            <a:solidFill>
              <a:srgbClr val="A626A4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char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EB9EE99-FA36-4BDE-B942-65857F67CCD7}"/>
                </a:ext>
              </a:extLst>
            </p:cNvPr>
            <p:cNvSpPr/>
            <p:nvPr/>
          </p:nvSpPr>
          <p:spPr>
            <a:xfrm>
              <a:off x="1804328" y="4368197"/>
              <a:ext cx="322524" cy="369332"/>
            </a:xfrm>
            <a:prstGeom prst="rect">
              <a:avLst/>
            </a:prstGeom>
            <a:solidFill>
              <a:srgbClr val="333333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b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6BF7CF5-2794-42D2-A76F-023447C7B84C}"/>
                </a:ext>
              </a:extLst>
            </p:cNvPr>
            <p:cNvSpPr/>
            <p:nvPr/>
          </p:nvSpPr>
          <p:spPr>
            <a:xfrm>
              <a:off x="2125570" y="4368197"/>
              <a:ext cx="322524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[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803EB8A-965F-4FA5-B2C4-78CE5F848C4B}"/>
                </a:ext>
              </a:extLst>
            </p:cNvPr>
            <p:cNvSpPr/>
            <p:nvPr/>
          </p:nvSpPr>
          <p:spPr>
            <a:xfrm>
              <a:off x="2448545" y="4368197"/>
              <a:ext cx="736099" cy="369332"/>
            </a:xfrm>
            <a:prstGeom prst="rect">
              <a:avLst/>
            </a:prstGeom>
            <a:solidFill>
              <a:srgbClr val="986801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6856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D8F7644-0E3D-496D-A580-06D85523168B}"/>
                </a:ext>
              </a:extLst>
            </p:cNvPr>
            <p:cNvSpPr/>
            <p:nvPr/>
          </p:nvSpPr>
          <p:spPr>
            <a:xfrm>
              <a:off x="3184644" y="4368197"/>
              <a:ext cx="322524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]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DA99838-A40B-4CB5-B0BC-B8CA532F11D8}"/>
                </a:ext>
              </a:extLst>
            </p:cNvPr>
            <p:cNvSpPr/>
            <p:nvPr/>
          </p:nvSpPr>
          <p:spPr>
            <a:xfrm>
              <a:off x="3506594" y="4368197"/>
              <a:ext cx="322524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=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A934EC7-8983-4C01-93D7-B10723524CD3}"/>
                </a:ext>
              </a:extLst>
            </p:cNvPr>
            <p:cNvSpPr/>
            <p:nvPr/>
          </p:nvSpPr>
          <p:spPr>
            <a:xfrm>
              <a:off x="3829119" y="4368197"/>
              <a:ext cx="4209982" cy="369332"/>
            </a:xfrm>
            <a:prstGeom prst="rect">
              <a:avLst/>
            </a:prstGeom>
            <a:solidFill>
              <a:srgbClr val="0184BC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"\x1b[2J" "\x1b" "[1;1H     "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23F16D6-35CE-4951-A160-BCD4CCFA94FB}"/>
                </a:ext>
              </a:extLst>
            </p:cNvPr>
            <p:cNvSpPr/>
            <p:nvPr/>
          </p:nvSpPr>
          <p:spPr>
            <a:xfrm>
              <a:off x="5127298" y="3260795"/>
              <a:ext cx="46084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\n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1B0D51EC-19BE-432F-AEA9-1E8E19150822}"/>
              </a:ext>
            </a:extLst>
          </p:cNvPr>
          <p:cNvSpPr txBox="1"/>
          <p:nvPr/>
        </p:nvSpPr>
        <p:spPr>
          <a:xfrm>
            <a:off x="5421479" y="1892869"/>
            <a:ext cx="1239442" cy="523220"/>
          </a:xfrm>
          <a:prstGeom prst="rect">
            <a:avLst/>
          </a:prstGeom>
          <a:solidFill>
            <a:schemeClr val="bg1">
              <a:alpha val="9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Georgia" panose="02040502050405020303" pitchFamily="18" charset="0"/>
              </a:rPr>
              <a:t>Lexer</a:t>
            </a:r>
            <a:endParaRPr lang="zh-CN" altLang="en-US" sz="28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2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1914</Words>
  <Application>Microsoft Office PowerPoint</Application>
  <PresentationFormat>Widescreen</PresentationFormat>
  <Paragraphs>233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Fira Code,  Source Code Pro</vt:lpstr>
      <vt:lpstr>Arial</vt:lpstr>
      <vt:lpstr>Fira Code</vt:lpstr>
      <vt:lpstr>Fira Code Light</vt:lpstr>
      <vt:lpstr>Fira Code Medium</vt:lpstr>
      <vt:lpstr>Georgia</vt:lpstr>
      <vt:lpstr>等线</vt:lpstr>
      <vt:lpstr>等线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 DI</dc:creator>
  <cp:lastModifiedBy>CS DI</cp:lastModifiedBy>
  <cp:revision>23</cp:revision>
  <dcterms:created xsi:type="dcterms:W3CDTF">2020-01-16T17:17:20Z</dcterms:created>
  <dcterms:modified xsi:type="dcterms:W3CDTF">2020-01-31T12:08:37Z</dcterms:modified>
</cp:coreProperties>
</file>