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39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8FEC-E854-4733-A0BA-E5501D276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D9822-B80F-4627-B4EB-69CA5F35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C235D-2EF9-4AB0-939E-C2D2DCB3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E378-8541-4633-959D-EE43F91C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DDE8-65D5-4115-BAA8-9B0A1847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9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3ECD-E4B6-49CB-871F-F48D9E7D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5B1BC-5436-47FB-AD98-6EB22D11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69CB-430D-4549-9AB8-CA14D5B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CA1C-5C83-468A-8AFF-1E15EAA6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9A7-DEEE-44F1-B122-040E4F3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4C5CF-7A3B-4761-8C59-2D059751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4C3BB-58CA-4A55-B550-BA7F67A69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4E4CC-FC36-472B-AC6F-72EAC2FE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8342-3A25-46DA-BB19-379C100D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10F1-BD8F-4E8C-B92E-62F7F63C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37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41B4-2F1B-4B1B-9A20-F8533461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2B1B-7572-46C0-9DBA-E93A1490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7C63-706F-43C0-BB65-DEDC1C07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EA1A2-A7B6-4DE0-A511-1A017A14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E0F0-C46F-42AC-AC6C-7EABC20D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2276-FC2A-4656-A537-02C34277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4134-BDA5-4557-AD72-5DE742BD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A57D-476C-4AAE-B264-3CE7A490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C01C-A14B-4DF4-B5E9-331F714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53BC-0E4B-4251-A42F-F7B6DBCC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6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F943-D642-40A8-AF1D-CFF698D5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0FCCF-CF08-41C1-A58F-C769D4E4B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D5E53-01C4-46C4-83B5-414816DC8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3EB82-A953-4007-AE5C-2A04F439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9AAF7-F460-4616-BD03-28DEDA3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AAF2C-DC32-44FD-9158-FA8DA899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5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903C-C66E-47DB-B2A0-EF711C4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9B2B-37F1-40FB-8B90-DAF8A606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E6F84-DF27-459F-999E-B24ACCFB8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18A1B-E52B-4BBB-BD7B-B55178370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DAADA-97C6-4920-96D0-FD982D90C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81E23-7CBA-4CF9-8CEE-DF137D23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A687C-D957-4236-BA94-EAC9E95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58CF1-9D95-4BF4-9A36-A1B9FA47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6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6BC5-B086-436C-A698-9C1E2E7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842B3-C516-45F7-A87F-CB03EE34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E5C82-3E8B-4F21-90DB-A4985E20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74BE9-F438-4ABD-86D1-41F55191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4D991-BBB2-4C8C-9A09-C429F672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D3F71-1C7E-4A86-A17B-5FE88B68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6BA47-EE67-4CC9-89AC-5A56CDAE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9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F955-3117-4956-A09C-290FF30B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8E9-A1B4-4DE3-ACEA-EB57FBBF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72E6-F8AB-4C7D-BE28-1F13A0ADD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82FD4-1026-458B-9D70-6A0603CA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34DA-31F5-476B-A80B-3E5570B9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D546-E60B-4D74-9696-696DA121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D2ED-83DB-421D-9AED-FE2E4995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BE41B-58CE-4F66-ACF9-75DD1EACA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725A-6D19-46DC-9342-FBC4E696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032FB-95BE-4F14-8EED-13AA1928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7A948-838A-4DC1-8903-E507D333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53137-95E9-48CF-99AB-E330F04B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19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A9B9C-B35A-4BCC-8E75-93EDF863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A2A9-98FF-4BA3-B018-288559F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1C5C-DE65-47F2-B55E-AA615406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9D73-3152-4DFC-9544-CC039E90FAC0}" type="datetimeFigureOut">
              <a:rPr lang="zh-CN" altLang="en-US" smtClean="0"/>
              <a:t>2019/6/1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52BF-580D-4E52-8BDA-6F2FD3126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EFFF-E9C1-4EAD-92A1-5D7FC71CE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81CA-815A-430A-85CB-19F061FFC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4AC1E55-74D9-4E7A-8418-203F12D2C90D}"/>
              </a:ext>
            </a:extLst>
          </p:cNvPr>
          <p:cNvCxnSpPr>
            <a:cxnSpLocks/>
          </p:cNvCxnSpPr>
          <p:nvPr/>
        </p:nvCxnSpPr>
        <p:spPr>
          <a:xfrm flipH="1">
            <a:off x="2592967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054B61-B5FD-456E-BDD2-3D89F7DDB359}"/>
              </a:ext>
            </a:extLst>
          </p:cNvPr>
          <p:cNvCxnSpPr>
            <a:cxnSpLocks/>
          </p:cNvCxnSpPr>
          <p:nvPr/>
        </p:nvCxnSpPr>
        <p:spPr>
          <a:xfrm>
            <a:off x="2841122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C9D230D-E76A-4C47-A1A3-C9FACB9337CC}"/>
              </a:ext>
            </a:extLst>
          </p:cNvPr>
          <p:cNvCxnSpPr>
            <a:cxnSpLocks/>
          </p:cNvCxnSpPr>
          <p:nvPr/>
        </p:nvCxnSpPr>
        <p:spPr>
          <a:xfrm flipH="1">
            <a:off x="3508127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1C9524-B11B-4836-995F-F04EEE57E9A5}"/>
              </a:ext>
            </a:extLst>
          </p:cNvPr>
          <p:cNvCxnSpPr>
            <a:cxnSpLocks/>
          </p:cNvCxnSpPr>
          <p:nvPr/>
        </p:nvCxnSpPr>
        <p:spPr>
          <a:xfrm>
            <a:off x="3756282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9C90309-F878-4928-8182-FB0C68DDAEC2}"/>
              </a:ext>
            </a:extLst>
          </p:cNvPr>
          <p:cNvCxnSpPr>
            <a:cxnSpLocks/>
          </p:cNvCxnSpPr>
          <p:nvPr/>
        </p:nvCxnSpPr>
        <p:spPr>
          <a:xfrm flipH="1">
            <a:off x="4421309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F557A8-FEB7-4067-8FE3-544AD1D0822F}"/>
              </a:ext>
            </a:extLst>
          </p:cNvPr>
          <p:cNvCxnSpPr>
            <a:cxnSpLocks/>
          </p:cNvCxnSpPr>
          <p:nvPr/>
        </p:nvCxnSpPr>
        <p:spPr>
          <a:xfrm>
            <a:off x="4669464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EC0C910-9972-4EDE-B0CE-E22A15C83BCC}"/>
              </a:ext>
            </a:extLst>
          </p:cNvPr>
          <p:cNvCxnSpPr>
            <a:cxnSpLocks/>
          </p:cNvCxnSpPr>
          <p:nvPr/>
        </p:nvCxnSpPr>
        <p:spPr>
          <a:xfrm flipH="1">
            <a:off x="5336469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11DAFC6-7EF6-433D-AAB4-2019FA58D62D}"/>
              </a:ext>
            </a:extLst>
          </p:cNvPr>
          <p:cNvCxnSpPr>
            <a:cxnSpLocks/>
          </p:cNvCxnSpPr>
          <p:nvPr/>
        </p:nvCxnSpPr>
        <p:spPr>
          <a:xfrm>
            <a:off x="5584624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7923C30-E350-4563-A858-78C88F6043A6}"/>
              </a:ext>
            </a:extLst>
          </p:cNvPr>
          <p:cNvCxnSpPr>
            <a:cxnSpLocks/>
          </p:cNvCxnSpPr>
          <p:nvPr/>
        </p:nvCxnSpPr>
        <p:spPr>
          <a:xfrm flipH="1">
            <a:off x="6247719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C2EEED5-ADE2-4349-82B2-249B01A11737}"/>
              </a:ext>
            </a:extLst>
          </p:cNvPr>
          <p:cNvCxnSpPr>
            <a:cxnSpLocks/>
          </p:cNvCxnSpPr>
          <p:nvPr/>
        </p:nvCxnSpPr>
        <p:spPr>
          <a:xfrm>
            <a:off x="6495874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92566AE-5D15-40C9-9936-ED3648525962}"/>
              </a:ext>
            </a:extLst>
          </p:cNvPr>
          <p:cNvCxnSpPr>
            <a:cxnSpLocks/>
          </p:cNvCxnSpPr>
          <p:nvPr/>
        </p:nvCxnSpPr>
        <p:spPr>
          <a:xfrm flipH="1">
            <a:off x="7162879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5FB5D65-E8EF-400C-9745-5C606434ACD0}"/>
              </a:ext>
            </a:extLst>
          </p:cNvPr>
          <p:cNvCxnSpPr>
            <a:cxnSpLocks/>
          </p:cNvCxnSpPr>
          <p:nvPr/>
        </p:nvCxnSpPr>
        <p:spPr>
          <a:xfrm>
            <a:off x="7411034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9C76C4-F39E-4256-BCE7-F7BBE3BCF211}"/>
              </a:ext>
            </a:extLst>
          </p:cNvPr>
          <p:cNvCxnSpPr>
            <a:cxnSpLocks/>
          </p:cNvCxnSpPr>
          <p:nvPr/>
        </p:nvCxnSpPr>
        <p:spPr>
          <a:xfrm flipH="1">
            <a:off x="8076061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A3B7076-161D-423E-9C0C-F38F401B8E3F}"/>
              </a:ext>
            </a:extLst>
          </p:cNvPr>
          <p:cNvCxnSpPr>
            <a:cxnSpLocks/>
          </p:cNvCxnSpPr>
          <p:nvPr/>
        </p:nvCxnSpPr>
        <p:spPr>
          <a:xfrm>
            <a:off x="8324216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1002395-62B2-4587-A343-B13632258F57}"/>
              </a:ext>
            </a:extLst>
          </p:cNvPr>
          <p:cNvCxnSpPr>
            <a:cxnSpLocks/>
          </p:cNvCxnSpPr>
          <p:nvPr/>
        </p:nvCxnSpPr>
        <p:spPr>
          <a:xfrm flipH="1">
            <a:off x="8991221" y="4868214"/>
            <a:ext cx="254260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C41199E-7570-43E6-A3E7-088AA2FD58AC}"/>
              </a:ext>
            </a:extLst>
          </p:cNvPr>
          <p:cNvCxnSpPr>
            <a:cxnSpLocks/>
          </p:cNvCxnSpPr>
          <p:nvPr/>
        </p:nvCxnSpPr>
        <p:spPr>
          <a:xfrm>
            <a:off x="9239376" y="4868214"/>
            <a:ext cx="252559" cy="9695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F30724-B431-46A1-89A6-757EB1229545}"/>
              </a:ext>
            </a:extLst>
          </p:cNvPr>
          <p:cNvCxnSpPr>
            <a:cxnSpLocks/>
          </p:cNvCxnSpPr>
          <p:nvPr/>
        </p:nvCxnSpPr>
        <p:spPr>
          <a:xfrm flipH="1">
            <a:off x="2847224" y="3791984"/>
            <a:ext cx="433944" cy="1076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F0914A-F0D3-4D26-818F-CA3DECF9A881}"/>
              </a:ext>
            </a:extLst>
          </p:cNvPr>
          <p:cNvCxnSpPr/>
          <p:nvPr/>
        </p:nvCxnSpPr>
        <p:spPr>
          <a:xfrm>
            <a:off x="6040192" y="1648496"/>
            <a:ext cx="1815921" cy="1056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B1D38A-1C43-41AF-B035-77E7265DC6FD}"/>
              </a:ext>
            </a:extLst>
          </p:cNvPr>
          <p:cNvCxnSpPr>
            <a:cxnSpLocks/>
          </p:cNvCxnSpPr>
          <p:nvPr/>
        </p:nvCxnSpPr>
        <p:spPr>
          <a:xfrm flipH="1">
            <a:off x="6925792" y="2704563"/>
            <a:ext cx="930322" cy="1077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A5709F-0B19-45F7-BE58-67791533157F}"/>
              </a:ext>
            </a:extLst>
          </p:cNvPr>
          <p:cNvCxnSpPr>
            <a:cxnSpLocks/>
          </p:cNvCxnSpPr>
          <p:nvPr/>
        </p:nvCxnSpPr>
        <p:spPr>
          <a:xfrm>
            <a:off x="7856113" y="2704563"/>
            <a:ext cx="884974" cy="10919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79AF4-52E6-460B-B6D8-CC6A9E481483}"/>
              </a:ext>
            </a:extLst>
          </p:cNvPr>
          <p:cNvCxnSpPr/>
          <p:nvPr/>
        </p:nvCxnSpPr>
        <p:spPr>
          <a:xfrm flipH="1">
            <a:off x="8293994" y="3781843"/>
            <a:ext cx="447093" cy="1086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A38F6D-E145-401F-9D40-6CBBF74530D4}"/>
              </a:ext>
            </a:extLst>
          </p:cNvPr>
          <p:cNvCxnSpPr/>
          <p:nvPr/>
        </p:nvCxnSpPr>
        <p:spPr>
          <a:xfrm>
            <a:off x="8741087" y="3791984"/>
            <a:ext cx="506568" cy="1081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9D9E47-7DAC-4C66-8384-E0C8E1CE3510}"/>
              </a:ext>
            </a:extLst>
          </p:cNvPr>
          <p:cNvCxnSpPr/>
          <p:nvPr/>
        </p:nvCxnSpPr>
        <p:spPr>
          <a:xfrm>
            <a:off x="6925792" y="3791984"/>
            <a:ext cx="479560" cy="1076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6E38BA-E9D5-4E38-97C2-0555FC5AED94}"/>
              </a:ext>
            </a:extLst>
          </p:cNvPr>
          <p:cNvCxnSpPr>
            <a:cxnSpLocks/>
          </p:cNvCxnSpPr>
          <p:nvPr/>
        </p:nvCxnSpPr>
        <p:spPr>
          <a:xfrm flipH="1">
            <a:off x="6491849" y="3791984"/>
            <a:ext cx="433944" cy="1076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1465C6-271F-484B-8954-332BD8E3460C}"/>
              </a:ext>
            </a:extLst>
          </p:cNvPr>
          <p:cNvCxnSpPr>
            <a:cxnSpLocks/>
          </p:cNvCxnSpPr>
          <p:nvPr/>
        </p:nvCxnSpPr>
        <p:spPr>
          <a:xfrm flipH="1">
            <a:off x="4185634" y="1648496"/>
            <a:ext cx="1854558" cy="10560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90AB44-C637-4635-B134-B2D4717B6BB9}"/>
              </a:ext>
            </a:extLst>
          </p:cNvPr>
          <p:cNvCxnSpPr/>
          <p:nvPr/>
        </p:nvCxnSpPr>
        <p:spPr>
          <a:xfrm>
            <a:off x="4185634" y="2704563"/>
            <a:ext cx="914400" cy="1077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1DD39F-7BA4-46E0-A07F-0502F0BD6414}"/>
              </a:ext>
            </a:extLst>
          </p:cNvPr>
          <p:cNvCxnSpPr>
            <a:cxnSpLocks/>
          </p:cNvCxnSpPr>
          <p:nvPr/>
        </p:nvCxnSpPr>
        <p:spPr>
          <a:xfrm flipH="1">
            <a:off x="3297888" y="2704563"/>
            <a:ext cx="887747" cy="110121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C77E45-CE33-49A2-AB1D-71BE7BD75D3E}"/>
              </a:ext>
            </a:extLst>
          </p:cNvPr>
          <p:cNvCxnSpPr/>
          <p:nvPr/>
        </p:nvCxnSpPr>
        <p:spPr>
          <a:xfrm flipH="1">
            <a:off x="4649369" y="3781843"/>
            <a:ext cx="447093" cy="1086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4BD8531-7E75-470C-833A-0AB0441411B5}"/>
              </a:ext>
            </a:extLst>
          </p:cNvPr>
          <p:cNvCxnSpPr/>
          <p:nvPr/>
        </p:nvCxnSpPr>
        <p:spPr>
          <a:xfrm>
            <a:off x="5096462" y="3791984"/>
            <a:ext cx="506568" cy="1081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6B2B9E-3183-4495-BF60-96D1835AB9D1}"/>
              </a:ext>
            </a:extLst>
          </p:cNvPr>
          <p:cNvCxnSpPr/>
          <p:nvPr/>
        </p:nvCxnSpPr>
        <p:spPr>
          <a:xfrm>
            <a:off x="3281167" y="3791984"/>
            <a:ext cx="479560" cy="10762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4E92637-806F-4356-9EF0-D406EBC1BB1A}"/>
              </a:ext>
            </a:extLst>
          </p:cNvPr>
          <p:cNvSpPr/>
          <p:nvPr/>
        </p:nvSpPr>
        <p:spPr>
          <a:xfrm>
            <a:off x="5648282" y="124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1/1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925C98-75AC-4E3F-9F18-E420DBA4A745}"/>
              </a:ext>
            </a:extLst>
          </p:cNvPr>
          <p:cNvSpPr/>
          <p:nvPr/>
        </p:nvSpPr>
        <p:spPr>
          <a:xfrm>
            <a:off x="7462682" y="232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2/1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7DF01-FE00-47EE-8AF2-40CB070FA177}"/>
              </a:ext>
            </a:extLst>
          </p:cNvPr>
          <p:cNvSpPr/>
          <p:nvPr/>
        </p:nvSpPr>
        <p:spPr>
          <a:xfrm>
            <a:off x="3819482" y="232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1/2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0EDBFA-1794-4CC9-85B6-B51B2655E917}"/>
              </a:ext>
            </a:extLst>
          </p:cNvPr>
          <p:cNvSpPr/>
          <p:nvPr/>
        </p:nvSpPr>
        <p:spPr>
          <a:xfrm>
            <a:off x="6562682" y="340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2/3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C6AB69-D2E9-4045-BA7C-0EEB7E5BE280}"/>
              </a:ext>
            </a:extLst>
          </p:cNvPr>
          <p:cNvSpPr/>
          <p:nvPr/>
        </p:nvSpPr>
        <p:spPr>
          <a:xfrm>
            <a:off x="8362682" y="340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3/1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6BDB5E-F20D-4B42-B7B7-C13B93BD82B2}"/>
              </a:ext>
            </a:extLst>
          </p:cNvPr>
          <p:cNvSpPr/>
          <p:nvPr/>
        </p:nvSpPr>
        <p:spPr>
          <a:xfrm>
            <a:off x="2905082" y="340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1/3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43867A-7E0A-4D68-AEB5-E3589F95B111}"/>
              </a:ext>
            </a:extLst>
          </p:cNvPr>
          <p:cNvSpPr/>
          <p:nvPr/>
        </p:nvSpPr>
        <p:spPr>
          <a:xfrm>
            <a:off x="4705082" y="340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3/2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3B17B-3673-4E9A-A6CE-13D11F0F62F5}"/>
              </a:ext>
            </a:extLst>
          </p:cNvPr>
          <p:cNvSpPr/>
          <p:nvPr/>
        </p:nvSpPr>
        <p:spPr>
          <a:xfrm>
            <a:off x="24478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1/4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C824BC-1EB3-465D-949F-1EDF4837B287}"/>
              </a:ext>
            </a:extLst>
          </p:cNvPr>
          <p:cNvSpPr/>
          <p:nvPr/>
        </p:nvSpPr>
        <p:spPr>
          <a:xfrm>
            <a:off x="33622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4/3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4A6BD0-5E54-49BF-BFE9-04FE7E684268}"/>
              </a:ext>
            </a:extLst>
          </p:cNvPr>
          <p:cNvSpPr/>
          <p:nvPr/>
        </p:nvSpPr>
        <p:spPr>
          <a:xfrm>
            <a:off x="42766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3/5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54CF4-E2AB-4070-ABC0-E2EDAC58D413}"/>
              </a:ext>
            </a:extLst>
          </p:cNvPr>
          <p:cNvSpPr/>
          <p:nvPr/>
        </p:nvSpPr>
        <p:spPr>
          <a:xfrm>
            <a:off x="51910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5/2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778632-EBFE-434B-8424-EFE4BC01F8D0}"/>
              </a:ext>
            </a:extLst>
          </p:cNvPr>
          <p:cNvSpPr/>
          <p:nvPr/>
        </p:nvSpPr>
        <p:spPr>
          <a:xfrm>
            <a:off x="61054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2/5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2C8C3-B688-4330-80A6-21325DDBA42A}"/>
              </a:ext>
            </a:extLst>
          </p:cNvPr>
          <p:cNvSpPr/>
          <p:nvPr/>
        </p:nvSpPr>
        <p:spPr>
          <a:xfrm>
            <a:off x="70198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5/3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ED219E-F0E4-49CE-B33B-01C4E3159DE0}"/>
              </a:ext>
            </a:extLst>
          </p:cNvPr>
          <p:cNvSpPr/>
          <p:nvPr/>
        </p:nvSpPr>
        <p:spPr>
          <a:xfrm>
            <a:off x="79342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3/4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6FBC495-E4D5-4D4B-9DAB-C8D11009154E}"/>
              </a:ext>
            </a:extLst>
          </p:cNvPr>
          <p:cNvSpPr/>
          <p:nvPr/>
        </p:nvSpPr>
        <p:spPr>
          <a:xfrm>
            <a:off x="8848682" y="4489251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4/1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592C12-4DFF-4906-BFE7-7C83BF8C34AF}"/>
              </a:ext>
            </a:extLst>
          </p:cNvPr>
          <p:cNvCxnSpPr>
            <a:cxnSpLocks/>
          </p:cNvCxnSpPr>
          <p:nvPr/>
        </p:nvCxnSpPr>
        <p:spPr>
          <a:xfrm>
            <a:off x="6168981" y="2846230"/>
            <a:ext cx="914400" cy="1077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F9A4F2-1CEB-4228-A9CE-E1264EE96BE2}"/>
              </a:ext>
            </a:extLst>
          </p:cNvPr>
          <p:cNvCxnSpPr>
            <a:cxnSpLocks/>
          </p:cNvCxnSpPr>
          <p:nvPr/>
        </p:nvCxnSpPr>
        <p:spPr>
          <a:xfrm flipH="1">
            <a:off x="5281235" y="2846230"/>
            <a:ext cx="887747" cy="1101213"/>
          </a:xfrm>
          <a:prstGeom prst="straightConnector1">
            <a:avLst/>
          </a:prstGeom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E3786BD-6633-43D2-8DED-BA70D59D3B80}"/>
              </a:ext>
            </a:extLst>
          </p:cNvPr>
          <p:cNvSpPr/>
          <p:nvPr/>
        </p:nvSpPr>
        <p:spPr>
          <a:xfrm>
            <a:off x="5802829" y="2470918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c/d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CC0E2-A4E6-4C96-B5DF-29B7ACE0B7BF}"/>
              </a:ext>
            </a:extLst>
          </p:cNvPr>
          <p:cNvSpPr/>
          <p:nvPr/>
        </p:nvSpPr>
        <p:spPr>
          <a:xfrm>
            <a:off x="4888429" y="3550918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c/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c+d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ACBFF6-8C90-402E-9363-54C3C8CEF38A}"/>
              </a:ext>
            </a:extLst>
          </p:cNvPr>
          <p:cNvSpPr/>
          <p:nvPr/>
        </p:nvSpPr>
        <p:spPr>
          <a:xfrm>
            <a:off x="6688429" y="3550918"/>
            <a:ext cx="771837" cy="7718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c+d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)/d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7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2</cp:revision>
  <dcterms:created xsi:type="dcterms:W3CDTF">2019-05-31T19:55:19Z</dcterms:created>
  <dcterms:modified xsi:type="dcterms:W3CDTF">2019-05-31T20:12:59Z</dcterms:modified>
</cp:coreProperties>
</file>