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78" y="60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D6D1-6A1D-4A61-AF8C-2CAAE4108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0D097-8267-4FF6-B70B-216C23437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02FB7-DE3F-4F0C-A3E8-03EEAEFE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0C34-8DC9-4C0C-8CDE-C6F7EB692F06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DDE2A-A0A3-43E9-9875-8C6BD899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B0277-D0FD-42A8-9D98-58EEA722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32EF-1A3F-4A91-BC08-25BDF5B04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02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D86B-E13F-4931-AF56-6182BCB9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60B52-33E9-49F9-A3DF-B45640849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BD7F6-524A-43CD-AE72-AABFEC453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0C34-8DC9-4C0C-8CDE-C6F7EB692F06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9D295-F529-43CD-B8E0-B0C0091A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FD148-9476-4AFB-93EB-173AA382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32EF-1A3F-4A91-BC08-25BDF5B04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F9CF3-77ED-4A83-84EC-23AAA9E6A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8EB5E-C23E-4DC0-8120-21E0CD090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516CE-4EC9-486E-A2D9-55C8C515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0C34-8DC9-4C0C-8CDE-C6F7EB692F06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A6AD1-2A8A-48F2-A024-5B4432D0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7908B-603E-49DE-A85C-E9B69DF6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32EF-1A3F-4A91-BC08-25BDF5B04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4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F482-1B8F-4A73-87BA-E8A1DE94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17D13-6444-4A7F-B714-984AACC09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F6C50-DDC9-4CDB-99BF-DBE91C91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0C34-8DC9-4C0C-8CDE-C6F7EB692F06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27D2C-46AD-4CDE-8128-5913BD51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437E2-3841-4E42-B80B-45876B81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32EF-1A3F-4A91-BC08-25BDF5B04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82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CFC7-B847-4C35-A972-3DECDB31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7334D-B353-4AA6-8ADB-640F2EE9B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67A39-CFBA-43D7-BE56-C4638A0B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0C34-8DC9-4C0C-8CDE-C6F7EB692F06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09E8A-744D-4940-9530-2078D6DB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71220-DD1C-47C5-AA21-035ECFAA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32EF-1A3F-4A91-BC08-25BDF5B04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52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4C4A-82A3-470A-9E9B-A700B9CD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9072B-F5CC-47F5-BF48-9D93CB309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2174E-9638-4000-AE68-C65DB12F1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1A6A6-EB54-4235-ADB3-0C29B005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0C34-8DC9-4C0C-8CDE-C6F7EB692F06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4B37A-DB55-49C8-A47D-CD4F7112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6654F-237A-4463-90E8-47C143CE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32EF-1A3F-4A91-BC08-25BDF5B04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06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649D-AAA6-49B7-9BCE-4087D6C52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64274-8307-49E1-B943-DAC3F67B3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3763A-F790-4E20-A62D-C986C89CE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D050A-221D-4C3D-B56C-D1339A87D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0E6C8-0CE9-425C-A6CB-9FB1D2865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DBFBF-C147-4E4A-AE82-AA184AC9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0C34-8DC9-4C0C-8CDE-C6F7EB692F06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EE112-AFF2-4656-9577-B3222260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D6099A-44C7-4CF8-8586-86FAFE97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32EF-1A3F-4A91-BC08-25BDF5B04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5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B72A-FAC0-4555-8862-0FFA18AF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5BD7A-6828-49E8-BE86-6903436F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0C34-8DC9-4C0C-8CDE-C6F7EB692F06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82E65-0618-467A-A217-39ADD294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D2C95-938E-435B-AF63-7A7C505E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32EF-1A3F-4A91-BC08-25BDF5B04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90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0FFE6-45D4-4374-9BEC-43779A36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0C34-8DC9-4C0C-8CDE-C6F7EB692F06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B85EA8-99B1-4CB5-86D6-5BB6EDA6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DD4C0-154E-4E53-852D-8AFC4C57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32EF-1A3F-4A91-BC08-25BDF5B04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14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C3BD-2338-466E-ADA7-62368827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136E-7588-48DE-A6C4-3D35D82D7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E5369-4E1D-4B49-8231-45F2E02AC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DE10D-DE4B-456D-8DC4-64715667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0C34-8DC9-4C0C-8CDE-C6F7EB692F06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B4E7D-965B-4B00-8B46-D7CE14B6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B0839-82AD-468F-8BEC-F71A097B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32EF-1A3F-4A91-BC08-25BDF5B04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79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32FB-9960-470B-B0EE-382F82A7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23E42-FFBD-48C4-9839-239839089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9DC8-8BAF-4A7B-B3DE-094B20A54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7109F-C9AF-4661-955F-91E39F37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0C34-8DC9-4C0C-8CDE-C6F7EB692F06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C05E7-A0B7-4238-ADA7-9DCFF016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E7D1E-7805-4C37-89E5-40CE70A7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32EF-1A3F-4A91-BC08-25BDF5B04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5FDB28-5230-4E6C-BE63-1BFEC158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8333D-A046-4826-B851-0420F6A71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2B838-92A5-43FB-8130-5264F3FC8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B0C34-8DC9-4C0C-8CDE-C6F7EB692F06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DD553-EBEF-4CFB-89A4-C86CD653C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834AC-B845-4E2F-8293-EB11FE59D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832EF-1A3F-4A91-BC08-25BDF5B04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0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68140B-F7E4-408A-9356-B1E6A29A4255}"/>
              </a:ext>
            </a:extLst>
          </p:cNvPr>
          <p:cNvSpPr txBox="1"/>
          <p:nvPr/>
        </p:nvSpPr>
        <p:spPr>
          <a:xfrm>
            <a:off x="4285248" y="-464374"/>
            <a:ext cx="3621504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0" dirty="0">
                <a:latin typeface="IBM 3270" panose="02000609000000000000" pitchFamily="49" charset="0"/>
                <a:ea typeface="IBM 3270" panose="02000609000000000000" pitchFamily="49" charset="0"/>
              </a:rPr>
              <a:t>M</a:t>
            </a:r>
            <a:endParaRPr lang="zh-CN" altLang="en-US" sz="50000" dirty="0">
              <a:latin typeface="IBM 3270" panose="02000609000000000000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369FF1-E2B9-4B8A-B434-E4A49A2D7146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4748213" y="1944583"/>
            <a:ext cx="0" cy="3478204"/>
          </a:xfrm>
          <a:prstGeom prst="line">
            <a:avLst/>
          </a:prstGeom>
          <a:ln w="7620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6B8EC4-937B-4A3F-8E6C-FDF3184AAC90}"/>
              </a:ext>
            </a:extLst>
          </p:cNvPr>
          <p:cNvCxnSpPr>
            <a:cxnSpLocks/>
          </p:cNvCxnSpPr>
          <p:nvPr/>
        </p:nvCxnSpPr>
        <p:spPr>
          <a:xfrm>
            <a:off x="4748213" y="1919289"/>
            <a:ext cx="1226343" cy="1224609"/>
          </a:xfrm>
          <a:prstGeom prst="line">
            <a:avLst/>
          </a:prstGeom>
          <a:ln w="7620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E8955B-29FE-49E5-AFD4-2D9C0B233C0F}"/>
              </a:ext>
            </a:extLst>
          </p:cNvPr>
          <p:cNvCxnSpPr>
            <a:cxnSpLocks/>
          </p:cNvCxnSpPr>
          <p:nvPr/>
        </p:nvCxnSpPr>
        <p:spPr>
          <a:xfrm>
            <a:off x="5974556" y="3143898"/>
            <a:ext cx="0" cy="250812"/>
          </a:xfrm>
          <a:prstGeom prst="line">
            <a:avLst/>
          </a:prstGeom>
          <a:ln w="7620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8357682-9E2D-42F8-982F-DFF7D69E6BE6}"/>
              </a:ext>
            </a:extLst>
          </p:cNvPr>
          <p:cNvCxnSpPr>
            <a:cxnSpLocks/>
          </p:cNvCxnSpPr>
          <p:nvPr/>
        </p:nvCxnSpPr>
        <p:spPr>
          <a:xfrm>
            <a:off x="5906294" y="3416935"/>
            <a:ext cx="139700" cy="0"/>
          </a:xfrm>
          <a:prstGeom prst="line">
            <a:avLst/>
          </a:prstGeom>
          <a:ln w="7620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16FF5E-07A0-4066-B689-5A5F8BF2E7E9}"/>
              </a:ext>
            </a:extLst>
          </p:cNvPr>
          <p:cNvCxnSpPr>
            <a:cxnSpLocks/>
          </p:cNvCxnSpPr>
          <p:nvPr/>
        </p:nvCxnSpPr>
        <p:spPr>
          <a:xfrm>
            <a:off x="6184106" y="3416935"/>
            <a:ext cx="69057" cy="0"/>
          </a:xfrm>
          <a:prstGeom prst="line">
            <a:avLst/>
          </a:prstGeom>
          <a:ln w="7620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9D7C6C2-0A0F-4E16-B07B-DFA275E3B527}"/>
              </a:ext>
            </a:extLst>
          </p:cNvPr>
          <p:cNvCxnSpPr>
            <a:cxnSpLocks/>
          </p:cNvCxnSpPr>
          <p:nvPr/>
        </p:nvCxnSpPr>
        <p:spPr>
          <a:xfrm>
            <a:off x="5906294" y="3552666"/>
            <a:ext cx="277812" cy="0"/>
          </a:xfrm>
          <a:prstGeom prst="line">
            <a:avLst/>
          </a:prstGeom>
          <a:ln w="7620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2AF4C40-6E9E-4362-B15A-90721CA2DF80}"/>
              </a:ext>
            </a:extLst>
          </p:cNvPr>
          <p:cNvCxnSpPr>
            <a:cxnSpLocks/>
          </p:cNvCxnSpPr>
          <p:nvPr/>
        </p:nvCxnSpPr>
        <p:spPr>
          <a:xfrm>
            <a:off x="5906294" y="3690779"/>
            <a:ext cx="346869" cy="0"/>
          </a:xfrm>
          <a:prstGeom prst="line">
            <a:avLst/>
          </a:prstGeom>
          <a:ln w="7620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E7BF994-4F84-4BFE-A1BE-348A582F8B6B}"/>
              </a:ext>
            </a:extLst>
          </p:cNvPr>
          <p:cNvCxnSpPr>
            <a:cxnSpLocks/>
          </p:cNvCxnSpPr>
          <p:nvPr/>
        </p:nvCxnSpPr>
        <p:spPr>
          <a:xfrm>
            <a:off x="4908471" y="2240756"/>
            <a:ext cx="1066085" cy="1064578"/>
          </a:xfrm>
          <a:prstGeom prst="line">
            <a:avLst/>
          </a:prstGeom>
          <a:ln w="7620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52B2F2B-08D6-4F81-A0CB-40ED2E71DA6F}"/>
              </a:ext>
            </a:extLst>
          </p:cNvPr>
          <p:cNvCxnSpPr>
            <a:cxnSpLocks/>
          </p:cNvCxnSpPr>
          <p:nvPr/>
        </p:nvCxnSpPr>
        <p:spPr>
          <a:xfrm flipV="1">
            <a:off x="4908470" y="2078833"/>
            <a:ext cx="0" cy="835817"/>
          </a:xfrm>
          <a:prstGeom prst="line">
            <a:avLst/>
          </a:prstGeom>
          <a:ln w="7620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8D5DE5E-3127-45B1-8484-52895C34F98C}"/>
              </a:ext>
            </a:extLst>
          </p:cNvPr>
          <p:cNvCxnSpPr>
            <a:cxnSpLocks/>
          </p:cNvCxnSpPr>
          <p:nvPr/>
        </p:nvCxnSpPr>
        <p:spPr>
          <a:xfrm>
            <a:off x="4768770" y="2915285"/>
            <a:ext cx="277099" cy="0"/>
          </a:xfrm>
          <a:prstGeom prst="line">
            <a:avLst/>
          </a:prstGeom>
          <a:ln w="7620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3E977C-5144-44A4-84E2-9843136BBB8C}"/>
              </a:ext>
            </a:extLst>
          </p:cNvPr>
          <p:cNvCxnSpPr>
            <a:cxnSpLocks/>
          </p:cNvCxnSpPr>
          <p:nvPr/>
        </p:nvCxnSpPr>
        <p:spPr>
          <a:xfrm>
            <a:off x="4769564" y="3038316"/>
            <a:ext cx="293686" cy="0"/>
          </a:xfrm>
          <a:prstGeom prst="line">
            <a:avLst/>
          </a:prstGeom>
          <a:ln w="7620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A7A7855-0DC6-4ABA-9E11-D65CC78A46B8}"/>
              </a:ext>
            </a:extLst>
          </p:cNvPr>
          <p:cNvCxnSpPr>
            <a:cxnSpLocks/>
            <a:stCxn id="121" idx="3"/>
          </p:cNvCxnSpPr>
          <p:nvPr/>
        </p:nvCxnSpPr>
        <p:spPr>
          <a:xfrm flipV="1">
            <a:off x="5062538" y="2404111"/>
            <a:ext cx="0" cy="1829546"/>
          </a:xfrm>
          <a:prstGeom prst="line">
            <a:avLst/>
          </a:prstGeom>
          <a:ln w="7620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8C0ED73-0EE3-4711-8E3D-0C27F1BB800E}"/>
              </a:ext>
            </a:extLst>
          </p:cNvPr>
          <p:cNvCxnSpPr>
            <a:cxnSpLocks/>
          </p:cNvCxnSpPr>
          <p:nvPr/>
        </p:nvCxnSpPr>
        <p:spPr>
          <a:xfrm>
            <a:off x="5906294" y="3416934"/>
            <a:ext cx="0" cy="273845"/>
          </a:xfrm>
          <a:prstGeom prst="line">
            <a:avLst/>
          </a:prstGeom>
          <a:ln w="7620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02464684-069D-4A26-B644-9C12474B297E}"/>
              </a:ext>
            </a:extLst>
          </p:cNvPr>
          <p:cNvSpPr/>
          <p:nvPr/>
        </p:nvSpPr>
        <p:spPr>
          <a:xfrm flipH="1">
            <a:off x="4852989" y="3185160"/>
            <a:ext cx="104774" cy="2095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4DE1E1D-51D9-48A5-BA96-D561A698B9F5}"/>
              </a:ext>
            </a:extLst>
          </p:cNvPr>
          <p:cNvCxnSpPr>
            <a:cxnSpLocks/>
            <a:endCxn id="92" idx="3"/>
          </p:cNvCxnSpPr>
          <p:nvPr/>
        </p:nvCxnSpPr>
        <p:spPr>
          <a:xfrm>
            <a:off x="4764883" y="3289935"/>
            <a:ext cx="88106" cy="0"/>
          </a:xfrm>
          <a:prstGeom prst="line">
            <a:avLst/>
          </a:prstGeom>
          <a:ln w="7620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1C842A60-D249-40D1-ABA7-AF53EF22FBCC}"/>
              </a:ext>
            </a:extLst>
          </p:cNvPr>
          <p:cNvSpPr/>
          <p:nvPr/>
        </p:nvSpPr>
        <p:spPr>
          <a:xfrm flipH="1">
            <a:off x="4852989" y="3460910"/>
            <a:ext cx="104774" cy="2095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69179DA-3944-420C-B487-CF5A1C8C14CA}"/>
              </a:ext>
            </a:extLst>
          </p:cNvPr>
          <p:cNvSpPr/>
          <p:nvPr/>
        </p:nvSpPr>
        <p:spPr>
          <a:xfrm flipH="1">
            <a:off x="4852278" y="3736660"/>
            <a:ext cx="106196" cy="2095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C8B11BF-5838-4B00-85B4-56023E6B5DC1}"/>
              </a:ext>
            </a:extLst>
          </p:cNvPr>
          <p:cNvCxnSpPr>
            <a:cxnSpLocks/>
            <a:endCxn id="96" idx="3"/>
          </p:cNvCxnSpPr>
          <p:nvPr/>
        </p:nvCxnSpPr>
        <p:spPr>
          <a:xfrm flipV="1">
            <a:off x="4764883" y="3565685"/>
            <a:ext cx="88106" cy="636"/>
          </a:xfrm>
          <a:prstGeom prst="line">
            <a:avLst/>
          </a:prstGeom>
          <a:ln w="7620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F0E72F6-A020-4F35-829D-CD392F1C0D92}"/>
              </a:ext>
            </a:extLst>
          </p:cNvPr>
          <p:cNvCxnSpPr>
            <a:cxnSpLocks/>
            <a:stCxn id="97" idx="1"/>
          </p:cNvCxnSpPr>
          <p:nvPr/>
        </p:nvCxnSpPr>
        <p:spPr>
          <a:xfrm>
            <a:off x="4958474" y="3841435"/>
            <a:ext cx="104064" cy="0"/>
          </a:xfrm>
          <a:prstGeom prst="line">
            <a:avLst/>
          </a:prstGeom>
          <a:ln w="7620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53FB7C0-8377-49C5-94A7-A80CEE77C1B4}"/>
              </a:ext>
            </a:extLst>
          </p:cNvPr>
          <p:cNvCxnSpPr>
            <a:cxnSpLocks/>
            <a:stCxn id="118" idx="3"/>
            <a:endCxn id="97" idx="2"/>
          </p:cNvCxnSpPr>
          <p:nvPr/>
        </p:nvCxnSpPr>
        <p:spPr>
          <a:xfrm flipH="1" flipV="1">
            <a:off x="4905376" y="3946210"/>
            <a:ext cx="355" cy="810305"/>
          </a:xfrm>
          <a:prstGeom prst="line">
            <a:avLst/>
          </a:prstGeom>
          <a:ln w="7620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2C80908-9639-4B05-A5AC-C7667198DBDD}"/>
              </a:ext>
            </a:extLst>
          </p:cNvPr>
          <p:cNvSpPr/>
          <p:nvPr/>
        </p:nvSpPr>
        <p:spPr>
          <a:xfrm rot="5400000" flipH="1">
            <a:off x="4695826" y="5370399"/>
            <a:ext cx="104774" cy="2095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0570FDB-F6D4-4CEC-B146-785A3B7AB35D}"/>
              </a:ext>
            </a:extLst>
          </p:cNvPr>
          <p:cNvSpPr/>
          <p:nvPr/>
        </p:nvSpPr>
        <p:spPr>
          <a:xfrm rot="5400000" flipH="1">
            <a:off x="4853344" y="4704127"/>
            <a:ext cx="104774" cy="2095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BB5365B-128B-4D10-8190-5AEEDE1C455E}"/>
              </a:ext>
            </a:extLst>
          </p:cNvPr>
          <p:cNvSpPr/>
          <p:nvPr/>
        </p:nvSpPr>
        <p:spPr>
          <a:xfrm rot="5400000" flipH="1">
            <a:off x="5010151" y="4181269"/>
            <a:ext cx="104774" cy="2095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128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IBM 3270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 DI</dc:creator>
  <cp:lastModifiedBy>CS DI</cp:lastModifiedBy>
  <cp:revision>3</cp:revision>
  <dcterms:created xsi:type="dcterms:W3CDTF">2019-05-30T12:21:52Z</dcterms:created>
  <dcterms:modified xsi:type="dcterms:W3CDTF">2019-05-30T12:40:38Z</dcterms:modified>
</cp:coreProperties>
</file>