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8" r:id="rId4"/>
    <p:sldId id="256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9256-CB3C-452C-BC89-A4B12D03C9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tags" Target="../tags/tag68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487801"/>
            <a:ext cx="10852237" cy="1400912"/>
          </a:xfrm>
        </p:spPr>
        <p:txBody>
          <a:bodyPr lIns="90170" tIns="46990" rIns="90170" bIns="46990" anchor="t" anchorCtr="0">
            <a:noAutofit/>
          </a:bodyPr>
          <a:lstStyle>
            <a:lvl1pPr algn="ctr">
              <a:defRPr sz="8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26415" y="5890222"/>
            <a:ext cx="1656000" cy="432000"/>
          </a:xfrm>
        </p:spPr>
        <p:txBody>
          <a:bodyPr lIns="90170" tIns="46990" rIns="90170" bIns="4699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b="1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7" name="直接连接符 6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CxnSpPr/>
          <p:nvPr userDrawn="1">
            <p:custDataLst>
              <p:tags r:id="rId7"/>
            </p:custDataLst>
          </p:nvPr>
        </p:nvCxnSpPr>
        <p:spPr>
          <a:xfrm>
            <a:off x="0" y="5776686"/>
            <a:ext cx="12192000" cy="0"/>
          </a:xfrm>
          <a:prstGeom prst="line">
            <a:avLst/>
          </a:prstGeom>
          <a:ln w="12700"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8"/>
            </p:custDataLst>
          </p:nvPr>
        </p:nvGrpSpPr>
        <p:grpSpPr>
          <a:xfrm>
            <a:off x="646112" y="203990"/>
            <a:ext cx="207206" cy="190501"/>
            <a:chOff x="2200274" y="342899"/>
            <a:chExt cx="321168" cy="295275"/>
          </a:xfrm>
        </p:grpSpPr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2265758" y="408383"/>
              <a:ext cx="164306" cy="1643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" name="弧形 9"/>
            <p:cNvSpPr/>
            <p:nvPr>
              <p:custDataLst>
                <p:tags r:id="rId10"/>
              </p:custDataLst>
            </p:nvPr>
          </p:nvSpPr>
          <p:spPr>
            <a:xfrm>
              <a:off x="2200274" y="342899"/>
              <a:ext cx="295275" cy="295275"/>
            </a:xfrm>
            <a:prstGeom prst="arc">
              <a:avLst>
                <a:gd name="adj1" fmla="val 1987375"/>
                <a:gd name="adj2" fmla="val 19638772"/>
              </a:avLst>
            </a:prstGeom>
            <a:ln w="317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11"/>
              </p:custDataLst>
            </p:nvPr>
          </p:nvSpPr>
          <p:spPr>
            <a:xfrm>
              <a:off x="2469651" y="466724"/>
              <a:ext cx="51791" cy="51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12"/>
            </p:custDataLst>
          </p:nvPr>
        </p:nvGrpSpPr>
        <p:grpSpPr>
          <a:xfrm>
            <a:off x="5454650" y="6008370"/>
            <a:ext cx="1160780" cy="139700"/>
            <a:chOff x="5454650" y="6370320"/>
            <a:chExt cx="1160780" cy="139700"/>
          </a:xfrm>
        </p:grpSpPr>
        <p:sp>
          <p:nvSpPr>
            <p:cNvPr id="13" name="矩形 1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3"/>
              </p:custDataLst>
            </p:nvPr>
          </p:nvSpPr>
          <p:spPr>
            <a:xfrm>
              <a:off x="545465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4"/>
              </p:custDataLst>
            </p:nvPr>
          </p:nvSpPr>
          <p:spPr>
            <a:xfrm>
              <a:off x="5728335" y="6370320"/>
              <a:ext cx="65405" cy="13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5"/>
              </p:custDataLst>
            </p:nvPr>
          </p:nvSpPr>
          <p:spPr>
            <a:xfrm>
              <a:off x="600202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6"/>
              </p:custDataLst>
            </p:nvPr>
          </p:nvSpPr>
          <p:spPr>
            <a:xfrm>
              <a:off x="6276340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  <p:cNvSpPr/>
            <p:nvPr>
              <p:custDataLst>
                <p:tags r:id="rId17"/>
              </p:custDataLst>
            </p:nvPr>
          </p:nvSpPr>
          <p:spPr>
            <a:xfrm>
              <a:off x="6550025" y="6370320"/>
              <a:ext cx="65405" cy="139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18"/>
            </p:custDataLst>
          </p:nvPr>
        </p:nvGrpSpPr>
        <p:grpSpPr>
          <a:xfrm>
            <a:off x="11390143" y="209240"/>
            <a:ext cx="180351" cy="180000"/>
            <a:chOff x="9660731" y="540544"/>
            <a:chExt cx="1090613" cy="945192"/>
          </a:xfrm>
          <a:solidFill>
            <a:srgbClr val="EB6100"/>
          </a:solidFill>
        </p:grpSpPr>
        <p:sp>
          <p:nvSpPr>
            <p:cNvPr id="22" name="圆角矩形 34"/>
            <p:cNvSpPr/>
            <p:nvPr>
              <p:custDataLst>
                <p:tags r:id="rId19"/>
              </p:custDataLst>
            </p:nvPr>
          </p:nvSpPr>
          <p:spPr>
            <a:xfrm>
              <a:off x="9951244" y="540544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35"/>
            <p:cNvSpPr/>
            <p:nvPr>
              <p:custDataLst>
                <p:tags r:id="rId20"/>
              </p:custDataLst>
            </p:nvPr>
          </p:nvSpPr>
          <p:spPr>
            <a:xfrm>
              <a:off x="9660731" y="907887"/>
              <a:ext cx="1090613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36"/>
            <p:cNvSpPr/>
            <p:nvPr>
              <p:custDataLst>
                <p:tags r:id="rId21"/>
              </p:custDataLst>
            </p:nvPr>
          </p:nvSpPr>
          <p:spPr>
            <a:xfrm>
              <a:off x="9951244" y="1276186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0105230" y="5893477"/>
            <a:ext cx="1656000" cy="432000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3054985"/>
            <a:ext cx="8382000" cy="739140"/>
          </a:xfrm>
        </p:spPr>
        <p:txBody>
          <a:bodyPr lIns="90170" tIns="46990" rIns="90170" bIns="46990" anchor="b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05010" y="3844693"/>
            <a:ext cx="8382068" cy="1077985"/>
          </a:xfrm>
        </p:spPr>
        <p:txBody>
          <a:bodyPr lIns="90170" tIns="46990" rIns="90170" bIns="46990">
            <a:noAutofit/>
          </a:bodyPr>
          <a:lstStyle>
            <a:lvl1pPr marL="0" indent="0" algn="ctr" eaLnBrk="1" fontAlgn="auto" latinLnBrk="0" hangingPunct="1"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90204" pitchFamily="34" charset="0"/>
                <a:ea typeface="微软雅黑" charset="-122"/>
              </a:defRPr>
            </a:lvl1pPr>
            <a:lvl2pPr>
              <a:defRPr sz="1600" baseline="0">
                <a:latin typeface="Arial" panose="020B0604020202090204" pitchFamily="34" charset="0"/>
                <a:ea typeface="微软雅黑" charset="-122"/>
              </a:defRPr>
            </a:lvl2pPr>
            <a:lvl3pPr>
              <a:defRPr sz="1600" baseline="0">
                <a:latin typeface="Arial" panose="020B0604020202090204" pitchFamily="34" charset="0"/>
                <a:ea typeface="微软雅黑" charset="-122"/>
              </a:defRPr>
            </a:lvl3pPr>
            <a:lvl4pPr>
              <a:defRPr sz="1600" baseline="0">
                <a:latin typeface="Arial" panose="020B0604020202090204" pitchFamily="34" charset="0"/>
                <a:ea typeface="微软雅黑" charset="-122"/>
              </a:defRPr>
            </a:lvl4pPr>
            <a:lvl5pPr>
              <a:defRPr sz="160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CxnSpPr/>
          <p:nvPr userDrawn="1">
            <p:custDataLst>
              <p:tags r:id="rId2"/>
            </p:custDataLst>
          </p:nvPr>
        </p:nvCxnSpPr>
        <p:spPr>
          <a:xfrm>
            <a:off x="0" y="5776686"/>
            <a:ext cx="12192000" cy="0"/>
          </a:xfrm>
          <a:prstGeom prst="line">
            <a:avLst/>
          </a:prstGeom>
          <a:ln w="12700">
            <a:solidFill>
              <a:srgbClr val="EF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3"/>
            </p:custDataLst>
          </p:nvPr>
        </p:nvGrpSpPr>
        <p:grpSpPr>
          <a:xfrm>
            <a:off x="646112" y="203990"/>
            <a:ext cx="207206" cy="190501"/>
            <a:chOff x="2200274" y="342899"/>
            <a:chExt cx="321168" cy="295275"/>
          </a:xfrm>
        </p:grpSpPr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2265758" y="408383"/>
              <a:ext cx="164306" cy="1643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>
              <p:custDataLst>
                <p:tags r:id="rId5"/>
              </p:custDataLst>
            </p:nvPr>
          </p:nvSpPr>
          <p:spPr>
            <a:xfrm>
              <a:off x="2200274" y="342899"/>
              <a:ext cx="295275" cy="295275"/>
            </a:xfrm>
            <a:prstGeom prst="arc">
              <a:avLst>
                <a:gd name="adj1" fmla="val 1987375"/>
                <a:gd name="adj2" fmla="val 19638772"/>
              </a:avLst>
            </a:prstGeom>
            <a:ln w="3175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2469651" y="466724"/>
              <a:ext cx="51791" cy="51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7"/>
            </p:custDataLst>
          </p:nvPr>
        </p:nvSpPr>
        <p:spPr>
          <a:xfrm>
            <a:off x="545465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8"/>
            </p:custDataLst>
          </p:nvPr>
        </p:nvSpPr>
        <p:spPr>
          <a:xfrm>
            <a:off x="5728335" y="5998845"/>
            <a:ext cx="65405" cy="13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9"/>
            </p:custDataLst>
          </p:nvPr>
        </p:nvSpPr>
        <p:spPr>
          <a:xfrm>
            <a:off x="600202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10"/>
            </p:custDataLst>
          </p:nvPr>
        </p:nvSpPr>
        <p:spPr>
          <a:xfrm>
            <a:off x="6276340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SpPr/>
          <p:nvPr userDrawn="1">
            <p:custDataLst>
              <p:tags r:id="rId11"/>
            </p:custDataLst>
          </p:nvPr>
        </p:nvSpPr>
        <p:spPr>
          <a:xfrm>
            <a:off x="6550025" y="5998845"/>
            <a:ext cx="65405" cy="139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 descr="e7d195523061f1c0f0ec610a92cff745ee13794c7b8d98f8E73673273C9E8BE17CC3D63B9B1D6426C348A354AD505654C28F453CD7C8F90EADD06C08281DAED7140E5AAAED5880ECE414DFB6A93B82BEC1385E9565BC14C748CB3EB434CC0B451F87B3C338E944B78E19862D061FDC13B6571F1FE8C78909071FC2F7F05CF37685F9D5F268FB4FD0"/>
          <p:cNvGrpSpPr/>
          <p:nvPr userDrawn="1">
            <p:custDataLst>
              <p:tags r:id="rId12"/>
            </p:custDataLst>
          </p:nvPr>
        </p:nvGrpSpPr>
        <p:grpSpPr>
          <a:xfrm>
            <a:off x="11390143" y="209240"/>
            <a:ext cx="180351" cy="180000"/>
            <a:chOff x="9660731" y="540544"/>
            <a:chExt cx="1090613" cy="945192"/>
          </a:xfrm>
          <a:solidFill>
            <a:srgbClr val="EB6100"/>
          </a:solidFill>
        </p:grpSpPr>
        <p:sp>
          <p:nvSpPr>
            <p:cNvPr id="17" name="圆角矩形 34"/>
            <p:cNvSpPr/>
            <p:nvPr>
              <p:custDataLst>
                <p:tags r:id="rId13"/>
              </p:custDataLst>
            </p:nvPr>
          </p:nvSpPr>
          <p:spPr>
            <a:xfrm>
              <a:off x="9951244" y="540544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35"/>
            <p:cNvSpPr/>
            <p:nvPr>
              <p:custDataLst>
                <p:tags r:id="rId14"/>
              </p:custDataLst>
            </p:nvPr>
          </p:nvSpPr>
          <p:spPr>
            <a:xfrm>
              <a:off x="9660731" y="907887"/>
              <a:ext cx="1090613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36"/>
            <p:cNvSpPr/>
            <p:nvPr>
              <p:custDataLst>
                <p:tags r:id="rId15"/>
              </p:custDataLst>
            </p:nvPr>
          </p:nvSpPr>
          <p:spPr>
            <a:xfrm>
              <a:off x="9951244" y="1276186"/>
              <a:ext cx="800100" cy="20955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6"/>
            </p:custDataLst>
          </p:nvPr>
        </p:nvSpPr>
        <p:spPr>
          <a:xfrm>
            <a:off x="669882" y="2588281"/>
            <a:ext cx="10852237" cy="1697965"/>
          </a:xfrm>
        </p:spPr>
        <p:txBody>
          <a:bodyPr vert="horz" lIns="90170" tIns="46990" rIns="90170" bIns="4699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534591" y="5888235"/>
            <a:ext cx="1620000" cy="432000"/>
          </a:xfrm>
        </p:spPr>
        <p:txBody>
          <a:bodyPr lIns="90170" tIns="46990" rIns="90170" bIns="46990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10022630" y="5888235"/>
            <a:ext cx="1656000" cy="432000"/>
          </a:xfrm>
        </p:spPr>
        <p:txBody>
          <a:bodyPr lIns="90170" tIns="46990" rIns="90170" bIns="46990">
            <a:normAutofit/>
          </a:bodyPr>
          <a:lstStyle>
            <a:lvl1pPr marL="0" indent="0" algn="r">
              <a:buNone/>
              <a:defRPr sz="1800" b="1">
                <a:solidFill>
                  <a:schemeClr val="accent1"/>
                </a:solidFill>
              </a:defRPr>
            </a:lvl1pPr>
            <a:lvl2pPr>
              <a:defRPr>
                <a:solidFill>
                  <a:srgbClr val="EF8032"/>
                </a:solidFill>
              </a:defRPr>
            </a:lvl2pPr>
            <a:lvl3pPr>
              <a:defRPr>
                <a:solidFill>
                  <a:srgbClr val="EF8032"/>
                </a:solidFill>
              </a:defRPr>
            </a:lvl3pPr>
            <a:lvl4pPr>
              <a:defRPr>
                <a:solidFill>
                  <a:srgbClr val="EF8032"/>
                </a:solidFill>
              </a:defRPr>
            </a:lvl4pPr>
            <a:lvl5pPr>
              <a:defRPr>
                <a:solidFill>
                  <a:srgbClr val="EF8032"/>
                </a:solidFill>
              </a:defRPr>
            </a:lvl5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内存参数关系图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晓明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汇报日期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内存参数关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692150"/>
            <a:ext cx="9790430" cy="5473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4、6、7、10、14、16、18、20、22、2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工作汇报模板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641_1*a*1"/>
  <p:tag name="KSO_WM_TEMPLATE_CATEGORY" val="custom"/>
  <p:tag name="KSO_WM_TEMPLATE_INDEX" val="2021864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SUBTYPE" val="b"/>
  <p:tag name="KSO_WM_UNIT_PRESET_TEXT" val="汇报人姓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641_1*f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VALUE" val="6"/>
</p:tagLst>
</file>

<file path=ppt/tags/tag142.xml><?xml version="1.0" encoding="utf-8"?>
<p:tagLst xmlns:p="http://schemas.openxmlformats.org/presentationml/2006/main">
  <p:tag name="KSO_WM_UNIT_SUBTYPE" val="c"/>
  <p:tag name="KSO_WM_UNIT_PRESET_TEXT" val="汇报日期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18641_1*f*2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VALUE" val="6"/>
</p:tagLst>
</file>

<file path=ppt/tags/tag143.xml><?xml version="1.0" encoding="utf-8"?>
<p:tagLst xmlns:p="http://schemas.openxmlformats.org/presentationml/2006/main">
  <p:tag name="KSO_WM_SLIDE_ID" val="custom20218641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641"/>
  <p:tag name="KSO_WM_SLIDE_LAYOUT" val="a_f"/>
  <p:tag name="KSO_WM_SLIDE_LAYOUT_CNT" val="1_2"/>
  <p:tag name="KSO_WM_TEMPLATE_THUMBS_INDEX" val="1、4、6、7、10、14、16、18、20、22、2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第3套">
      <a:dk1>
        <a:sysClr val="windowText" lastClr="000000"/>
      </a:dk1>
      <a:lt1>
        <a:sysClr val="window" lastClr="FFFFFF"/>
      </a:lt1>
      <a:dk2>
        <a:srgbClr val="F9FAFC"/>
      </a:dk2>
      <a:lt2>
        <a:srgbClr val="FFFFFF"/>
      </a:lt2>
      <a:accent1>
        <a:srgbClr val="E65F00"/>
      </a:accent1>
      <a:accent2>
        <a:srgbClr val="DD7125"/>
      </a:accent2>
      <a:accent3>
        <a:srgbClr val="D4834A"/>
      </a:accent3>
      <a:accent4>
        <a:srgbClr val="CC9670"/>
      </a:accent4>
      <a:accent5>
        <a:srgbClr val="C3A895"/>
      </a:accent5>
      <a:accent6>
        <a:srgbClr val="BABAB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表格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</vt:lpstr>
      <vt:lpstr>Helvetica Neue</vt:lpstr>
      <vt:lpstr>Calibri Light</vt:lpstr>
      <vt:lpstr>微软雅黑</vt:lpstr>
      <vt:lpstr>汉仪旗黑</vt:lpstr>
      <vt:lpstr>Office 主题</vt:lpstr>
      <vt:lpstr>1_Office 主题​​</vt:lpstr>
      <vt:lpstr>GC和堆内存总结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meda0719</dc:creator>
  <cp:lastModifiedBy>meda0719</cp:lastModifiedBy>
  <cp:revision>1</cp:revision>
  <dcterms:created xsi:type="dcterms:W3CDTF">2021-09-25T14:42:42Z</dcterms:created>
  <dcterms:modified xsi:type="dcterms:W3CDTF">2021-09-25T14:42:42Z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