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8544-CB8F-4E4C-B86C-1AD23BB69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Z" dirty="0"/>
              <a:t>RTA-SWaT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057B4-2539-7441-A014-C68B7BE4B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Z" dirty="0"/>
          </a:p>
        </p:txBody>
      </p:sp>
    </p:spTree>
    <p:extLst>
      <p:ext uri="{BB962C8B-B14F-4D97-AF65-F5344CB8AC3E}">
        <p14:creationId xmlns:p14="http://schemas.microsoft.com/office/powerpoint/2010/main" val="362330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3765-23FF-E043-A5B5-487A38B2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Z" dirty="0"/>
              <a:t>Thanks for your attention.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9E7DD-C011-DA41-B4D4-ED416FE56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Z" sz="4000" dirty="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2634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D397-E102-3345-A946-4BDCB392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Z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C4BFE-044E-9148-972E-FE002D349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AZ" dirty="0"/>
              <a:t>1) Dataset information</a:t>
            </a:r>
          </a:p>
          <a:p>
            <a:pPr>
              <a:lnSpc>
                <a:spcPct val="150000"/>
              </a:lnSpc>
            </a:pPr>
            <a:r>
              <a:rPr lang="en-AZ" dirty="0"/>
              <a:t>2) Data pre-processing</a:t>
            </a:r>
          </a:p>
          <a:p>
            <a:pPr>
              <a:lnSpc>
                <a:spcPct val="150000"/>
              </a:lnSpc>
            </a:pPr>
            <a:r>
              <a:rPr lang="en-AZ" dirty="0"/>
              <a:t>3) Process design schema </a:t>
            </a:r>
          </a:p>
          <a:p>
            <a:pPr>
              <a:lnSpc>
                <a:spcPct val="150000"/>
              </a:lnSpc>
            </a:pPr>
            <a:r>
              <a:rPr lang="en-AZ" dirty="0"/>
              <a:t>4) Open Source tools for our project</a:t>
            </a:r>
          </a:p>
          <a:p>
            <a:pPr>
              <a:lnSpc>
                <a:spcPct val="150000"/>
              </a:lnSpc>
            </a:pPr>
            <a:r>
              <a:rPr lang="en-AZ" dirty="0"/>
              <a:t>5)Model selection</a:t>
            </a:r>
          </a:p>
          <a:p>
            <a:endParaRPr lang="en-AZ" dirty="0"/>
          </a:p>
        </p:txBody>
      </p:sp>
    </p:spTree>
    <p:extLst>
      <p:ext uri="{BB962C8B-B14F-4D97-AF65-F5344CB8AC3E}">
        <p14:creationId xmlns:p14="http://schemas.microsoft.com/office/powerpoint/2010/main" val="1966011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FCD95-AC05-244E-B4E9-84763F3E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Z" dirty="0"/>
              <a:t>Dataset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7B910-8EFD-9B4C-807C-97160E99F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840534" cy="359931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dataset consists of 13661 samples with 51 attributes which were collected for 6 continuous days. All the data was logged continuously once every second for 136 hours into a Historian server. </a:t>
            </a:r>
          </a:p>
          <a:p>
            <a:pPr>
              <a:lnSpc>
                <a:spcPct val="150000"/>
              </a:lnSpc>
            </a:pPr>
            <a:r>
              <a:rPr lang="en-US" dirty="0"/>
              <a:t>Data recorded in the Historian was obtained from the sensors and actuators of the testbed.</a:t>
            </a:r>
            <a:br>
              <a:rPr lang="en-US" dirty="0"/>
            </a:br>
            <a:endParaRPr lang="en-AZ" dirty="0"/>
          </a:p>
        </p:txBody>
      </p:sp>
    </p:spTree>
    <p:extLst>
      <p:ext uri="{BB962C8B-B14F-4D97-AF65-F5344CB8AC3E}">
        <p14:creationId xmlns:p14="http://schemas.microsoft.com/office/powerpoint/2010/main" val="408918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BE86-0E45-F548-8519-D8C3E867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Description of attributes</a:t>
            </a:r>
            <a:endParaRPr lang="en-AZ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1CEA4F-ED98-6943-8152-5E73C08097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2035915"/>
            <a:ext cx="3480937" cy="470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658E0F7-BB6A-054B-836D-6093D654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824" y="2035915"/>
            <a:ext cx="3538358" cy="470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585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C0859-B0F8-6642-A800-33CAF36E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Z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9E8FE-E7F5-B143-BB98-D868663C1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Z" dirty="0"/>
              <a:t>In this process, we dropped 12 columns which consists of one value. So, these atributes does not have effect on final outcome.</a:t>
            </a:r>
          </a:p>
          <a:p>
            <a:r>
              <a:rPr lang="en-US" dirty="0"/>
              <a:t>The attributes namely :</a:t>
            </a:r>
          </a:p>
          <a:p>
            <a:r>
              <a:rPr lang="en-US" dirty="0"/>
              <a:t>AIT401, P102, P202, P204, P206, P302, P402, P403, P404, P502, P601, P603</a:t>
            </a:r>
          </a:p>
          <a:p>
            <a:endParaRPr lang="en-AZ" dirty="0"/>
          </a:p>
        </p:txBody>
      </p:sp>
    </p:spTree>
    <p:extLst>
      <p:ext uri="{BB962C8B-B14F-4D97-AF65-F5344CB8AC3E}">
        <p14:creationId xmlns:p14="http://schemas.microsoft.com/office/powerpoint/2010/main" val="1752348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36BDD-B623-8B46-AA81-EFD8D0FD6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Z" dirty="0"/>
              <a:t>Process design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560C9-BCB0-3A45-B633-784DA8CC2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Z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57BD9FB-2FE6-4B4C-914D-767D3E2F0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452" y="2103120"/>
            <a:ext cx="6769598" cy="456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279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1C78-D7F2-A14E-8658-0F871926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Z" dirty="0"/>
              <a:t>Data published by Kafka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346B52-3C2A-A84C-9C55-B463D5A0F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930" y="2550186"/>
            <a:ext cx="9821252" cy="3241013"/>
          </a:xfrm>
        </p:spPr>
      </p:pic>
    </p:spTree>
    <p:extLst>
      <p:ext uri="{BB962C8B-B14F-4D97-AF65-F5344CB8AC3E}">
        <p14:creationId xmlns:p14="http://schemas.microsoft.com/office/powerpoint/2010/main" val="1990725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0CA6-DECC-784B-BCD3-3F09EA67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Z" dirty="0"/>
              <a:t>Open Source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3F920-3511-0A4E-A7B3-E6C786DEF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91559"/>
            <a:ext cx="10324010" cy="3581872"/>
          </a:xfrm>
        </p:spPr>
        <p:txBody>
          <a:bodyPr>
            <a:normAutofit/>
          </a:bodyPr>
          <a:lstStyle/>
          <a:p>
            <a:r>
              <a:rPr lang="en-US" sz="2000" dirty="0"/>
              <a:t>The frameworks we are about to use are :</a:t>
            </a:r>
          </a:p>
          <a:p>
            <a:pPr marL="0" indent="0">
              <a:buNone/>
            </a:pPr>
            <a:r>
              <a:rPr lang="en-US" sz="2000" dirty="0"/>
              <a:t>Kafka, Spark, Influx DB, and docker to communicate.</a:t>
            </a:r>
          </a:p>
          <a:p>
            <a:r>
              <a:rPr lang="en-US" sz="2000" dirty="0"/>
              <a:t>Kafka provides guaranteed message delivery with proper ordering.</a:t>
            </a:r>
          </a:p>
          <a:p>
            <a:r>
              <a:rPr lang="en-US" sz="2000" dirty="0"/>
              <a:t>As the stream data comes continuously and is voluminous, we require a scalable distributed framework. We can use Apache Spark which is fault-tolerant and supports distributed real-time computation systems for processing fast, large streams of data.</a:t>
            </a:r>
          </a:p>
          <a:p>
            <a:br>
              <a:rPr lang="en-US" dirty="0"/>
            </a:br>
            <a:br>
              <a:rPr lang="en-US" dirty="0"/>
            </a:br>
            <a:endParaRPr lang="en-A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E505B2-DD9D-A44D-B5DF-0480DBB42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5409686"/>
            <a:ext cx="2513286" cy="1256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979BA7-339C-9948-9272-70E67FCCB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262" y="5385520"/>
            <a:ext cx="2769475" cy="13049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F68349-1CD9-2D44-A6FF-8BD77EB38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09" y="5382881"/>
            <a:ext cx="2629600" cy="134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0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1AD2-7BD2-4C4F-8E76-C0DD8E0E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Z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C457-2E05-C643-893E-E392393BC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042583"/>
            <a:ext cx="9613861" cy="3599316"/>
          </a:xfrm>
        </p:spPr>
        <p:txBody>
          <a:bodyPr/>
          <a:lstStyle/>
          <a:p>
            <a:r>
              <a:rPr lang="en-AZ" dirty="0"/>
              <a:t>In this part, we prefer DBSCAN algorithm to find anomaly dedection. </a:t>
            </a:r>
          </a:p>
          <a:p>
            <a:r>
              <a:rPr lang="en-AZ" dirty="0"/>
              <a:t>Because DBSCAN is sensitive to outliers.</a:t>
            </a:r>
          </a:p>
          <a:p>
            <a:r>
              <a:rPr lang="en-AZ" dirty="0"/>
              <a:t>But our model can be optimized with hyperparameter-tuning.</a:t>
            </a:r>
          </a:p>
          <a:p>
            <a:r>
              <a:rPr lang="en-AZ" dirty="0"/>
              <a:t>Demo result: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DA13C4-4ADB-8448-8943-A03D7E08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582" y="3762219"/>
            <a:ext cx="5040148" cy="290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6745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73</TotalTime>
  <Words>263</Words>
  <Application>Microsoft Macintosh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RTA-SWaT project </vt:lpstr>
      <vt:lpstr>Summary</vt:lpstr>
      <vt:lpstr>Dataset information</vt:lpstr>
      <vt:lpstr>Description of attributes</vt:lpstr>
      <vt:lpstr>Data pre-processing</vt:lpstr>
      <vt:lpstr>Process design schema</vt:lpstr>
      <vt:lpstr>Data published by Kafka</vt:lpstr>
      <vt:lpstr>Open Source tools</vt:lpstr>
      <vt:lpstr>Model selection</vt:lpstr>
      <vt:lpstr>Thanks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RTA-SWaT project </dc:title>
  <dc:creator>Microsoft Office User</dc:creator>
  <cp:lastModifiedBy>Microsoft Office User</cp:lastModifiedBy>
  <cp:revision>5</cp:revision>
  <dcterms:created xsi:type="dcterms:W3CDTF">2021-11-26T17:48:54Z</dcterms:created>
  <dcterms:modified xsi:type="dcterms:W3CDTF">2021-11-29T11:13:55Z</dcterms:modified>
</cp:coreProperties>
</file>