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>
        <p:scale>
          <a:sx n="64" d="100"/>
          <a:sy n="64" d="100"/>
        </p:scale>
        <p:origin x="752" y="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01/12/2024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01/12/2024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canosolopc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9112" y="155397"/>
            <a:ext cx="8735325" cy="1531715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400" i="1" dirty="0"/>
              <a:t>Transformación digital en</a:t>
            </a:r>
            <a:br>
              <a:rPr lang="es-ES" sz="4400" i="1" dirty="0"/>
            </a:br>
            <a:r>
              <a:rPr lang="es-ES" sz="4400" i="1" dirty="0"/>
              <a:t>  la empresa NOSOLOPC  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7D69032-0D3E-FF37-EB9C-A702D7F47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2492896"/>
            <a:ext cx="468052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E693B-7CF9-ED23-15B8-EE096DE6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8640"/>
            <a:ext cx="10360501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Seguridad digital y conectividad: Ofrecen soluciones de seguridad cibernética, como la instalación de antivirus y la eliminación de malware. Además, instalan y configuran redes empresariales, incluyendo repetidores y amplificadores </a:t>
            </a:r>
            <a:r>
              <a:rPr lang="es-ES" sz="2000" dirty="0" err="1"/>
              <a:t>WiFi</a:t>
            </a:r>
            <a:r>
              <a:rPr lang="es-ES" sz="2000" dirty="0"/>
              <a:t>, para garantizar una conectividad estable y segura.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2000" dirty="0"/>
              <a:t>Transformación digital personalizada:</a:t>
            </a:r>
          </a:p>
          <a:p>
            <a:pPr marL="0" indent="0">
              <a:buNone/>
            </a:pPr>
            <a:r>
              <a:rPr lang="es-ES" sz="2000" dirty="0"/>
              <a:t>Ayudan a las empresas a adoptar tecnologías modernas, como sistemas de trazabilidad y control de stock.</a:t>
            </a:r>
          </a:p>
          <a:p>
            <a:pPr marL="0" indent="0">
              <a:buNone/>
            </a:pPr>
            <a:r>
              <a:rPr lang="es-ES" sz="2000" dirty="0"/>
              <a:t>Ofrecen soporte en la digitalización de documentos y optimización de recursos tecnológicos, adaptándose a las necesidades específicas de cada cliente.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3000" dirty="0"/>
              <a:t> En resumen, NOSOLOPC impulsa la digitalización mediante herramientas tecnológicas avanzadas, mejorando la eficiencia operativa, reduciendo costos y facilitando la adaptación a entornos competitivos y normativos. Para más detalles, puedes visitar su página oficial . </a:t>
            </a:r>
          </a:p>
          <a:p>
            <a:pPr marL="0" indent="0">
              <a:buNone/>
            </a:pPr>
            <a:r>
              <a:rPr lang="es-ES" sz="1900" dirty="0"/>
              <a:t>Informaciones obtenidas de una persona de la empresa  NOSOLOPC  y </a:t>
            </a:r>
            <a:r>
              <a:rPr lang="es-ES" sz="1900" dirty="0">
                <a:hlinkClick r:id="rId2"/>
              </a:rPr>
              <a:t>www.informaticanosolopc.com</a:t>
            </a:r>
            <a:r>
              <a:rPr lang="es-ES" sz="1900" dirty="0"/>
              <a:t> . </a:t>
            </a:r>
          </a:p>
          <a:p>
            <a:pPr marL="0" indent="0" algn="ctr">
              <a:buNone/>
            </a:pPr>
            <a:r>
              <a:rPr lang="es-ES" sz="1900" dirty="0"/>
              <a:t>Trabajo hecho por Mohamed Aidani y Fernando Pérez Martin  . </a:t>
            </a:r>
          </a:p>
        </p:txBody>
      </p:sp>
    </p:spTree>
    <p:extLst>
      <p:ext uri="{BB962C8B-B14F-4D97-AF65-F5344CB8AC3E}">
        <p14:creationId xmlns:p14="http://schemas.microsoft.com/office/powerpoint/2010/main" val="131622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i="1" dirty="0"/>
              <a:t>Índice</a:t>
            </a:r>
            <a:r>
              <a:rPr lang="es-ES" dirty="0"/>
              <a:t> :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224259" y="2636912"/>
            <a:ext cx="10360501" cy="2303267"/>
          </a:xfrm>
        </p:spPr>
        <p:txBody>
          <a:bodyPr rtlCol="0"/>
          <a:lstStyle/>
          <a:p>
            <a:pPr marL="571500" indent="-571500">
              <a:buFont typeface="+mj-lt"/>
              <a:buAutoNum type="romanUcPeriod"/>
            </a:pPr>
            <a:r>
              <a:rPr lang="es-ES" dirty="0"/>
              <a:t>Descripción del Proyecto 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/>
              <a:t>Objetivos del Proyecto </a:t>
            </a:r>
          </a:p>
          <a:p>
            <a:pPr marL="571500" indent="-571500">
              <a:buFont typeface="+mj-lt"/>
              <a:buAutoNum type="romanUcPeriod"/>
            </a:pPr>
            <a:r>
              <a:rPr lang="es-ES" dirty="0"/>
              <a:t>Apartados del Proyecto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i="1" dirty="0"/>
              <a:t>Descripción del Proyecto </a:t>
            </a:r>
            <a:br>
              <a:rPr lang="es-ES" i="1" dirty="0"/>
            </a:br>
            <a:endParaRPr lang="es-ES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13084-8C3E-25C4-E732-C4B66142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1" y="1499613"/>
            <a:ext cx="10360501" cy="5083749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6200" dirty="0"/>
              <a:t>La digitalización está revolucionando las empresas industriales, integrando nuevas tecnologías que optimizan procesos y mejoran la eficiencia operativa. La clave de esta transformación radica en la convergencia entre las Tecnologías de la Información (IT) y las Tecnologías Operativas (OT), creando una infraestructura más conectada y automatizada.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sz="6200" dirty="0"/>
              <a:t> La digitalización es fundamental para las empresas industriales que desean mantenerse competitivas y sostenibles. La integración efectiva de IT y OT permite aprovechar al máximo las nuevas tecnologías, mejorando tanto la eficiencia operativa como la calidad del producto final.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6200" dirty="0"/>
              <a:t>Diferencias de entre IT y OT : </a:t>
            </a:r>
          </a:p>
          <a:p>
            <a:pPr marL="0" indent="0">
              <a:buNone/>
            </a:pPr>
            <a:endParaRPr lang="es-ES" sz="6200" dirty="0"/>
          </a:p>
          <a:p>
            <a:pPr marL="0" indent="0">
              <a:buNone/>
            </a:pPr>
            <a:r>
              <a:rPr lang="es-ES" sz="6200" dirty="0"/>
              <a:t> La IT se centra en la gestión y procesamiento de la información digital y la OT se dedica a controlar los procesos físicos y operativos. Sin embargo, la convergencia de ambos entornos está revolucionando la industria, permitiendo una gestión más inteligente y optimizada de las operaciones industriales.</a:t>
            </a:r>
          </a:p>
          <a:p>
            <a:pPr marL="0" indent="0">
              <a:buNone/>
            </a:pPr>
            <a:endParaRPr lang="es-ES" sz="6200" dirty="0"/>
          </a:p>
          <a:p>
            <a:pPr marL="0" indent="0">
              <a:buNone/>
            </a:pPr>
            <a:r>
              <a:rPr lang="es-ES" sz="6200" dirty="0"/>
              <a:t>Ventajas de la Digitalización : </a:t>
            </a:r>
          </a:p>
          <a:p>
            <a:pPr marL="514350" indent="-514350">
              <a:buFont typeface="+mj-lt"/>
              <a:buAutoNum type="alphaUcPeriod"/>
            </a:pPr>
            <a:r>
              <a:rPr lang="es-ES" sz="6200" dirty="0"/>
              <a:t>Eficiencia y Productividad  </a:t>
            </a:r>
          </a:p>
          <a:p>
            <a:pPr marL="514350" indent="-514350">
              <a:buFont typeface="+mj-lt"/>
              <a:buAutoNum type="alphaUcPeriod"/>
            </a:pPr>
            <a:r>
              <a:rPr lang="es-ES" sz="6200" dirty="0"/>
              <a:t>Sostenibilidad </a:t>
            </a:r>
          </a:p>
          <a:p>
            <a:pPr marL="514350" indent="-514350">
              <a:buFont typeface="+mj-lt"/>
              <a:buAutoNum type="alphaUcPeriod"/>
            </a:pPr>
            <a:r>
              <a:rPr lang="es-ES" sz="6200" dirty="0"/>
              <a:t>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6F94E-1A36-09AC-2DD9-D82A094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dirty="0"/>
              <a:t>Objetivos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43349-F788-1864-601B-324BF33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Las diferencias entre digitalización y transformación  digital  :  </a:t>
            </a:r>
          </a:p>
          <a:p>
            <a:pPr marL="0" indent="0">
              <a:buNone/>
            </a:pPr>
            <a:r>
              <a:rPr lang="es-ES" sz="2000" dirty="0"/>
              <a:t>Está en que la  primera se enfoca en la incorporación de la tecnología mientras  la segunda  es un concepto más complejo que busca soluciones a partir de un entorno digital.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La tecnología digital con la estructura y organización de las empresas :</a:t>
            </a:r>
          </a:p>
          <a:p>
            <a:pPr marL="0" indent="0">
              <a:buNone/>
            </a:pPr>
            <a:r>
              <a:rPr lang="es-ES" sz="2000" dirty="0"/>
              <a:t>Con la adopción de tecnologías digitales, las empresas pueden tomar decisiones informadas en tiempo real, lo que las hace más competitivas y capaces de innovar continuamente para satisfacer las demandas del mercado.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93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9A803-4EC5-CB42-B794-164049D5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E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Objetivos del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603BD-FEBA-B671-CBFC-514B9546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Identificar las principales diferencias y similitudes entre los entornos IT (Tecnología de la Información) y OT (Tecnología Operativa) :</a:t>
            </a:r>
          </a:p>
          <a:p>
            <a:pPr marL="0" marR="0" lvl="0" indent="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None/>
              <a:tabLst/>
              <a:defRPr/>
            </a:pPr>
            <a:r>
              <a:rPr lang="es-ES" sz="2000" dirty="0"/>
              <a:t> </a:t>
            </a:r>
            <a:r>
              <a:rPr lang="es-ES" sz="2000" b="1" dirty="0"/>
              <a:t>IT</a:t>
            </a:r>
            <a:r>
              <a:rPr lang="es-ES" sz="2000" dirty="0"/>
              <a:t> se concentra en el manejo de datos y la infraestructura digital, mientras que </a:t>
            </a:r>
            <a:r>
              <a:rPr lang="es-ES" sz="2000" b="1" dirty="0"/>
              <a:t>OT</a:t>
            </a:r>
            <a:r>
              <a:rPr lang="es-ES" sz="2000" dirty="0"/>
              <a:t> está más enfocado en el control y automatización de sistemas físicos.</a:t>
            </a:r>
          </a:p>
          <a:p>
            <a:pPr marR="0" lvl="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lang="es-ES" dirty="0"/>
              <a:t> Analizar los departamentos clave dentro de un entorno IT</a:t>
            </a:r>
          </a:p>
          <a:p>
            <a:pPr marL="0" marR="0" lvl="0" indent="0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None/>
              <a:tabLst/>
              <a:defRPr/>
            </a:pPr>
            <a:r>
              <a:rPr lang="es-ES" sz="2000" dirty="0"/>
              <a:t>Los departamentos clave dentro de un entorno IT son aquellos que gestionan la infraestructura, la seguridad, el soporte, el desarrollo de software y la gestión de datos, entre otros.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45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E27EC-B139-33FE-C943-D1E25F12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kumimoji="0" lang="es-ES" sz="3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Objetivos del Proyecto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38642-0F3A-AF1A-2156-EA7165A4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967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Seleccionar tecnologías clave para la digitalización en los ámbitos de planta y negocio :</a:t>
            </a:r>
          </a:p>
          <a:p>
            <a:pPr marL="0" indent="0">
              <a:buNone/>
            </a:pPr>
            <a:r>
              <a:rPr lang="es-ES" sz="2000" dirty="0"/>
              <a:t>Internet de las Cosas (</a:t>
            </a:r>
            <a:r>
              <a:rPr lang="es-ES" sz="2000" dirty="0" err="1"/>
              <a:t>IoT</a:t>
            </a:r>
            <a:r>
              <a:rPr lang="es-ES" sz="2000" dirty="0"/>
              <a:t>), </a:t>
            </a:r>
            <a:r>
              <a:rPr lang="es-ES" sz="2000" b="1" dirty="0"/>
              <a:t>Big Data y Análisis de Datos,</a:t>
            </a:r>
            <a:r>
              <a:rPr lang="es-ES" sz="2000" dirty="0"/>
              <a:t> Nube (Cloud Computing) 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Seleccionar tecnologías clave para la digitalización en los ámbitos de planta y negocio :</a:t>
            </a:r>
          </a:p>
          <a:p>
            <a:pPr marL="0" indent="0">
              <a:buNone/>
            </a:pPr>
            <a:r>
              <a:rPr lang="es-ES" sz="2000" dirty="0"/>
              <a:t>La implementación de tecnologías digitales, como </a:t>
            </a:r>
            <a:r>
              <a:rPr lang="es-ES" sz="2000" dirty="0" err="1"/>
              <a:t>IoT</a:t>
            </a:r>
            <a:r>
              <a:rPr lang="es-ES" sz="2000" dirty="0"/>
              <a:t>, automatización, Big Data y la nube, está transformando tanto las operaciones de planta como las funciones de negocio. Estas tecnologías permiten a las empresas mejorar la eficiencia, transparencia y toma de decisiones, lo que les otorga una ventaja competitiva en un entorno digitalizado.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3000" dirty="0"/>
              <a:t> Explicar la importancia de la integración entre IT y OT : </a:t>
            </a:r>
          </a:p>
          <a:p>
            <a:pPr marL="0" indent="0">
              <a:buNone/>
            </a:pPr>
            <a:r>
              <a:rPr lang="es-ES" sz="2200" dirty="0"/>
              <a:t>permite la toma de decisiones en tiempo real, la reducción de tiempos de inactividad no planificados y el empleo más eficiente de equipo y personal para dar respuesta a los cambios y problemas.</a:t>
            </a:r>
          </a:p>
        </p:txBody>
      </p:sp>
    </p:spTree>
    <p:extLst>
      <p:ext uri="{BB962C8B-B14F-4D97-AF65-F5344CB8AC3E}">
        <p14:creationId xmlns:p14="http://schemas.microsoft.com/office/powerpoint/2010/main" val="427131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75C05-2E4B-3844-3385-D16670BA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04664"/>
            <a:ext cx="10360501" cy="5759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La evaluación de  las ventajas de una digitalización integral en una empresa industrial son los siguientes  :</a:t>
            </a:r>
          </a:p>
          <a:p>
            <a:pPr marL="0" indent="0">
              <a:buNone/>
            </a:pPr>
            <a:endParaRPr lang="es-ES" dirty="0"/>
          </a:p>
          <a:p>
            <a:pPr marL="457200" indent="-457200" algn="l">
              <a:buFont typeface="+mj-lt"/>
              <a:buAutoNum type="arabicPeriod"/>
            </a:pPr>
            <a:r>
              <a:rPr lang="es-ES" sz="2000" b="0" i="0" dirty="0">
                <a:effectLst/>
                <a:latin typeface="Google Sans"/>
              </a:rPr>
              <a:t>Aumento de la productividad.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000" b="0" i="0" dirty="0">
                <a:effectLst/>
                <a:latin typeface="Google Sans"/>
              </a:rPr>
              <a:t>Reducción de costes y tiempos.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000" b="0" i="0" dirty="0">
                <a:effectLst/>
                <a:latin typeface="Google Sans"/>
              </a:rPr>
              <a:t>Ampliación de tus oportunidades de negocio.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000" b="0" i="0" dirty="0">
                <a:effectLst/>
                <a:latin typeface="Google Sans"/>
              </a:rPr>
              <a:t>Valor añadido frente la competencia.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000" b="0" i="0" dirty="0">
                <a:effectLst/>
                <a:latin typeface="Google Sans"/>
              </a:rPr>
              <a:t>Acceso a la información y capacidad de análisis.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000" b="0" i="0" dirty="0">
                <a:effectLst/>
                <a:latin typeface="Google Sans"/>
              </a:rPr>
              <a:t>Reducción de los tiempos de respuesta.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000" b="0" i="0" dirty="0">
                <a:effectLst/>
                <a:latin typeface="Google Sans"/>
              </a:rPr>
              <a:t>Atracción y retención del talento.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97166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20216-6877-F515-A059-E6A932F3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48680"/>
            <a:ext cx="10360501" cy="693930"/>
          </a:xfrm>
        </p:spPr>
        <p:txBody>
          <a:bodyPr>
            <a:normAutofit fontScale="90000"/>
          </a:bodyPr>
          <a:lstStyle/>
          <a:p>
            <a:pPr algn="ctr"/>
            <a:r>
              <a:rPr lang="es-ES" i="1" dirty="0"/>
              <a:t>Apartados del Proyecto</a:t>
            </a:r>
            <a:br>
              <a:rPr lang="es-ES" i="1" dirty="0"/>
            </a:br>
            <a:endParaRPr lang="es-ES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D62CC-5B36-34F9-0F67-1BEB5205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42610"/>
            <a:ext cx="10360501" cy="5544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</a:t>
            </a:r>
            <a:r>
              <a:rPr lang="es-ES" sz="2400" i="1" dirty="0"/>
              <a:t>La empresa NOSOLOPC en Granada integra la digitalización de diversas formas para optimizar sus servicios y procesos empresariales : </a:t>
            </a:r>
          </a:p>
          <a:p>
            <a:pPr marL="400050" indent="-400050">
              <a:buFont typeface="+mj-lt"/>
              <a:buAutoNum type="romanUcPeriod"/>
            </a:pPr>
            <a:r>
              <a:rPr lang="es-ES" sz="1800" dirty="0"/>
              <a:t>Automatización y Software ERP: Utilizan el software ERP "AHORA", que centraliza y automatiza procesos como finanzas, gestión de inventarios, producción y relaciones con clientes (CRM). Este sistema permite a las empresas reducir la carga de trabajo manual, minimizar errores y mejorar la productividad. Además, facilita el cumplimiento de normativas legales mediante actualizaciones automáticas . </a:t>
            </a:r>
          </a:p>
          <a:p>
            <a:pPr marL="400050" indent="-400050">
              <a:buFont typeface="+mj-lt"/>
              <a:buAutoNum type="romanUcPeriod"/>
            </a:pPr>
            <a:r>
              <a:rPr lang="es-ES" sz="1800" dirty="0"/>
              <a:t>Un ERP es un sistema de planificación de recursos empresariales que integra y gestiona las actividades principales de una organización, como finanzas, recursos humanos, inventario, producción y ventas.</a:t>
            </a:r>
          </a:p>
          <a:p>
            <a:pPr marL="400050" indent="-400050">
              <a:buFont typeface="+mj-lt"/>
              <a:buAutoNum type="romanUcPeriod"/>
            </a:pPr>
            <a:r>
              <a:rPr lang="es-ES" sz="1800" dirty="0"/>
              <a:t>Mantenimiento Informático: Ofrecen servicios de mantenimiento preventivo y correctivo para garantizar el buen funcionamiento de equipos y sistemas. </a:t>
            </a:r>
          </a:p>
          <a:p>
            <a:pPr marL="400050" indent="-400050">
              <a:buFont typeface="+mj-lt"/>
              <a:buAutoNum type="romanUcPeriod"/>
            </a:pPr>
            <a:r>
              <a:rPr lang="es-ES" sz="1800" dirty="0"/>
              <a:t>Conectividad y Seguridad: Proveen instalación y mantenimiento de redes, configuraciones de </a:t>
            </a:r>
            <a:r>
              <a:rPr lang="es-ES" sz="1800" dirty="0" err="1"/>
              <a:t>WiFi</a:t>
            </a:r>
            <a:r>
              <a:rPr lang="es-ES" sz="1800" dirty="0"/>
              <a:t>, así como soluciones de seguridad como eliminación de malware y antivirus actualizados. Esto es esencial para la protección de datos empresariales</a:t>
            </a:r>
          </a:p>
          <a:p>
            <a:pPr marL="400050" indent="-400050">
              <a:buFont typeface="+mj-lt"/>
              <a:buAutoNum type="romanUcPeriod"/>
            </a:pPr>
            <a:r>
              <a:rPr lang="es-ES" sz="1800" dirty="0"/>
              <a:t>Digitalización Documental y Gestión Integral : Ayudan a las empresas a digitalizar y organizar documentos mediante soluciones que eliminan el uso de papel y mejoran el acceso y la seguridad de la información . </a:t>
            </a:r>
          </a:p>
          <a:p>
            <a:pPr marL="400050" indent="-400050">
              <a:buFont typeface="+mj-lt"/>
              <a:buAutoNum type="romanUcPeriod"/>
            </a:pPr>
            <a:endParaRPr lang="es-ES" sz="1800" dirty="0"/>
          </a:p>
          <a:p>
            <a:pPr marL="400050" indent="-400050">
              <a:buFont typeface="+mj-lt"/>
              <a:buAutoNum type="romanUcPeriod"/>
            </a:pPr>
            <a:endParaRPr lang="es-ES" sz="1800" dirty="0"/>
          </a:p>
          <a:p>
            <a:pPr marL="400050" indent="-400050">
              <a:buFont typeface="+mj-lt"/>
              <a:buAutoNum type="romanUcPeriod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239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DBEC7-5458-2A0F-263C-495453A94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32656"/>
            <a:ext cx="10360501" cy="6264696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ES" sz="4000" i="1" dirty="0" err="1"/>
              <a:t>Asociacion</a:t>
            </a:r>
            <a:r>
              <a:rPr lang="es-ES" sz="4000" i="1" dirty="0"/>
              <a:t> del plan de digitalización de la empresa NOSOLOPC : 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La digitalización y la transformación digital en NOSOLOPC se implementan a través de varias estrategias y soluciones tecnológicas que ayudan a las empresas a modernizarse y optimizar sus operaciones: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Integración de software ERP: NOSOLOPC utiliza el software "AHORA ERP", que automatiza procesos clave como finanzas, inventarios, producción y relaciones con clientes (CRM). Este sistema permite centralizar todas las áreas de la empresa, mejorando la comunicación interna y reduciendo errores. También incluye funciones de gestión documental, eliminando el uso de papel y asegurando el cumplimiento de normativas legales . </a:t>
            </a:r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Servicios de mantenimiento y actualización tecnológica: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Mantenimiento preventivo: Detectan y resuelven problemas técnicos antes de que impacten las operaciones.</a:t>
            </a:r>
          </a:p>
          <a:p>
            <a:pPr marL="0" indent="0">
              <a:buNone/>
            </a:pPr>
            <a:r>
              <a:rPr lang="es-ES" dirty="0"/>
              <a:t>Actualización de sistemas y equipos: Aseguran que los sistemas operativos y el software estén siempre actualizados, lo que incrementa la eficiencia y la seguridad 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571500" indent="-571500">
              <a:buFont typeface="+mj-lt"/>
              <a:buAutoNum type="romanUcPeriod" startAt="5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43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281</TotalTime>
  <Words>1136</Words>
  <Application>Microsoft Office PowerPoint</Application>
  <PresentationFormat>Personalizado</PresentationFormat>
  <Paragraphs>75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Wingdings</vt:lpstr>
      <vt:lpstr>Tecnología 16x9</vt:lpstr>
      <vt:lpstr>Transformación digital en   la empresa NOSOLOPC  </vt:lpstr>
      <vt:lpstr>Índice : </vt:lpstr>
      <vt:lpstr>Descripción del Proyecto  </vt:lpstr>
      <vt:lpstr>Objetivos del Proyecto</vt:lpstr>
      <vt:lpstr>Objetivos del Proyecto</vt:lpstr>
      <vt:lpstr>Objetivos del Proyecto</vt:lpstr>
      <vt:lpstr>Presentación de PowerPoint</vt:lpstr>
      <vt:lpstr>Apartados del Proyecto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aidani</dc:creator>
  <cp:lastModifiedBy>mohamed aidani</cp:lastModifiedBy>
  <cp:revision>1</cp:revision>
  <dcterms:created xsi:type="dcterms:W3CDTF">2024-12-01T12:48:48Z</dcterms:created>
  <dcterms:modified xsi:type="dcterms:W3CDTF">2024-12-01T17:30:32Z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