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yaaaaaaaaaaaaaaah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Maluuba </a:t>
            </a:r>
          </a:p>
          <a:p>
            <a:br/>
            <a:pPr lvl="1"/>
            <a:r>
              <a:t>Maluuba is a Canadian technology company conducting </a:t>
            </a:r>
            <a:br/>
            <a:r>
              <a:t>research in artificial intelligence and language understanding</a:t>
            </a:r>
            <a:br/>
          </a:p>
          <a:p>
            <a:pPr lvl="2"/>
            <a:r>
              <a:t>  </a:t>
            </a:r>
            <a:br/>
            <a:r>
              <a:t>In late March 2016, </a:t>
            </a:r>
            <a:br/>
            <a:r>
              <a:t>the company demonstrated a machine reading system capable of </a:t>
            </a:r>
            <a:br/>
            <a:r>
              <a:t>answering arbitrary questions about J.K Rowling’s Harry Potter and </a:t>
            </a:r>
            <a:br/>
            <a:r>
              <a:t>the Philosopher’s Stone.[7] Maluuba's natural language understanding </a:t>
            </a:r>
            <a:br/>
            <a:r>
              <a:t>technology is used by several consumer electronic brands for over 50 </a:t>
            </a:r>
            <a:br/>
            <a:r>
              <a:t>million devices.[8]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