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8DD5-BB74-4A1B-A5DC-A423E5B14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69A9C-B32E-49C1-9029-176EE614B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C309F-13B6-4E32-B2FF-E57F2B9B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D4C-3C94-4205-86CA-BD9FEFB43A40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878ED-4D90-4281-A1E3-871C584A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825DC-C60F-4212-820A-BA3DF457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D398-F9D0-4740-A24B-44DA0CF2AE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60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DC15-40FA-4713-A977-C1287CD6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19F1C-6D55-49D4-8FC6-076EBAEB8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211DA-0608-434C-AB64-8313C2DE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D4C-3C94-4205-86CA-BD9FEFB43A40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8587B-6295-4438-BDE6-975D30C3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088F4-BAB0-4463-971A-B04FB808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D398-F9D0-4740-A24B-44DA0CF2AE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85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0AD08-820E-4F95-A60F-B0B871BA2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EB2D0-7EBE-4F6A-9C4B-BCE31573E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D7C66-6734-4F78-8A78-381D78DE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D4C-3C94-4205-86CA-BD9FEFB43A40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896B3-DF9A-4643-8385-646C5A86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FFD64-B233-48AA-A0D4-629F9FE6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D398-F9D0-4740-A24B-44DA0CF2AE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48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C7BC-163D-498E-B69F-171E8397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B541-B490-47A1-BED0-522013D29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1727B-E813-4E58-9170-DE17915E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D4C-3C94-4205-86CA-BD9FEFB43A40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B6927-70A6-44ED-8E2F-FD587011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7296C-1BD5-4AB9-A601-D666FBAE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D398-F9D0-4740-A24B-44DA0CF2AE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3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00F2-354B-44C6-BB8E-961B2D72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FA4EB-4131-4133-99C5-6AD82E66F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0BC10-6830-473B-8AFA-F7249194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D4C-3C94-4205-86CA-BD9FEFB43A40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62406-0EFC-4313-BC58-CAC0AF83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61DA5-E762-4D14-9246-F52DC133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D398-F9D0-4740-A24B-44DA0CF2AE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89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EC4B-2863-4E41-8924-1F80412B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B554-B1D7-47D6-B752-55882B9DA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F8EB7-6866-4C8C-AB9C-CDA7D10E5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0CB97-5F5C-4568-91DB-79CDAE63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D4C-3C94-4205-86CA-BD9FEFB43A40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07C00-78D5-4A98-A1ED-E05D6BAE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52708-91DF-4F63-9DAA-FFF4B28E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D398-F9D0-4740-A24B-44DA0CF2AE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9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6DB6-0473-4808-A68A-6260033E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A8C4C-B40C-406E-A25F-178E6C4D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5F7FF-1188-4763-A6CB-0088DC19E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D1FF9-D836-41D4-9E50-E8A4C7BD5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9D59B-CC5B-4611-8BA0-E7F44C3AD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BEC26-57F6-4815-AAF8-4045BA78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D4C-3C94-4205-86CA-BD9FEFB43A40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282E1-7E0C-4124-A39B-043146B8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30082-CDC1-421F-B658-D6BC2BF1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D398-F9D0-4740-A24B-44DA0CF2AE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21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2671-5889-42AB-9D66-ECC3BFEA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BF7B6-4C12-4404-8AFF-6B054E8A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D4C-3C94-4205-86CA-BD9FEFB43A40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C8848-651C-43AF-BE51-1E25B335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E521D-9310-4542-A96D-CE36FA3E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D398-F9D0-4740-A24B-44DA0CF2AE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04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D0EB5-6059-4A3D-8FB4-3E9FB46E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D4C-3C94-4205-86CA-BD9FEFB43A40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2DD5E-4034-4B4E-99A2-D12B033C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8FBAE-D24D-4BD1-901F-F7F6CF25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D398-F9D0-4740-A24B-44DA0CF2AE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50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E441-CC72-4D39-A168-00E64C77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FEA77-FDE0-4612-A79B-093C20CC8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B2554-80C3-40AA-B4FA-FDB737032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E664F-B6C2-44A9-A909-3BE32346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D4C-3C94-4205-86CA-BD9FEFB43A40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CF88A-F226-49C3-8994-D3C09CA2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1ABB2-B4CC-4048-8D9F-3E0040EE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D398-F9D0-4740-A24B-44DA0CF2AE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16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AD96-3331-46D8-8579-7B9BC225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80157-01AB-426A-A9F8-C41A1ACFB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A9A24-D116-48B2-81B2-E1A5BF8C5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EC351-3376-44F9-8BFA-C21E9745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FD4C-3C94-4205-86CA-BD9FEFB43A40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0ECAD-7FDB-4F39-8065-2DC0F404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56543-2D04-47CB-8ECC-0008679F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D398-F9D0-4740-A24B-44DA0CF2AE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71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21C10-49C5-46A6-A1E7-A6421DC1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9A39B-9401-4712-9062-933ED567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2502-D52E-414F-9304-CEC87EF1B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8FD4C-3C94-4205-86CA-BD9FEFB43A40}" type="datetimeFigureOut">
              <a:rPr lang="fr-FR" smtClean="0"/>
              <a:t>05/04/2022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B3EB7-EDBC-4582-8491-97066DE88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412A7-434B-4AFB-9DB3-51A574A40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BD398-F9D0-4740-A24B-44DA0CF2AE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70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1AB8A5-3466-4BB2-8715-9FCDCBB2A3BA}"/>
              </a:ext>
            </a:extLst>
          </p:cNvPr>
          <p:cNvSpPr txBox="1"/>
          <p:nvPr/>
        </p:nvSpPr>
        <p:spPr>
          <a:xfrm>
            <a:off x="1396180" y="1317523"/>
            <a:ext cx="8613058" cy="39599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632960" algn="l"/>
              </a:tabLst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Structure de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donnees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632960" algn="l"/>
              </a:tabLst>
            </a:pPr>
            <a:endParaRPr lang="en-US" sz="18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632960" algn="l"/>
              </a:tabLst>
            </a:pPr>
            <a:r>
              <a:rPr lang="en-US" sz="1800" dirty="0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Techer {id, </a:t>
            </a:r>
            <a:r>
              <a:rPr lang="en-US" sz="1800" dirty="0" err="1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firstNmae</a:t>
            </a:r>
            <a:r>
              <a:rPr lang="en-US" sz="1800" dirty="0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LastName</a:t>
            </a:r>
            <a:r>
              <a:rPr lang="en-US" sz="1800" dirty="0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birthdate, email, image, password}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632960" algn="l"/>
              </a:tabLst>
            </a:pPr>
            <a:r>
              <a:rPr lang="en-US" sz="1800" dirty="0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Admin{name, email, password}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632960" algn="l"/>
              </a:tabLst>
            </a:pPr>
            <a:r>
              <a:rPr lang="en-US" sz="1800" dirty="0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 {id, </a:t>
            </a:r>
            <a:r>
              <a:rPr lang="en-US" sz="1800" dirty="0" err="1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firstNmae</a:t>
            </a:r>
            <a:r>
              <a:rPr lang="en-US" sz="1800" dirty="0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LastName</a:t>
            </a:r>
            <a:r>
              <a:rPr lang="en-US" sz="1800" dirty="0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birthdate, email, image, </a:t>
            </a:r>
            <a:r>
              <a:rPr lang="en-US" sz="1800" dirty="0" err="1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GroupId</a:t>
            </a:r>
            <a:r>
              <a:rPr lang="en-US" sz="1800" dirty="0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subGroup</a:t>
            </a:r>
            <a:r>
              <a:rPr lang="en-US" sz="1800" dirty="0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632960" algn="l"/>
              </a:tabLst>
            </a:pPr>
            <a:r>
              <a:rPr lang="en-US" sz="1800" dirty="0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{id, name}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632960" algn="l"/>
              </a:tabLst>
            </a:pPr>
            <a:r>
              <a:rPr lang="en-US" sz="1800" dirty="0" err="1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subGroupe</a:t>
            </a:r>
            <a:r>
              <a:rPr lang="en-US" sz="1800" dirty="0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{id, </a:t>
            </a:r>
            <a:r>
              <a:rPr lang="en-US" sz="1800" dirty="0" err="1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groupId</a:t>
            </a:r>
            <a:r>
              <a:rPr lang="en-US" sz="1800" dirty="0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index}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632960" algn="l"/>
              </a:tabLst>
            </a:pPr>
            <a:r>
              <a:rPr lang="en-US" sz="1800" dirty="0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Attendance{</a:t>
            </a:r>
            <a:r>
              <a:rPr lang="en-US" sz="1800" dirty="0" err="1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sessionId</a:t>
            </a:r>
            <a:r>
              <a:rPr lang="en-US" sz="1800" dirty="0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studentId</a:t>
            </a:r>
            <a:r>
              <a:rPr lang="en-US" sz="1800" dirty="0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status}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632960" algn="l"/>
              </a:tabLst>
            </a:pPr>
            <a:r>
              <a:rPr lang="en-US" sz="1800" dirty="0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Session {id, name, </a:t>
            </a:r>
            <a:r>
              <a:rPr lang="en-US" sz="1800" dirty="0" err="1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userId</a:t>
            </a:r>
            <a:r>
              <a:rPr lang="en-US" sz="1800" dirty="0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groupId</a:t>
            </a:r>
            <a:r>
              <a:rPr lang="en-US" sz="1800" dirty="0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subGroup</a:t>
            </a:r>
            <a:r>
              <a:rPr lang="en-US" sz="1800" dirty="0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startTime</a:t>
            </a:r>
            <a:r>
              <a:rPr lang="en-US" sz="1800" dirty="0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endTime</a:t>
            </a:r>
            <a:r>
              <a:rPr lang="en-US" sz="1800" dirty="0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checked}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427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FC5B2B-AEC7-4657-8C4A-E7FDF0E072C8}"/>
              </a:ext>
            </a:extLst>
          </p:cNvPr>
          <p:cNvSpPr/>
          <p:nvPr/>
        </p:nvSpPr>
        <p:spPr>
          <a:xfrm>
            <a:off x="1671483" y="462116"/>
            <a:ext cx="9045677" cy="5663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E26F4-24AC-49AD-8AC8-8A26517C712A}"/>
              </a:ext>
            </a:extLst>
          </p:cNvPr>
          <p:cNvSpPr/>
          <p:nvPr/>
        </p:nvSpPr>
        <p:spPr>
          <a:xfrm>
            <a:off x="2197509" y="904568"/>
            <a:ext cx="7993626" cy="22220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52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dabouz medali</dc:creator>
  <cp:lastModifiedBy>dabouz medali</cp:lastModifiedBy>
  <cp:revision>2</cp:revision>
  <dcterms:created xsi:type="dcterms:W3CDTF">2022-04-03T12:33:15Z</dcterms:created>
  <dcterms:modified xsi:type="dcterms:W3CDTF">2022-04-05T21:17:38Z</dcterms:modified>
</cp:coreProperties>
</file>