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3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41737" y="2717620"/>
            <a:ext cx="1492051" cy="16382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F7F7F7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F7F7F7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F7F7F7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3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3676" y="7882473"/>
            <a:ext cx="1492051" cy="16382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F7F7F7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838" y="3520136"/>
            <a:ext cx="17632322" cy="3311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F7F7F7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799" y="4312995"/>
            <a:ext cx="17932400" cy="528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F7F7F7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5255"/>
            <a:chOff x="0" y="0"/>
            <a:chExt cx="18288000" cy="102952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97018" y="0"/>
              <a:ext cx="9790687" cy="102947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16000" y="3433428"/>
            <a:ext cx="6222365" cy="3288665"/>
          </a:xfrm>
          <a:prstGeom prst="rect">
            <a:avLst/>
          </a:prstGeom>
        </p:spPr>
        <p:txBody>
          <a:bodyPr wrap="square" lIns="0" tIns="273050" rIns="0" bIns="0" rtlCol="0" vert="horz">
            <a:spAutoFit/>
          </a:bodyPr>
          <a:lstStyle/>
          <a:p>
            <a:pPr marL="12700" marR="5080">
              <a:lnSpc>
                <a:spcPts val="11850"/>
              </a:lnSpc>
              <a:spcBef>
                <a:spcPts val="2150"/>
              </a:spcBef>
            </a:pPr>
            <a:r>
              <a:rPr dirty="0" sz="11500" spc="20">
                <a:solidFill>
                  <a:srgbClr val="F7F7F7"/>
                </a:solidFill>
                <a:latin typeface="Lucida Sans Unicode"/>
                <a:cs typeface="Lucida Sans Unicode"/>
              </a:rPr>
              <a:t>PROJECT </a:t>
            </a:r>
            <a:r>
              <a:rPr dirty="0" sz="11500" spc="-3625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11500" spc="-4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dirty="0" sz="11500" spc="-52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dirty="0" sz="11500" spc="-305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dirty="0" sz="11500" spc="-320">
                <a:solidFill>
                  <a:srgbClr val="F7F7F7"/>
                </a:solidFill>
                <a:latin typeface="Lucida Sans Unicode"/>
                <a:cs typeface="Lucida Sans Unicode"/>
              </a:rPr>
              <a:t>K</a:t>
            </a:r>
            <a:r>
              <a:rPr dirty="0" sz="11500" spc="-625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dirty="0" sz="11500" spc="-52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dirty="0" sz="11500" spc="-225">
                <a:solidFill>
                  <a:srgbClr val="F7F7F7"/>
                </a:solidFill>
                <a:latin typeface="Lucida Sans Unicode"/>
                <a:cs typeface="Lucida Sans Unicode"/>
              </a:rPr>
              <a:t>V</a:t>
            </a:r>
            <a:r>
              <a:rPr dirty="0" sz="11500" spc="325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endParaRPr sz="115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20472" y="5041856"/>
            <a:ext cx="2251710" cy="85280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200" spc="200" b="1">
                <a:solidFill>
                  <a:srgbClr val="F7F7F7"/>
                </a:solidFill>
                <a:latin typeface="Trebuchet MS"/>
                <a:cs typeface="Trebuchet MS"/>
              </a:rPr>
              <a:t>PRESENTED</a:t>
            </a:r>
            <a:r>
              <a:rPr dirty="0" sz="2200" spc="130" b="1">
                <a:solidFill>
                  <a:srgbClr val="F7F7F7"/>
                </a:solidFill>
                <a:latin typeface="Trebuchet MS"/>
                <a:cs typeface="Trebuchet MS"/>
              </a:rPr>
              <a:t> </a:t>
            </a:r>
            <a:r>
              <a:rPr dirty="0" sz="2200" spc="95" b="1">
                <a:solidFill>
                  <a:srgbClr val="F7F7F7"/>
                </a:solidFill>
                <a:latin typeface="Trebuchet MS"/>
                <a:cs typeface="Trebuchet MS"/>
              </a:rPr>
              <a:t>TO</a:t>
            </a:r>
            <a:endParaRPr sz="2200">
              <a:latin typeface="Trebuchet MS"/>
              <a:cs typeface="Trebuchet MS"/>
            </a:endParaRPr>
          </a:p>
          <a:p>
            <a:pPr marL="451484">
              <a:lnSpc>
                <a:spcPct val="100000"/>
              </a:lnSpc>
              <a:spcBef>
                <a:spcPts val="520"/>
              </a:spcBef>
            </a:pPr>
            <a:r>
              <a:rPr dirty="0" sz="2400" spc="-195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dirty="0" sz="2400" spc="-19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2400" spc="-28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2400" spc="-75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dirty="0" sz="2400" spc="-55">
                <a:solidFill>
                  <a:srgbClr val="F7F7F7"/>
                </a:solidFill>
                <a:latin typeface="Verdana"/>
                <a:cs typeface="Verdana"/>
              </a:rPr>
              <a:t>Y</a:t>
            </a:r>
            <a:r>
              <a:rPr dirty="0" sz="2400" spc="-28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2400" spc="-19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dirty="0" sz="2400" spc="-19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2400" spc="-24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dirty="0" sz="2400" spc="-12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73222" y="6888515"/>
            <a:ext cx="2499360" cy="127190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270510">
              <a:lnSpc>
                <a:spcPct val="100000"/>
              </a:lnSpc>
              <a:spcBef>
                <a:spcPts val="570"/>
              </a:spcBef>
            </a:pPr>
            <a:r>
              <a:rPr dirty="0" sz="2200" spc="200" b="1">
                <a:solidFill>
                  <a:srgbClr val="F7F7F7"/>
                </a:solidFill>
                <a:latin typeface="Trebuchet MS"/>
                <a:cs typeface="Trebuchet MS"/>
              </a:rPr>
              <a:t>PRESENTED</a:t>
            </a:r>
            <a:r>
              <a:rPr dirty="0" sz="2200" spc="125" b="1">
                <a:solidFill>
                  <a:srgbClr val="F7F7F7"/>
                </a:solidFill>
                <a:latin typeface="Trebuchet MS"/>
                <a:cs typeface="Trebuchet MS"/>
              </a:rPr>
              <a:t> </a:t>
            </a:r>
            <a:r>
              <a:rPr dirty="0" sz="2200" spc="170" b="1">
                <a:solidFill>
                  <a:srgbClr val="F7F7F7"/>
                </a:solidFill>
                <a:latin typeface="Trebuchet MS"/>
                <a:cs typeface="Trebuchet MS"/>
              </a:rPr>
              <a:t>BY</a:t>
            </a:r>
            <a:endParaRPr sz="22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520"/>
              </a:spcBef>
            </a:pPr>
            <a:r>
              <a:rPr dirty="0" sz="2400" spc="-24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dirty="0" sz="2400" spc="-114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uh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2400" spc="-24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dirty="0" sz="2400" spc="-114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2400" spc="-105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dirty="0" sz="2400" spc="-28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2400" spc="-24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dirty="0" sz="2400" spc="-6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2400" spc="-114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endParaRPr sz="24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420"/>
              </a:spcBef>
            </a:pPr>
            <a:r>
              <a:rPr dirty="0" sz="2400" spc="-155">
                <a:solidFill>
                  <a:srgbClr val="F7F7F7"/>
                </a:solidFill>
                <a:latin typeface="Verdana"/>
                <a:cs typeface="Verdana"/>
              </a:rPr>
              <a:t>mbarek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4365" y="1071705"/>
            <a:ext cx="117094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0" b="1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dirty="0" sz="2200" spc="-40" b="1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dirty="0" sz="2200" spc="-105" b="1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2200" spc="-65" b="1">
                <a:solidFill>
                  <a:srgbClr val="F7F7F7"/>
                </a:solidFill>
                <a:latin typeface="Tahoma"/>
                <a:cs typeface="Tahoma"/>
              </a:rPr>
              <a:t>k</a:t>
            </a:r>
            <a:r>
              <a:rPr dirty="0" sz="2200" spc="-95" b="1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dirty="0" sz="2200" spc="-40" b="1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dirty="0" sz="2200" spc="-95" b="1">
                <a:solidFill>
                  <a:srgbClr val="F7F7F7"/>
                </a:solidFill>
                <a:latin typeface="Tahoma"/>
                <a:cs typeface="Tahoma"/>
              </a:rPr>
              <a:t>v</a:t>
            </a:r>
            <a:r>
              <a:rPr dirty="0" sz="2200" spc="-70" b="1">
                <a:solidFill>
                  <a:srgbClr val="F7F7F7"/>
                </a:solidFill>
                <a:latin typeface="Tahoma"/>
                <a:cs typeface="Tahoma"/>
              </a:rPr>
              <a:t>e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30613" y="1029777"/>
            <a:ext cx="472440" cy="483870"/>
            <a:chOff x="1030613" y="1029777"/>
            <a:chExt cx="472440" cy="483870"/>
          </a:xfrm>
        </p:grpSpPr>
        <p:sp>
          <p:nvSpPr>
            <p:cNvPr id="10" name="object 10"/>
            <p:cNvSpPr/>
            <p:nvPr/>
          </p:nvSpPr>
          <p:spPr>
            <a:xfrm>
              <a:off x="1030613" y="1029777"/>
              <a:ext cx="472440" cy="483870"/>
            </a:xfrm>
            <a:custGeom>
              <a:avLst/>
              <a:gdLst/>
              <a:ahLst/>
              <a:cxnLst/>
              <a:rect l="l" t="t" r="r" b="b"/>
              <a:pathLst>
                <a:path w="472440" h="483869">
                  <a:moveTo>
                    <a:pt x="236217" y="483700"/>
                  </a:moveTo>
                  <a:lnTo>
                    <a:pt x="3837" y="253584"/>
                  </a:lnTo>
                  <a:lnTo>
                    <a:pt x="2444" y="251514"/>
                  </a:lnTo>
                  <a:lnTo>
                    <a:pt x="488" y="246826"/>
                  </a:lnTo>
                  <a:lnTo>
                    <a:pt x="0" y="244386"/>
                  </a:lnTo>
                  <a:lnTo>
                    <a:pt x="0" y="239313"/>
                  </a:lnTo>
                  <a:lnTo>
                    <a:pt x="488" y="236873"/>
                  </a:lnTo>
                  <a:lnTo>
                    <a:pt x="2444" y="232185"/>
                  </a:lnTo>
                  <a:lnTo>
                    <a:pt x="3837" y="230114"/>
                  </a:lnTo>
                  <a:lnTo>
                    <a:pt x="236217" y="0"/>
                  </a:lnTo>
                  <a:lnTo>
                    <a:pt x="408217" y="170317"/>
                  </a:lnTo>
                  <a:lnTo>
                    <a:pt x="236217" y="170317"/>
                  </a:lnTo>
                  <a:lnTo>
                    <a:pt x="164002" y="241826"/>
                  </a:lnTo>
                  <a:lnTo>
                    <a:pt x="236217" y="313335"/>
                  </a:lnTo>
                  <a:lnTo>
                    <a:pt x="408259" y="313335"/>
                  </a:lnTo>
                  <a:lnTo>
                    <a:pt x="236217" y="483700"/>
                  </a:lnTo>
                  <a:close/>
                </a:path>
                <a:path w="472440" h="483869">
                  <a:moveTo>
                    <a:pt x="408259" y="313335"/>
                  </a:moveTo>
                  <a:lnTo>
                    <a:pt x="236217" y="313335"/>
                  </a:lnTo>
                  <a:lnTo>
                    <a:pt x="308432" y="241826"/>
                  </a:lnTo>
                  <a:lnTo>
                    <a:pt x="236217" y="170317"/>
                  </a:lnTo>
                  <a:lnTo>
                    <a:pt x="408217" y="170317"/>
                  </a:lnTo>
                  <a:lnTo>
                    <a:pt x="468598" y="230115"/>
                  </a:lnTo>
                  <a:lnTo>
                    <a:pt x="469990" y="232185"/>
                  </a:lnTo>
                  <a:lnTo>
                    <a:pt x="471946" y="236873"/>
                  </a:lnTo>
                  <a:lnTo>
                    <a:pt x="472435" y="239313"/>
                  </a:lnTo>
                  <a:lnTo>
                    <a:pt x="472435" y="244386"/>
                  </a:lnTo>
                  <a:lnTo>
                    <a:pt x="471946" y="246826"/>
                  </a:lnTo>
                  <a:lnTo>
                    <a:pt x="469990" y="251514"/>
                  </a:lnTo>
                  <a:lnTo>
                    <a:pt x="468598" y="253585"/>
                  </a:lnTo>
                  <a:lnTo>
                    <a:pt x="408259" y="313335"/>
                  </a:lnTo>
                  <a:close/>
                </a:path>
              </a:pathLst>
            </a:custGeom>
            <a:solidFill>
              <a:srgbClr val="2566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7804" y="1030816"/>
              <a:ext cx="317384" cy="4770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799" y="579336"/>
            <a:ext cx="17360900" cy="26543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95"/>
              </a:spcBef>
            </a:pPr>
            <a:r>
              <a:rPr dirty="0" spc="-180"/>
              <a:t>service</a:t>
            </a:r>
            <a:r>
              <a:rPr dirty="0" spc="-425"/>
              <a:t> </a:t>
            </a:r>
            <a:r>
              <a:rPr dirty="0" spc="-210"/>
              <a:t>that</a:t>
            </a:r>
            <a:r>
              <a:rPr dirty="0" spc="-425"/>
              <a:t> </a:t>
            </a:r>
            <a:r>
              <a:rPr dirty="0" spc="-130"/>
              <a:t>allows</a:t>
            </a:r>
            <a:r>
              <a:rPr dirty="0" spc="-425"/>
              <a:t> </a:t>
            </a:r>
            <a:r>
              <a:rPr dirty="0" spc="-185"/>
              <a:t>users</a:t>
            </a:r>
            <a:r>
              <a:rPr dirty="0" spc="-425"/>
              <a:t> </a:t>
            </a:r>
            <a:r>
              <a:rPr dirty="0" spc="-170"/>
              <a:t>to</a:t>
            </a:r>
            <a:r>
              <a:rPr dirty="0" spc="-425"/>
              <a:t> </a:t>
            </a:r>
            <a:r>
              <a:rPr dirty="0" spc="-180"/>
              <a:t>create</a:t>
            </a:r>
            <a:r>
              <a:rPr dirty="0" spc="-425"/>
              <a:t> </a:t>
            </a:r>
            <a:r>
              <a:rPr dirty="0" spc="-250"/>
              <a:t>a</a:t>
            </a:r>
            <a:r>
              <a:rPr dirty="0" spc="-425"/>
              <a:t> </a:t>
            </a:r>
            <a:r>
              <a:rPr dirty="0" spc="-160"/>
              <a:t>simple</a:t>
            </a:r>
            <a:r>
              <a:rPr dirty="0" spc="-420"/>
              <a:t> </a:t>
            </a:r>
            <a:r>
              <a:rPr dirty="0" spc="-220"/>
              <a:t>and</a:t>
            </a:r>
            <a:r>
              <a:rPr dirty="0" spc="-425"/>
              <a:t> </a:t>
            </a:r>
            <a:r>
              <a:rPr dirty="0" spc="-170"/>
              <a:t>centralized</a:t>
            </a:r>
            <a:r>
              <a:rPr dirty="0" spc="-425"/>
              <a:t> </a:t>
            </a:r>
            <a:r>
              <a:rPr dirty="0" spc="-200"/>
              <a:t>landing</a:t>
            </a:r>
            <a:r>
              <a:rPr dirty="0" spc="-425"/>
              <a:t> </a:t>
            </a:r>
            <a:r>
              <a:rPr dirty="0" spc="-240"/>
              <a:t>page</a:t>
            </a:r>
            <a:r>
              <a:rPr dirty="0" spc="-425"/>
              <a:t> </a:t>
            </a:r>
            <a:r>
              <a:rPr dirty="0" spc="-204"/>
              <a:t>or</a:t>
            </a:r>
            <a:r>
              <a:rPr dirty="0" spc="-425"/>
              <a:t> </a:t>
            </a:r>
            <a:r>
              <a:rPr dirty="0" spc="-150"/>
              <a:t>"link</a:t>
            </a:r>
            <a:r>
              <a:rPr dirty="0" spc="-425"/>
              <a:t> </a:t>
            </a:r>
            <a:r>
              <a:rPr dirty="0" spc="-170"/>
              <a:t>in </a:t>
            </a:r>
            <a:r>
              <a:rPr dirty="0" spc="-1285"/>
              <a:t> </a:t>
            </a:r>
            <a:r>
              <a:rPr dirty="0" spc="-150"/>
              <a:t>bio" </a:t>
            </a:r>
            <a:r>
              <a:rPr dirty="0" spc="-170"/>
              <a:t>for </a:t>
            </a:r>
            <a:r>
              <a:rPr dirty="0" spc="-185"/>
              <a:t>their </a:t>
            </a:r>
            <a:r>
              <a:rPr dirty="0" spc="-160"/>
              <a:t>online profiles. </a:t>
            </a:r>
            <a:r>
              <a:rPr dirty="0" spc="-125"/>
              <a:t>It </a:t>
            </a:r>
            <a:r>
              <a:rPr dirty="0" spc="-114"/>
              <a:t>is </a:t>
            </a:r>
            <a:r>
              <a:rPr dirty="0" spc="-225"/>
              <a:t>commonly </a:t>
            </a:r>
            <a:r>
              <a:rPr dirty="0" spc="-180"/>
              <a:t>used </a:t>
            </a:r>
            <a:r>
              <a:rPr dirty="0" spc="-254"/>
              <a:t>by </a:t>
            </a:r>
            <a:r>
              <a:rPr dirty="0" spc="-175"/>
              <a:t>individuals </a:t>
            </a:r>
            <a:r>
              <a:rPr dirty="0" spc="-220"/>
              <a:t>and </a:t>
            </a:r>
            <a:r>
              <a:rPr dirty="0" spc="-180"/>
              <a:t>businesses, </a:t>
            </a:r>
            <a:r>
              <a:rPr dirty="0" spc="-175"/>
              <a:t> </a:t>
            </a:r>
            <a:r>
              <a:rPr dirty="0" spc="-145"/>
              <a:t>especially</a:t>
            </a:r>
            <a:r>
              <a:rPr dirty="0" spc="-430"/>
              <a:t> </a:t>
            </a:r>
            <a:r>
              <a:rPr dirty="0" spc="-180"/>
              <a:t>those</a:t>
            </a:r>
            <a:r>
              <a:rPr dirty="0" spc="-425"/>
              <a:t> </a:t>
            </a:r>
            <a:r>
              <a:rPr dirty="0" spc="-175"/>
              <a:t>with</a:t>
            </a:r>
            <a:r>
              <a:rPr dirty="0" spc="-425"/>
              <a:t> </a:t>
            </a:r>
            <a:r>
              <a:rPr dirty="0" spc="-250"/>
              <a:t>a</a:t>
            </a:r>
            <a:r>
              <a:rPr dirty="0" spc="-430"/>
              <a:t> </a:t>
            </a:r>
            <a:r>
              <a:rPr dirty="0" spc="-220"/>
              <a:t>strong</a:t>
            </a:r>
            <a:r>
              <a:rPr dirty="0" spc="-425"/>
              <a:t> </a:t>
            </a:r>
            <a:r>
              <a:rPr dirty="0" spc="-175"/>
              <a:t>presence</a:t>
            </a:r>
            <a:r>
              <a:rPr dirty="0" spc="-425"/>
              <a:t> </a:t>
            </a:r>
            <a:r>
              <a:rPr dirty="0" spc="-210"/>
              <a:t>on</a:t>
            </a:r>
            <a:r>
              <a:rPr dirty="0" spc="-430"/>
              <a:t> </a:t>
            </a:r>
            <a:r>
              <a:rPr dirty="0" spc="-125"/>
              <a:t>social</a:t>
            </a:r>
            <a:r>
              <a:rPr dirty="0" spc="-425"/>
              <a:t> </a:t>
            </a:r>
            <a:r>
              <a:rPr dirty="0" spc="-215"/>
              <a:t>media</a:t>
            </a:r>
            <a:r>
              <a:rPr dirty="0" spc="-425"/>
              <a:t> </a:t>
            </a:r>
            <a:r>
              <a:rPr dirty="0" spc="-180"/>
              <a:t>platforms</a:t>
            </a:r>
            <a:r>
              <a:rPr dirty="0" spc="-430"/>
              <a:t> </a:t>
            </a:r>
            <a:r>
              <a:rPr dirty="0" spc="-135"/>
              <a:t>like</a:t>
            </a:r>
            <a:r>
              <a:rPr dirty="0" spc="-425"/>
              <a:t> </a:t>
            </a:r>
            <a:r>
              <a:rPr dirty="0" spc="-245"/>
              <a:t>Instagram, </a:t>
            </a:r>
            <a:r>
              <a:rPr dirty="0" spc="-240"/>
              <a:t> </a:t>
            </a:r>
            <a:r>
              <a:rPr dirty="0" spc="-210"/>
              <a:t>TikTok,</a:t>
            </a:r>
            <a:r>
              <a:rPr dirty="0" spc="-434"/>
              <a:t> </a:t>
            </a:r>
            <a:r>
              <a:rPr dirty="0" spc="-204"/>
              <a:t>or</a:t>
            </a:r>
            <a:r>
              <a:rPr dirty="0" spc="-430"/>
              <a:t> </a:t>
            </a:r>
            <a:r>
              <a:rPr dirty="0" spc="-195"/>
              <a:t>Twitter.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1012190">
              <a:lnSpc>
                <a:spcPct val="116599"/>
              </a:lnSpc>
              <a:spcBef>
                <a:spcPts val="95"/>
              </a:spcBef>
            </a:pPr>
            <a:r>
              <a:rPr dirty="0" spc="-175"/>
              <a:t>individuals</a:t>
            </a:r>
            <a:r>
              <a:rPr dirty="0" spc="-430"/>
              <a:t> </a:t>
            </a:r>
            <a:r>
              <a:rPr dirty="0" spc="-220"/>
              <a:t>and</a:t>
            </a:r>
            <a:r>
              <a:rPr dirty="0" spc="-425"/>
              <a:t> </a:t>
            </a:r>
            <a:r>
              <a:rPr dirty="0" spc="-180"/>
              <a:t>businesses,</a:t>
            </a:r>
            <a:r>
              <a:rPr dirty="0" spc="-425"/>
              <a:t> </a:t>
            </a:r>
            <a:r>
              <a:rPr dirty="0" spc="-145"/>
              <a:t>especially</a:t>
            </a:r>
            <a:r>
              <a:rPr dirty="0" spc="-425"/>
              <a:t> </a:t>
            </a:r>
            <a:r>
              <a:rPr dirty="0" spc="-180"/>
              <a:t>those</a:t>
            </a:r>
            <a:r>
              <a:rPr dirty="0" spc="-425"/>
              <a:t> </a:t>
            </a:r>
            <a:r>
              <a:rPr dirty="0" spc="-175"/>
              <a:t>with</a:t>
            </a:r>
            <a:r>
              <a:rPr dirty="0" spc="-425"/>
              <a:t> </a:t>
            </a:r>
            <a:r>
              <a:rPr dirty="0" spc="-250"/>
              <a:t>a</a:t>
            </a:r>
            <a:r>
              <a:rPr dirty="0" spc="-425"/>
              <a:t> </a:t>
            </a:r>
            <a:r>
              <a:rPr dirty="0" spc="-220"/>
              <a:t>strong</a:t>
            </a:r>
            <a:r>
              <a:rPr dirty="0" spc="-430"/>
              <a:t> </a:t>
            </a:r>
            <a:r>
              <a:rPr dirty="0" spc="-175"/>
              <a:t>presence</a:t>
            </a:r>
            <a:r>
              <a:rPr dirty="0" spc="-425"/>
              <a:t> </a:t>
            </a:r>
            <a:r>
              <a:rPr dirty="0" spc="-210"/>
              <a:t>on</a:t>
            </a:r>
            <a:r>
              <a:rPr dirty="0" spc="-425"/>
              <a:t> </a:t>
            </a:r>
            <a:r>
              <a:rPr dirty="0" spc="-125"/>
              <a:t>social </a:t>
            </a:r>
            <a:r>
              <a:rPr dirty="0" spc="-1285"/>
              <a:t> </a:t>
            </a:r>
            <a:r>
              <a:rPr dirty="0" spc="-215"/>
              <a:t>media</a:t>
            </a:r>
            <a:r>
              <a:rPr dirty="0" spc="-430"/>
              <a:t> </a:t>
            </a:r>
            <a:r>
              <a:rPr dirty="0" spc="-180"/>
              <a:t>platforms</a:t>
            </a:r>
            <a:r>
              <a:rPr dirty="0" spc="-430"/>
              <a:t> </a:t>
            </a:r>
            <a:r>
              <a:rPr dirty="0" spc="-135"/>
              <a:t>like</a:t>
            </a:r>
            <a:r>
              <a:rPr dirty="0" spc="-430"/>
              <a:t> </a:t>
            </a:r>
            <a:r>
              <a:rPr dirty="0" spc="-245"/>
              <a:t>Instagram,</a:t>
            </a:r>
            <a:r>
              <a:rPr dirty="0" spc="-430"/>
              <a:t> </a:t>
            </a:r>
            <a:r>
              <a:rPr dirty="0" spc="-210"/>
              <a:t>TikTok,</a:t>
            </a:r>
            <a:r>
              <a:rPr dirty="0" spc="-430"/>
              <a:t> </a:t>
            </a:r>
            <a:r>
              <a:rPr dirty="0" spc="-204"/>
              <a:t>or</a:t>
            </a:r>
            <a:r>
              <a:rPr dirty="0" spc="-430"/>
              <a:t> </a:t>
            </a:r>
            <a:r>
              <a:rPr dirty="0" spc="-195"/>
              <a:t>Twitter.</a:t>
            </a:r>
          </a:p>
          <a:p>
            <a:pPr marL="12700" marR="5080">
              <a:lnSpc>
                <a:spcPts val="5170"/>
              </a:lnSpc>
              <a:spcBef>
                <a:spcPts val="130"/>
              </a:spcBef>
            </a:pPr>
            <a:r>
              <a:rPr dirty="0" spc="-200"/>
              <a:t>The</a:t>
            </a:r>
            <a:r>
              <a:rPr dirty="0" spc="-425"/>
              <a:t> </a:t>
            </a:r>
            <a:r>
              <a:rPr dirty="0" spc="-245"/>
              <a:t>main</a:t>
            </a:r>
            <a:r>
              <a:rPr dirty="0" spc="-425"/>
              <a:t> </a:t>
            </a:r>
            <a:r>
              <a:rPr dirty="0" spc="-185"/>
              <a:t>purpose</a:t>
            </a:r>
            <a:r>
              <a:rPr dirty="0" spc="-425"/>
              <a:t> </a:t>
            </a:r>
            <a:r>
              <a:rPr dirty="0" spc="-114"/>
              <a:t>is</a:t>
            </a:r>
            <a:r>
              <a:rPr dirty="0" spc="-420"/>
              <a:t> </a:t>
            </a:r>
            <a:r>
              <a:rPr dirty="0" spc="-170"/>
              <a:t>to</a:t>
            </a:r>
            <a:r>
              <a:rPr dirty="0" spc="-425"/>
              <a:t> </a:t>
            </a:r>
            <a:r>
              <a:rPr dirty="0" spc="-200"/>
              <a:t>provide</a:t>
            </a:r>
            <a:r>
              <a:rPr dirty="0" spc="-425"/>
              <a:t> </a:t>
            </a:r>
            <a:r>
              <a:rPr dirty="0" spc="-250"/>
              <a:t>a</a:t>
            </a:r>
            <a:r>
              <a:rPr dirty="0" spc="-420"/>
              <a:t> </a:t>
            </a:r>
            <a:r>
              <a:rPr dirty="0" spc="-265"/>
              <a:t>way</a:t>
            </a:r>
            <a:r>
              <a:rPr dirty="0" spc="-425"/>
              <a:t> </a:t>
            </a:r>
            <a:r>
              <a:rPr dirty="0" spc="-170"/>
              <a:t>to</a:t>
            </a:r>
            <a:r>
              <a:rPr dirty="0" spc="-425"/>
              <a:t> </a:t>
            </a:r>
            <a:r>
              <a:rPr dirty="0" spc="-210"/>
              <a:t>share</a:t>
            </a:r>
            <a:r>
              <a:rPr dirty="0" spc="-420"/>
              <a:t> </a:t>
            </a:r>
            <a:r>
              <a:rPr dirty="0" spc="-160"/>
              <a:t>multiple</a:t>
            </a:r>
            <a:r>
              <a:rPr dirty="0" spc="-425"/>
              <a:t> </a:t>
            </a:r>
            <a:r>
              <a:rPr dirty="0" spc="-150"/>
              <a:t>links</a:t>
            </a:r>
            <a:r>
              <a:rPr dirty="0" spc="-425"/>
              <a:t> </a:t>
            </a:r>
            <a:r>
              <a:rPr dirty="0" spc="-240"/>
              <a:t>through</a:t>
            </a:r>
            <a:r>
              <a:rPr dirty="0" spc="-425"/>
              <a:t> </a:t>
            </a:r>
            <a:r>
              <a:rPr dirty="0" spc="-250"/>
              <a:t>a</a:t>
            </a:r>
            <a:r>
              <a:rPr dirty="0" spc="-420"/>
              <a:t> </a:t>
            </a:r>
            <a:r>
              <a:rPr dirty="0" spc="-170"/>
              <a:t>single</a:t>
            </a:r>
            <a:r>
              <a:rPr dirty="0" spc="-425"/>
              <a:t> </a:t>
            </a:r>
            <a:r>
              <a:rPr dirty="0" spc="-245"/>
              <a:t>URL. </a:t>
            </a:r>
            <a:r>
              <a:rPr dirty="0" spc="-1285"/>
              <a:t> </a:t>
            </a:r>
            <a:r>
              <a:rPr dirty="0" spc="-175"/>
              <a:t>Instead</a:t>
            </a:r>
            <a:r>
              <a:rPr dirty="0" spc="-430"/>
              <a:t> </a:t>
            </a:r>
            <a:r>
              <a:rPr dirty="0" spc="-145"/>
              <a:t>of</a:t>
            </a:r>
            <a:r>
              <a:rPr dirty="0" spc="-425"/>
              <a:t> </a:t>
            </a:r>
            <a:r>
              <a:rPr dirty="0" spc="-265"/>
              <a:t>having</a:t>
            </a:r>
            <a:r>
              <a:rPr dirty="0" spc="-425"/>
              <a:t> </a:t>
            </a:r>
            <a:r>
              <a:rPr dirty="0" spc="-170"/>
              <a:t>to</a:t>
            </a:r>
            <a:r>
              <a:rPr dirty="0" spc="-425"/>
              <a:t> </a:t>
            </a:r>
            <a:r>
              <a:rPr dirty="0" spc="-185"/>
              <a:t>constantly</a:t>
            </a:r>
            <a:r>
              <a:rPr dirty="0" spc="-425"/>
              <a:t> </a:t>
            </a:r>
            <a:r>
              <a:rPr dirty="0" spc="-195"/>
              <a:t>update</a:t>
            </a:r>
            <a:r>
              <a:rPr dirty="0" spc="-425"/>
              <a:t> </a:t>
            </a:r>
            <a:r>
              <a:rPr dirty="0" spc="-195"/>
              <a:t>the</a:t>
            </a:r>
            <a:r>
              <a:rPr dirty="0" spc="-425"/>
              <a:t> </a:t>
            </a:r>
            <a:r>
              <a:rPr dirty="0" spc="-150"/>
              <a:t>link</a:t>
            </a:r>
            <a:r>
              <a:rPr dirty="0" spc="-430"/>
              <a:t> </a:t>
            </a:r>
            <a:r>
              <a:rPr dirty="0" spc="-170"/>
              <a:t>in</a:t>
            </a:r>
            <a:r>
              <a:rPr dirty="0" spc="-425"/>
              <a:t> </a:t>
            </a:r>
            <a:r>
              <a:rPr dirty="0" spc="-185"/>
              <a:t>their</a:t>
            </a:r>
            <a:r>
              <a:rPr dirty="0" spc="-425"/>
              <a:t> </a:t>
            </a:r>
            <a:r>
              <a:rPr dirty="0" spc="-125"/>
              <a:t>social</a:t>
            </a:r>
            <a:r>
              <a:rPr dirty="0" spc="-425"/>
              <a:t> </a:t>
            </a:r>
            <a:r>
              <a:rPr dirty="0" spc="-215"/>
              <a:t>media</a:t>
            </a:r>
            <a:r>
              <a:rPr dirty="0" spc="-425"/>
              <a:t> </a:t>
            </a:r>
            <a:r>
              <a:rPr dirty="0" spc="-145"/>
              <a:t>bio</a:t>
            </a:r>
            <a:r>
              <a:rPr dirty="0" spc="-425"/>
              <a:t> </a:t>
            </a:r>
            <a:r>
              <a:rPr dirty="0" spc="-204"/>
              <a:t>or</a:t>
            </a:r>
            <a:r>
              <a:rPr dirty="0" spc="-425"/>
              <a:t> </a:t>
            </a:r>
            <a:r>
              <a:rPr dirty="0" spc="-165"/>
              <a:t>profile, </a:t>
            </a:r>
            <a:r>
              <a:rPr dirty="0" spc="-160"/>
              <a:t> </a:t>
            </a:r>
            <a:r>
              <a:rPr dirty="0" spc="-185"/>
              <a:t>users </a:t>
            </a:r>
            <a:r>
              <a:rPr dirty="0" spc="-190"/>
              <a:t>can </a:t>
            </a:r>
            <a:r>
              <a:rPr dirty="0" spc="-180"/>
              <a:t>create </a:t>
            </a:r>
            <a:r>
              <a:rPr dirty="0" spc="-250"/>
              <a:t>an </a:t>
            </a:r>
            <a:r>
              <a:rPr dirty="0" spc="-180"/>
              <a:t>account </a:t>
            </a:r>
            <a:r>
              <a:rPr dirty="0" spc="-220"/>
              <a:t>and </a:t>
            </a:r>
            <a:r>
              <a:rPr dirty="0" spc="-160"/>
              <a:t>set </a:t>
            </a:r>
            <a:r>
              <a:rPr dirty="0" spc="-204"/>
              <a:t>up </a:t>
            </a:r>
            <a:r>
              <a:rPr dirty="0" spc="-250"/>
              <a:t>a </a:t>
            </a:r>
            <a:r>
              <a:rPr dirty="0" spc="-175"/>
              <a:t>personalized </a:t>
            </a:r>
            <a:r>
              <a:rPr dirty="0" spc="-240"/>
              <a:t>page </a:t>
            </a:r>
            <a:r>
              <a:rPr dirty="0" spc="-175"/>
              <a:t>with </a:t>
            </a:r>
            <a:r>
              <a:rPr dirty="0" spc="-250"/>
              <a:t>a </a:t>
            </a:r>
            <a:r>
              <a:rPr dirty="0" spc="-125"/>
              <a:t>collection </a:t>
            </a:r>
            <a:r>
              <a:rPr dirty="0" spc="-145"/>
              <a:t>of </a:t>
            </a:r>
            <a:r>
              <a:rPr dirty="0" spc="-140"/>
              <a:t> </a:t>
            </a:r>
            <a:r>
              <a:rPr dirty="0" spc="-150"/>
              <a:t>links</a:t>
            </a:r>
            <a:r>
              <a:rPr dirty="0" spc="-425"/>
              <a:t> </a:t>
            </a:r>
            <a:r>
              <a:rPr dirty="0" spc="-170"/>
              <a:t>to</a:t>
            </a:r>
            <a:r>
              <a:rPr dirty="0" spc="-420"/>
              <a:t> </a:t>
            </a:r>
            <a:r>
              <a:rPr dirty="0" spc="-215"/>
              <a:t>various</a:t>
            </a:r>
            <a:r>
              <a:rPr dirty="0" spc="-420"/>
              <a:t> </a:t>
            </a:r>
            <a:r>
              <a:rPr dirty="0" spc="-175"/>
              <a:t>destinations</a:t>
            </a:r>
            <a:r>
              <a:rPr dirty="0" spc="-425"/>
              <a:t> </a:t>
            </a:r>
            <a:r>
              <a:rPr dirty="0" spc="-235"/>
              <a:t>they</a:t>
            </a:r>
            <a:r>
              <a:rPr dirty="0" spc="-420"/>
              <a:t> </a:t>
            </a:r>
            <a:r>
              <a:rPr dirty="0" spc="-215"/>
              <a:t>want</a:t>
            </a:r>
            <a:r>
              <a:rPr dirty="0" spc="-420"/>
              <a:t> </a:t>
            </a:r>
            <a:r>
              <a:rPr dirty="0" spc="-170"/>
              <a:t>to</a:t>
            </a:r>
            <a:r>
              <a:rPr dirty="0" spc="-420"/>
              <a:t> </a:t>
            </a:r>
            <a:r>
              <a:rPr dirty="0" spc="-210"/>
              <a:t>share</a:t>
            </a:r>
            <a:r>
              <a:rPr dirty="0" spc="-425"/>
              <a:t> </a:t>
            </a:r>
            <a:r>
              <a:rPr dirty="0" spc="-175"/>
              <a:t>with</a:t>
            </a:r>
            <a:r>
              <a:rPr dirty="0" spc="-420"/>
              <a:t> </a:t>
            </a:r>
            <a:r>
              <a:rPr dirty="0" spc="-185"/>
              <a:t>their</a:t>
            </a:r>
            <a:r>
              <a:rPr dirty="0" spc="-420"/>
              <a:t> </a:t>
            </a:r>
            <a:r>
              <a:rPr dirty="0" spc="-200"/>
              <a:t>audience.</a:t>
            </a:r>
            <a:r>
              <a:rPr dirty="0" spc="455"/>
              <a:t> </a:t>
            </a:r>
            <a:r>
              <a:rPr dirty="0" spc="-200"/>
              <a:t>The</a:t>
            </a:r>
            <a:r>
              <a:rPr dirty="0" spc="-420"/>
              <a:t> </a:t>
            </a:r>
            <a:r>
              <a:rPr dirty="0" spc="-150"/>
              <a:t>links</a:t>
            </a:r>
            <a:r>
              <a:rPr dirty="0" spc="-420"/>
              <a:t> </a:t>
            </a:r>
            <a:r>
              <a:rPr dirty="0" spc="-190"/>
              <a:t>can </a:t>
            </a:r>
            <a:r>
              <a:rPr dirty="0" spc="-1285"/>
              <a:t> </a:t>
            </a:r>
            <a:r>
              <a:rPr dirty="0" spc="-155"/>
              <a:t>lead</a:t>
            </a:r>
            <a:r>
              <a:rPr dirty="0" spc="-425"/>
              <a:t> </a:t>
            </a:r>
            <a:r>
              <a:rPr dirty="0" spc="-170"/>
              <a:t>to</a:t>
            </a:r>
            <a:r>
              <a:rPr dirty="0" spc="-425"/>
              <a:t> </a:t>
            </a:r>
            <a:r>
              <a:rPr dirty="0" spc="-250"/>
              <a:t>a</a:t>
            </a:r>
            <a:r>
              <a:rPr dirty="0" spc="-425"/>
              <a:t> </a:t>
            </a:r>
            <a:r>
              <a:rPr dirty="0" spc="-160"/>
              <a:t>wide</a:t>
            </a:r>
            <a:r>
              <a:rPr dirty="0" spc="-425"/>
              <a:t> </a:t>
            </a:r>
            <a:r>
              <a:rPr dirty="0" spc="-254"/>
              <a:t>range</a:t>
            </a:r>
            <a:r>
              <a:rPr dirty="0" spc="-425"/>
              <a:t> </a:t>
            </a:r>
            <a:r>
              <a:rPr dirty="0" spc="-145"/>
              <a:t>of</a:t>
            </a:r>
            <a:r>
              <a:rPr dirty="0" spc="-420"/>
              <a:t> </a:t>
            </a:r>
            <a:r>
              <a:rPr dirty="0" spc="-185"/>
              <a:t>destinations,</a:t>
            </a:r>
            <a:r>
              <a:rPr dirty="0" spc="-425"/>
              <a:t> </a:t>
            </a:r>
            <a:r>
              <a:rPr dirty="0" spc="-175"/>
              <a:t>such</a:t>
            </a:r>
            <a:r>
              <a:rPr dirty="0" spc="-425"/>
              <a:t> </a:t>
            </a:r>
            <a:r>
              <a:rPr dirty="0" spc="-190"/>
              <a:t>as</a:t>
            </a:r>
            <a:r>
              <a:rPr dirty="0" spc="-425"/>
              <a:t> </a:t>
            </a:r>
            <a:r>
              <a:rPr dirty="0" spc="-180"/>
              <a:t>websites,</a:t>
            </a:r>
            <a:r>
              <a:rPr dirty="0" spc="-425"/>
              <a:t> </a:t>
            </a:r>
            <a:r>
              <a:rPr dirty="0" spc="-180"/>
              <a:t>blog</a:t>
            </a:r>
            <a:r>
              <a:rPr dirty="0" spc="-425"/>
              <a:t> </a:t>
            </a:r>
            <a:r>
              <a:rPr dirty="0" spc="-190"/>
              <a:t>posts,</a:t>
            </a:r>
            <a:r>
              <a:rPr dirty="0" spc="-420"/>
              <a:t> </a:t>
            </a:r>
            <a:r>
              <a:rPr dirty="0" spc="-160"/>
              <a:t>online</a:t>
            </a:r>
            <a:r>
              <a:rPr dirty="0" spc="-425"/>
              <a:t> </a:t>
            </a:r>
            <a:r>
              <a:rPr dirty="0" spc="-195"/>
              <a:t>stores, </a:t>
            </a:r>
            <a:r>
              <a:rPr dirty="0" spc="-190"/>
              <a:t> </a:t>
            </a:r>
            <a:r>
              <a:rPr dirty="0" spc="-125"/>
              <a:t>social</a:t>
            </a:r>
            <a:r>
              <a:rPr dirty="0" spc="-430"/>
              <a:t> </a:t>
            </a:r>
            <a:r>
              <a:rPr dirty="0" spc="-215"/>
              <a:t>media</a:t>
            </a:r>
            <a:r>
              <a:rPr dirty="0" spc="-430"/>
              <a:t> </a:t>
            </a:r>
            <a:r>
              <a:rPr dirty="0" spc="-190"/>
              <a:t>accounts,</a:t>
            </a:r>
            <a:r>
              <a:rPr dirty="0" spc="-430"/>
              <a:t> </a:t>
            </a:r>
            <a:r>
              <a:rPr dirty="0" spc="-210"/>
              <a:t>videos,</a:t>
            </a:r>
            <a:r>
              <a:rPr dirty="0" spc="-430"/>
              <a:t> </a:t>
            </a:r>
            <a:r>
              <a:rPr dirty="0" spc="-210"/>
              <a:t>music,</a:t>
            </a:r>
            <a:r>
              <a:rPr dirty="0" spc="-430"/>
              <a:t> </a:t>
            </a:r>
            <a:r>
              <a:rPr dirty="0" spc="-204"/>
              <a:t>or</a:t>
            </a:r>
            <a:r>
              <a:rPr dirty="0" spc="-430"/>
              <a:t> </a:t>
            </a:r>
            <a:r>
              <a:rPr dirty="0" spc="-285"/>
              <a:t>any</a:t>
            </a:r>
            <a:r>
              <a:rPr dirty="0" spc="-430"/>
              <a:t> </a:t>
            </a:r>
            <a:r>
              <a:rPr dirty="0" spc="-200"/>
              <a:t>other</a:t>
            </a:r>
            <a:r>
              <a:rPr dirty="0" spc="-425"/>
              <a:t> </a:t>
            </a:r>
            <a:r>
              <a:rPr dirty="0" spc="-185"/>
              <a:t>web-based</a:t>
            </a:r>
            <a:r>
              <a:rPr dirty="0" spc="-430"/>
              <a:t> </a:t>
            </a:r>
            <a:r>
              <a:rPr dirty="0" spc="-200"/>
              <a:t>content.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3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18976" y="202528"/>
            <a:ext cx="1492051" cy="1638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7799" y="584161"/>
            <a:ext cx="15461615" cy="8569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5880">
              <a:lnSpc>
                <a:spcPct val="116599"/>
              </a:lnSpc>
              <a:spcBef>
                <a:spcPts val="95"/>
              </a:spcBef>
            </a:pPr>
            <a:r>
              <a:rPr dirty="0" sz="3700" spc="-130">
                <a:solidFill>
                  <a:srgbClr val="F7F7F7"/>
                </a:solidFill>
                <a:latin typeface="Verdana"/>
                <a:cs typeface="Verdana"/>
              </a:rPr>
              <a:t>B</a:t>
            </a:r>
            <a:r>
              <a:rPr dirty="0" sz="3700" spc="-345">
                <a:solidFill>
                  <a:srgbClr val="F7F7F7"/>
                </a:solidFill>
                <a:latin typeface="Verdana"/>
                <a:cs typeface="Verdana"/>
              </a:rPr>
              <a:t>y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75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dirty="0" sz="3700" spc="-15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dirty="0" sz="3700" spc="-10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3700" spc="-75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dirty="0" sz="3700" spc="-250">
                <a:solidFill>
                  <a:srgbClr val="F7F7F7"/>
                </a:solidFill>
                <a:latin typeface="Verdana"/>
                <a:cs typeface="Verdana"/>
              </a:rPr>
              <a:t>k</a:t>
            </a:r>
            <a:r>
              <a:rPr dirty="0" sz="3700" spc="-10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3700" spc="-25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3700" spc="-355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8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3700" spc="-245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65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3700" spc="-25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dirty="0" sz="3700" spc="-175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5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dirty="0" sz="3700" spc="-10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3700" spc="-25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3700" spc="-250">
                <a:solidFill>
                  <a:srgbClr val="F7F7F7"/>
                </a:solidFill>
                <a:latin typeface="Verdana"/>
                <a:cs typeface="Verdana"/>
              </a:rPr>
              <a:t>k</a:t>
            </a:r>
            <a:r>
              <a:rPr dirty="0" sz="3700" spc="-340">
                <a:solidFill>
                  <a:srgbClr val="F7F7F7"/>
                </a:solidFill>
                <a:latin typeface="Verdana"/>
                <a:cs typeface="Verdana"/>
              </a:rPr>
              <a:t>,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375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dirty="0" sz="3700" spc="-10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3700" spc="-135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dirty="0" sz="3700" spc="-10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3700" spc="-165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3700" spc="-18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3700" spc="-229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dirty="0" sz="3700" spc="-13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75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dirty="0" sz="3700" spc="-254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3700" spc="-245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254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3700" spc="-75">
                <a:solidFill>
                  <a:srgbClr val="F7F7F7"/>
                </a:solidFill>
                <a:latin typeface="Verdana"/>
                <a:cs typeface="Verdana"/>
              </a:rPr>
              <a:t>cc</a:t>
            </a:r>
            <a:r>
              <a:rPr dirty="0" sz="3700" spc="-18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3700" spc="-135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dirty="0" sz="3700" spc="-13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65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3700" spc="-25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dirty="0" sz="3700" spc="-175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25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dirty="0" sz="3700" spc="-135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dirty="0" sz="3700" spc="-18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3700" spc="-229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dirty="0" sz="3700" spc="-105">
                <a:solidFill>
                  <a:srgbClr val="F7F7F7"/>
                </a:solidFill>
                <a:latin typeface="Verdana"/>
                <a:cs typeface="Verdana"/>
              </a:rPr>
              <a:t>'</a:t>
            </a:r>
            <a:r>
              <a:rPr dirty="0" sz="3700" spc="-13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65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dirty="0" sz="3700" spc="-254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3700" spc="-36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dirty="0" sz="3700" spc="-175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254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3700" spc="-25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3700" spc="-16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75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dirty="0" sz="3700" spc="-25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dirty="0" sz="3700" spc="-180">
                <a:solidFill>
                  <a:srgbClr val="F7F7F7"/>
                </a:solidFill>
                <a:latin typeface="Verdana"/>
                <a:cs typeface="Verdana"/>
              </a:rPr>
              <a:t>oo</a:t>
            </a:r>
            <a:r>
              <a:rPr dirty="0" sz="3700" spc="-135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dirty="0" sz="3700" spc="-175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65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3700" spc="-25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dirty="0" sz="3700" spc="-130">
                <a:solidFill>
                  <a:srgbClr val="F7F7F7"/>
                </a:solidFill>
                <a:latin typeface="Verdana"/>
                <a:cs typeface="Verdana"/>
              </a:rPr>
              <a:t>e  </a:t>
            </a:r>
            <a:r>
              <a:rPr dirty="0" sz="3700" spc="-15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dirty="0" sz="3700" spc="-10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3700" spc="-25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3700" spc="-245">
                <a:solidFill>
                  <a:srgbClr val="F7F7F7"/>
                </a:solidFill>
                <a:latin typeface="Verdana"/>
                <a:cs typeface="Verdana"/>
              </a:rPr>
              <a:t>k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65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3700" spc="-25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dirty="0" sz="3700" spc="-254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3700" spc="-16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0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3700" spc="-25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3700" spc="-165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3700" spc="-18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3700" spc="-229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dirty="0" sz="3700" spc="-18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3700" spc="-135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dirty="0" sz="3700" spc="-165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3700" spc="-13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65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3700" spc="-25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dirty="0" sz="3700" spc="-18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3700" spc="-37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65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3700" spc="-25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dirty="0" sz="3700" spc="-175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375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dirty="0" sz="3700" spc="-18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3700" spc="-135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dirty="0" sz="3700" spc="-165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3700" spc="-340">
                <a:solidFill>
                  <a:srgbClr val="F7F7F7"/>
                </a:solidFill>
                <a:latin typeface="Verdana"/>
                <a:cs typeface="Verdana"/>
              </a:rPr>
              <a:t>.</a:t>
            </a:r>
            <a:endParaRPr sz="3700">
              <a:latin typeface="Verdana"/>
              <a:cs typeface="Verdana"/>
            </a:endParaRPr>
          </a:p>
          <a:p>
            <a:pPr marL="12700" marR="365760">
              <a:lnSpc>
                <a:spcPts val="5180"/>
              </a:lnSpc>
              <a:spcBef>
                <a:spcPts val="295"/>
              </a:spcBef>
            </a:pPr>
            <a:r>
              <a:rPr dirty="0" sz="3700" spc="-185">
                <a:solidFill>
                  <a:srgbClr val="F7F7F7"/>
                </a:solidFill>
                <a:latin typeface="Verdana"/>
                <a:cs typeface="Verdana"/>
              </a:rPr>
              <a:t>we</a:t>
            </a:r>
            <a:r>
              <a:rPr dirty="0" sz="3700" spc="-42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60">
                <a:solidFill>
                  <a:srgbClr val="F7F7F7"/>
                </a:solidFill>
                <a:latin typeface="Verdana"/>
                <a:cs typeface="Verdana"/>
              </a:rPr>
              <a:t>offer</a:t>
            </a:r>
            <a:r>
              <a:rPr dirty="0" sz="3700" spc="-42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25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3700" spc="-42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85">
                <a:solidFill>
                  <a:srgbClr val="F7F7F7"/>
                </a:solidFill>
                <a:latin typeface="Verdana"/>
                <a:cs typeface="Verdana"/>
              </a:rPr>
              <a:t>user-friendly</a:t>
            </a:r>
            <a:r>
              <a:rPr dirty="0" sz="3700" spc="-42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70">
                <a:solidFill>
                  <a:srgbClr val="F7F7F7"/>
                </a:solidFill>
                <a:latin typeface="Verdana"/>
                <a:cs typeface="Verdana"/>
              </a:rPr>
              <a:t>interface</a:t>
            </a:r>
            <a:r>
              <a:rPr dirty="0" sz="3700" spc="-42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210">
                <a:solidFill>
                  <a:srgbClr val="F7F7F7"/>
                </a:solidFill>
                <a:latin typeface="Verdana"/>
                <a:cs typeface="Verdana"/>
              </a:rPr>
              <a:t>that</a:t>
            </a:r>
            <a:r>
              <a:rPr dirty="0" sz="3700" spc="-42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30">
                <a:solidFill>
                  <a:srgbClr val="F7F7F7"/>
                </a:solidFill>
                <a:latin typeface="Verdana"/>
                <a:cs typeface="Verdana"/>
              </a:rPr>
              <a:t>allows</a:t>
            </a:r>
            <a:r>
              <a:rPr dirty="0" sz="3700" spc="-42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75">
                <a:solidFill>
                  <a:srgbClr val="F7F7F7"/>
                </a:solidFill>
                <a:latin typeface="Verdana"/>
                <a:cs typeface="Verdana"/>
              </a:rPr>
              <a:t>individuals</a:t>
            </a:r>
            <a:r>
              <a:rPr dirty="0" sz="3700" spc="-42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220">
                <a:solidFill>
                  <a:srgbClr val="F7F7F7"/>
                </a:solidFill>
                <a:latin typeface="Verdana"/>
                <a:cs typeface="Verdana"/>
              </a:rPr>
              <a:t>and</a:t>
            </a:r>
            <a:r>
              <a:rPr dirty="0" sz="3700" spc="-42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65">
                <a:solidFill>
                  <a:srgbClr val="F7F7F7"/>
                </a:solidFill>
                <a:latin typeface="Verdana"/>
                <a:cs typeface="Verdana"/>
              </a:rPr>
              <a:t>businesses </a:t>
            </a:r>
            <a:r>
              <a:rPr dirty="0" sz="3700" spc="-128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70">
                <a:solidFill>
                  <a:srgbClr val="F7F7F7"/>
                </a:solidFill>
                <a:latin typeface="Verdana"/>
                <a:cs typeface="Verdana"/>
              </a:rPr>
              <a:t>to </a:t>
            </a:r>
            <a:r>
              <a:rPr dirty="0" sz="3700" spc="-190">
                <a:solidFill>
                  <a:srgbClr val="F7F7F7"/>
                </a:solidFill>
                <a:latin typeface="Verdana"/>
                <a:cs typeface="Verdana"/>
              </a:rPr>
              <a:t>customize </a:t>
            </a:r>
            <a:r>
              <a:rPr dirty="0" sz="3700" spc="-185">
                <a:solidFill>
                  <a:srgbClr val="F7F7F7"/>
                </a:solidFill>
                <a:latin typeface="Verdana"/>
                <a:cs typeface="Verdana"/>
              </a:rPr>
              <a:t>their </a:t>
            </a:r>
            <a:r>
              <a:rPr dirty="0" sz="3700" spc="-200">
                <a:solidFill>
                  <a:srgbClr val="F7F7F7"/>
                </a:solidFill>
                <a:latin typeface="Verdana"/>
                <a:cs typeface="Verdana"/>
              </a:rPr>
              <a:t>landing </a:t>
            </a:r>
            <a:r>
              <a:rPr dirty="0" sz="3700" spc="-220">
                <a:solidFill>
                  <a:srgbClr val="F7F7F7"/>
                </a:solidFill>
                <a:latin typeface="Verdana"/>
                <a:cs typeface="Verdana"/>
              </a:rPr>
              <a:t>pages </a:t>
            </a:r>
            <a:r>
              <a:rPr dirty="0" sz="3700" spc="-185">
                <a:solidFill>
                  <a:srgbClr val="F7F7F7"/>
                </a:solidFill>
                <a:latin typeface="Verdana"/>
                <a:cs typeface="Verdana"/>
              </a:rPr>
              <a:t>according </a:t>
            </a:r>
            <a:r>
              <a:rPr dirty="0" sz="3700" spc="-170">
                <a:solidFill>
                  <a:srgbClr val="F7F7F7"/>
                </a:solidFill>
                <a:latin typeface="Verdana"/>
                <a:cs typeface="Verdana"/>
              </a:rPr>
              <a:t>to </a:t>
            </a:r>
            <a:r>
              <a:rPr dirty="0" sz="3700" spc="-185">
                <a:solidFill>
                  <a:srgbClr val="F7F7F7"/>
                </a:solidFill>
                <a:latin typeface="Verdana"/>
                <a:cs typeface="Verdana"/>
              </a:rPr>
              <a:t>their </a:t>
            </a:r>
            <a:r>
              <a:rPr dirty="0" sz="3700" spc="-220">
                <a:solidFill>
                  <a:srgbClr val="F7F7F7"/>
                </a:solidFill>
                <a:latin typeface="Verdana"/>
                <a:cs typeface="Verdana"/>
              </a:rPr>
              <a:t>branding and </a:t>
            </a:r>
            <a:r>
              <a:rPr dirty="0" sz="3700" spc="-21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90">
                <a:solidFill>
                  <a:srgbClr val="F7F7F7"/>
                </a:solidFill>
                <a:latin typeface="Verdana"/>
                <a:cs typeface="Verdana"/>
              </a:rPr>
              <a:t>preferences. </a:t>
            </a:r>
            <a:r>
              <a:rPr dirty="0" sz="3700" spc="-175">
                <a:solidFill>
                  <a:srgbClr val="F7F7F7"/>
                </a:solidFill>
                <a:latin typeface="Verdana"/>
                <a:cs typeface="Verdana"/>
              </a:rPr>
              <a:t>Users </a:t>
            </a:r>
            <a:r>
              <a:rPr dirty="0" sz="3700" spc="-190">
                <a:solidFill>
                  <a:srgbClr val="F7F7F7"/>
                </a:solidFill>
                <a:latin typeface="Verdana"/>
                <a:cs typeface="Verdana"/>
              </a:rPr>
              <a:t>can </a:t>
            </a:r>
            <a:r>
              <a:rPr dirty="0" sz="3700" spc="-195">
                <a:solidFill>
                  <a:srgbClr val="F7F7F7"/>
                </a:solidFill>
                <a:latin typeface="Verdana"/>
                <a:cs typeface="Verdana"/>
              </a:rPr>
              <a:t>add </a:t>
            </a:r>
            <a:r>
              <a:rPr dirty="0" sz="3700" spc="-185">
                <a:solidFill>
                  <a:srgbClr val="F7F7F7"/>
                </a:solidFill>
                <a:latin typeface="Verdana"/>
                <a:cs typeface="Verdana"/>
              </a:rPr>
              <a:t>their </a:t>
            </a:r>
            <a:r>
              <a:rPr dirty="0" sz="3700" spc="-204">
                <a:solidFill>
                  <a:srgbClr val="F7F7F7"/>
                </a:solidFill>
                <a:latin typeface="Verdana"/>
                <a:cs typeface="Verdana"/>
              </a:rPr>
              <a:t>own </a:t>
            </a:r>
            <a:r>
              <a:rPr dirty="0" sz="3700" spc="-140">
                <a:solidFill>
                  <a:srgbClr val="F7F7F7"/>
                </a:solidFill>
                <a:latin typeface="Verdana"/>
                <a:cs typeface="Verdana"/>
              </a:rPr>
              <a:t>profile </a:t>
            </a:r>
            <a:r>
              <a:rPr dirty="0" sz="3700" spc="-190">
                <a:solidFill>
                  <a:srgbClr val="F7F7F7"/>
                </a:solidFill>
                <a:latin typeface="Verdana"/>
                <a:cs typeface="Verdana"/>
              </a:rPr>
              <a:t>picture, </a:t>
            </a:r>
            <a:r>
              <a:rPr dirty="0" sz="3700" spc="-220">
                <a:solidFill>
                  <a:srgbClr val="F7F7F7"/>
                </a:solidFill>
                <a:latin typeface="Verdana"/>
                <a:cs typeface="Verdana"/>
              </a:rPr>
              <a:t>and </a:t>
            </a:r>
            <a:r>
              <a:rPr dirty="0" sz="3700" spc="-215">
                <a:solidFill>
                  <a:srgbClr val="F7F7F7"/>
                </a:solidFill>
                <a:latin typeface="Verdana"/>
                <a:cs typeface="Verdana"/>
              </a:rPr>
              <a:t>background </a:t>
            </a:r>
            <a:r>
              <a:rPr dirty="0" sz="3700" spc="-21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270">
                <a:solidFill>
                  <a:srgbClr val="F7F7F7"/>
                </a:solidFill>
                <a:latin typeface="Verdana"/>
                <a:cs typeface="Verdana"/>
              </a:rPr>
              <a:t>image,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220">
                <a:solidFill>
                  <a:srgbClr val="F7F7F7"/>
                </a:solidFill>
                <a:latin typeface="Verdana"/>
                <a:cs typeface="Verdana"/>
              </a:rPr>
              <a:t>and</a:t>
            </a:r>
            <a:r>
              <a:rPr dirty="0" sz="3700" spc="-42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75">
                <a:solidFill>
                  <a:srgbClr val="F7F7F7"/>
                </a:solidFill>
                <a:latin typeface="Verdana"/>
                <a:cs typeface="Verdana"/>
              </a:rPr>
              <a:t>personalize</a:t>
            </a:r>
            <a:r>
              <a:rPr dirty="0" sz="3700" spc="-42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95">
                <a:solidFill>
                  <a:srgbClr val="F7F7F7"/>
                </a:solidFill>
                <a:latin typeface="Verdana"/>
                <a:cs typeface="Verdana"/>
              </a:rPr>
              <a:t>the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35">
                <a:solidFill>
                  <a:srgbClr val="F7F7F7"/>
                </a:solidFill>
                <a:latin typeface="Verdana"/>
                <a:cs typeface="Verdana"/>
              </a:rPr>
              <a:t>colors</a:t>
            </a:r>
            <a:r>
              <a:rPr dirty="0" sz="3700" spc="-42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70">
                <a:solidFill>
                  <a:srgbClr val="F7F7F7"/>
                </a:solidFill>
                <a:latin typeface="Verdana"/>
                <a:cs typeface="Verdana"/>
              </a:rPr>
              <a:t>to</a:t>
            </a:r>
            <a:r>
              <a:rPr dirty="0" sz="3700" spc="-42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225">
                <a:solidFill>
                  <a:srgbClr val="F7F7F7"/>
                </a:solidFill>
                <a:latin typeface="Verdana"/>
                <a:cs typeface="Verdana"/>
              </a:rPr>
              <a:t>match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85">
                <a:solidFill>
                  <a:srgbClr val="F7F7F7"/>
                </a:solidFill>
                <a:latin typeface="Verdana"/>
                <a:cs typeface="Verdana"/>
              </a:rPr>
              <a:t>their</a:t>
            </a:r>
            <a:r>
              <a:rPr dirty="0" sz="3700" spc="-42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80">
                <a:solidFill>
                  <a:srgbClr val="F7F7F7"/>
                </a:solidFill>
                <a:latin typeface="Verdana"/>
                <a:cs typeface="Verdana"/>
              </a:rPr>
              <a:t>overall</a:t>
            </a:r>
            <a:r>
              <a:rPr dirty="0" sz="3700" spc="-42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85">
                <a:solidFill>
                  <a:srgbClr val="F7F7F7"/>
                </a:solidFill>
                <a:latin typeface="Verdana"/>
                <a:cs typeface="Verdana"/>
              </a:rPr>
              <a:t>visual</a:t>
            </a:r>
            <a:r>
              <a:rPr dirty="0" sz="3700" spc="-42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200">
                <a:solidFill>
                  <a:srgbClr val="F7F7F7"/>
                </a:solidFill>
                <a:latin typeface="Verdana"/>
                <a:cs typeface="Verdana"/>
              </a:rPr>
              <a:t>identity.</a:t>
            </a:r>
            <a:endParaRPr sz="3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3700" spc="-235">
                <a:solidFill>
                  <a:srgbClr val="F7F7F7"/>
                </a:solidFill>
                <a:latin typeface="Verdana"/>
                <a:cs typeface="Verdana"/>
              </a:rPr>
              <a:t>They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90">
                <a:solidFill>
                  <a:srgbClr val="F7F7F7"/>
                </a:solidFill>
                <a:latin typeface="Verdana"/>
                <a:cs typeface="Verdana"/>
              </a:rPr>
              <a:t>can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45">
                <a:solidFill>
                  <a:srgbClr val="F7F7F7"/>
                </a:solidFill>
                <a:latin typeface="Verdana"/>
                <a:cs typeface="Verdana"/>
              </a:rPr>
              <a:t>also</a:t>
            </a:r>
            <a:r>
              <a:rPr dirty="0" sz="3700" spc="-42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250">
                <a:solidFill>
                  <a:srgbClr val="F7F7F7"/>
                </a:solidFill>
                <a:latin typeface="Verdana"/>
                <a:cs typeface="Verdana"/>
              </a:rPr>
              <a:t>arrange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220">
                <a:solidFill>
                  <a:srgbClr val="F7F7F7"/>
                </a:solidFill>
                <a:latin typeface="Verdana"/>
                <a:cs typeface="Verdana"/>
              </a:rPr>
              <a:t>and</a:t>
            </a:r>
            <a:r>
              <a:rPr dirty="0" sz="3700" spc="-42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50">
                <a:solidFill>
                  <a:srgbClr val="F7F7F7"/>
                </a:solidFill>
                <a:latin typeface="Verdana"/>
                <a:cs typeface="Verdana"/>
              </a:rPr>
              <a:t>edit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95">
                <a:solidFill>
                  <a:srgbClr val="F7F7F7"/>
                </a:solidFill>
                <a:latin typeface="Verdana"/>
                <a:cs typeface="Verdana"/>
              </a:rPr>
              <a:t>the</a:t>
            </a:r>
            <a:r>
              <a:rPr dirty="0" sz="3700" spc="-42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50">
                <a:solidFill>
                  <a:srgbClr val="F7F7F7"/>
                </a:solidFill>
                <a:latin typeface="Verdana"/>
                <a:cs typeface="Verdana"/>
              </a:rPr>
              <a:t>links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70">
                <a:solidFill>
                  <a:srgbClr val="F7F7F7"/>
                </a:solidFill>
                <a:latin typeface="Verdana"/>
                <a:cs typeface="Verdana"/>
              </a:rPr>
              <a:t>to</a:t>
            </a:r>
            <a:r>
              <a:rPr dirty="0" sz="3700" spc="-42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60">
                <a:solidFill>
                  <a:srgbClr val="F7F7F7"/>
                </a:solidFill>
                <a:latin typeface="Verdana"/>
                <a:cs typeface="Verdana"/>
              </a:rPr>
              <a:t>suit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85">
                <a:solidFill>
                  <a:srgbClr val="F7F7F7"/>
                </a:solidFill>
                <a:latin typeface="Verdana"/>
                <a:cs typeface="Verdana"/>
              </a:rPr>
              <a:t>their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210">
                <a:solidFill>
                  <a:srgbClr val="F7F7F7"/>
                </a:solidFill>
                <a:latin typeface="Verdana"/>
                <a:cs typeface="Verdana"/>
              </a:rPr>
              <a:t>needs,</a:t>
            </a:r>
            <a:r>
              <a:rPr dirty="0" sz="3700" spc="-42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220">
                <a:solidFill>
                  <a:srgbClr val="F7F7F7"/>
                </a:solidFill>
                <a:latin typeface="Verdana"/>
                <a:cs typeface="Verdana"/>
              </a:rPr>
              <a:t>and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245">
                <a:solidFill>
                  <a:srgbClr val="F7F7F7"/>
                </a:solidFill>
                <a:latin typeface="Verdana"/>
                <a:cs typeface="Verdana"/>
              </a:rPr>
              <a:t>even</a:t>
            </a:r>
            <a:r>
              <a:rPr dirty="0" sz="3700" spc="-42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95">
                <a:solidFill>
                  <a:srgbClr val="F7F7F7"/>
                </a:solidFill>
                <a:latin typeface="Verdana"/>
                <a:cs typeface="Verdana"/>
              </a:rPr>
              <a:t>add</a:t>
            </a:r>
            <a:endParaRPr sz="3700">
              <a:latin typeface="Verdana"/>
              <a:cs typeface="Verdana"/>
            </a:endParaRPr>
          </a:p>
          <a:p>
            <a:pPr marL="12700" marR="5080">
              <a:lnSpc>
                <a:spcPts val="5170"/>
              </a:lnSpc>
              <a:spcBef>
                <a:spcPts val="130"/>
              </a:spcBef>
            </a:pPr>
            <a:r>
              <a:rPr dirty="0" sz="3700" spc="-155">
                <a:solidFill>
                  <a:srgbClr val="F7F7F7"/>
                </a:solidFill>
                <a:latin typeface="Verdana"/>
                <a:cs typeface="Verdana"/>
              </a:rPr>
              <a:t>descriptions </a:t>
            </a:r>
            <a:r>
              <a:rPr dirty="0" sz="3700" spc="-204">
                <a:solidFill>
                  <a:srgbClr val="F7F7F7"/>
                </a:solidFill>
                <a:latin typeface="Verdana"/>
                <a:cs typeface="Verdana"/>
              </a:rPr>
              <a:t>or </a:t>
            </a:r>
            <a:r>
              <a:rPr dirty="0" sz="3700" spc="-125">
                <a:solidFill>
                  <a:srgbClr val="F7F7F7"/>
                </a:solidFill>
                <a:latin typeface="Verdana"/>
                <a:cs typeface="Verdana"/>
              </a:rPr>
              <a:t>titles </a:t>
            </a:r>
            <a:r>
              <a:rPr dirty="0" sz="3700" spc="-170">
                <a:solidFill>
                  <a:srgbClr val="F7F7F7"/>
                </a:solidFill>
                <a:latin typeface="Verdana"/>
                <a:cs typeface="Verdana"/>
              </a:rPr>
              <a:t>for </a:t>
            </a:r>
            <a:r>
              <a:rPr dirty="0" sz="3700" spc="-190">
                <a:solidFill>
                  <a:srgbClr val="F7F7F7"/>
                </a:solidFill>
                <a:latin typeface="Verdana"/>
                <a:cs typeface="Verdana"/>
              </a:rPr>
              <a:t>each </a:t>
            </a:r>
            <a:r>
              <a:rPr dirty="0" sz="3700" spc="-150">
                <a:solidFill>
                  <a:srgbClr val="F7F7F7"/>
                </a:solidFill>
                <a:latin typeface="Verdana"/>
                <a:cs typeface="Verdana"/>
              </a:rPr>
              <a:t>link </a:t>
            </a:r>
            <a:r>
              <a:rPr dirty="0" sz="3700" spc="-170">
                <a:solidFill>
                  <a:srgbClr val="F7F7F7"/>
                </a:solidFill>
                <a:latin typeface="Verdana"/>
                <a:cs typeface="Verdana"/>
              </a:rPr>
              <a:t>to </a:t>
            </a:r>
            <a:r>
              <a:rPr dirty="0" sz="3700" spc="-200">
                <a:solidFill>
                  <a:srgbClr val="F7F7F7"/>
                </a:solidFill>
                <a:latin typeface="Verdana"/>
                <a:cs typeface="Verdana"/>
              </a:rPr>
              <a:t>provide </a:t>
            </a:r>
            <a:r>
              <a:rPr dirty="0" sz="3700" spc="-190">
                <a:solidFill>
                  <a:srgbClr val="F7F7F7"/>
                </a:solidFill>
                <a:latin typeface="Verdana"/>
                <a:cs typeface="Verdana"/>
              </a:rPr>
              <a:t>context </a:t>
            </a:r>
            <a:r>
              <a:rPr dirty="0" sz="3700" spc="-170">
                <a:solidFill>
                  <a:srgbClr val="F7F7F7"/>
                </a:solidFill>
                <a:latin typeface="Verdana"/>
                <a:cs typeface="Verdana"/>
              </a:rPr>
              <a:t>for </a:t>
            </a:r>
            <a:r>
              <a:rPr dirty="0" sz="3700" spc="-185">
                <a:solidFill>
                  <a:srgbClr val="F7F7F7"/>
                </a:solidFill>
                <a:latin typeface="Verdana"/>
                <a:cs typeface="Verdana"/>
              </a:rPr>
              <a:t>their </a:t>
            </a:r>
            <a:r>
              <a:rPr dirty="0" sz="3700" spc="-200">
                <a:solidFill>
                  <a:srgbClr val="F7F7F7"/>
                </a:solidFill>
                <a:latin typeface="Verdana"/>
                <a:cs typeface="Verdana"/>
              </a:rPr>
              <a:t>audience. </a:t>
            </a:r>
            <a:r>
              <a:rPr dirty="0" sz="3700" spc="-19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200">
                <a:solidFill>
                  <a:srgbClr val="F7F7F7"/>
                </a:solidFill>
                <a:latin typeface="Verdana"/>
                <a:cs typeface="Verdana"/>
              </a:rPr>
              <a:t>The </a:t>
            </a:r>
            <a:r>
              <a:rPr dirty="0" sz="3700" spc="-180">
                <a:solidFill>
                  <a:srgbClr val="F7F7F7"/>
                </a:solidFill>
                <a:latin typeface="Verdana"/>
                <a:cs typeface="Verdana"/>
              </a:rPr>
              <a:t>service </a:t>
            </a:r>
            <a:r>
              <a:rPr dirty="0" sz="3700" spc="-145">
                <a:solidFill>
                  <a:srgbClr val="F7F7F7"/>
                </a:solidFill>
                <a:latin typeface="Verdana"/>
                <a:cs typeface="Verdana"/>
              </a:rPr>
              <a:t>also </a:t>
            </a:r>
            <a:r>
              <a:rPr dirty="0" sz="3700" spc="-190">
                <a:solidFill>
                  <a:srgbClr val="F7F7F7"/>
                </a:solidFill>
                <a:latin typeface="Verdana"/>
                <a:cs typeface="Verdana"/>
              </a:rPr>
              <a:t>provides </a:t>
            </a:r>
            <a:r>
              <a:rPr dirty="0" sz="3700" spc="-215">
                <a:solidFill>
                  <a:srgbClr val="F7F7F7"/>
                </a:solidFill>
                <a:latin typeface="Verdana"/>
                <a:cs typeface="Verdana"/>
              </a:rPr>
              <a:t>some </a:t>
            </a:r>
            <a:r>
              <a:rPr dirty="0" sz="3700" spc="-145">
                <a:solidFill>
                  <a:srgbClr val="F7F7F7"/>
                </a:solidFill>
                <a:latin typeface="Verdana"/>
                <a:cs typeface="Verdana"/>
              </a:rPr>
              <a:t>basic </a:t>
            </a:r>
            <a:r>
              <a:rPr dirty="0" sz="3700" spc="-175">
                <a:solidFill>
                  <a:srgbClr val="F7F7F7"/>
                </a:solidFill>
                <a:latin typeface="Verdana"/>
                <a:cs typeface="Verdana"/>
              </a:rPr>
              <a:t>analytics </a:t>
            </a:r>
            <a:r>
              <a:rPr dirty="0" sz="3700" spc="-170">
                <a:solidFill>
                  <a:srgbClr val="F7F7F7"/>
                </a:solidFill>
                <a:latin typeface="Verdana"/>
                <a:cs typeface="Verdana"/>
              </a:rPr>
              <a:t>to </a:t>
            </a:r>
            <a:r>
              <a:rPr dirty="0" sz="3700" spc="-150">
                <a:solidFill>
                  <a:srgbClr val="F7F7F7"/>
                </a:solidFill>
                <a:latin typeface="Verdana"/>
                <a:cs typeface="Verdana"/>
              </a:rPr>
              <a:t>help </a:t>
            </a:r>
            <a:r>
              <a:rPr dirty="0" sz="3700" spc="-185">
                <a:solidFill>
                  <a:srgbClr val="F7F7F7"/>
                </a:solidFill>
                <a:latin typeface="Verdana"/>
                <a:cs typeface="Verdana"/>
              </a:rPr>
              <a:t>users </a:t>
            </a:r>
            <a:r>
              <a:rPr dirty="0" sz="3700" spc="-195">
                <a:solidFill>
                  <a:srgbClr val="F7F7F7"/>
                </a:solidFill>
                <a:latin typeface="Verdana"/>
                <a:cs typeface="Verdana"/>
              </a:rPr>
              <a:t>track the </a:t>
            </a:r>
            <a:r>
              <a:rPr dirty="0" sz="3700" spc="-19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200">
                <a:solidFill>
                  <a:srgbClr val="F7F7F7"/>
                </a:solidFill>
                <a:latin typeface="Verdana"/>
                <a:cs typeface="Verdana"/>
              </a:rPr>
              <a:t>performance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45">
                <a:solidFill>
                  <a:srgbClr val="F7F7F7"/>
                </a:solidFill>
                <a:latin typeface="Verdana"/>
                <a:cs typeface="Verdana"/>
              </a:rPr>
              <a:t>of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85">
                <a:solidFill>
                  <a:srgbClr val="F7F7F7"/>
                </a:solidFill>
                <a:latin typeface="Verdana"/>
                <a:cs typeface="Verdana"/>
              </a:rPr>
              <a:t>their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80">
                <a:solidFill>
                  <a:srgbClr val="F7F7F7"/>
                </a:solidFill>
                <a:latin typeface="Verdana"/>
                <a:cs typeface="Verdana"/>
              </a:rPr>
              <a:t>links.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235">
                <a:solidFill>
                  <a:srgbClr val="F7F7F7"/>
                </a:solidFill>
                <a:latin typeface="Verdana"/>
                <a:cs typeface="Verdana"/>
              </a:rPr>
              <a:t>They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90">
                <a:solidFill>
                  <a:srgbClr val="F7F7F7"/>
                </a:solidFill>
                <a:latin typeface="Verdana"/>
                <a:cs typeface="Verdana"/>
              </a:rPr>
              <a:t>can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65">
                <a:solidFill>
                  <a:srgbClr val="F7F7F7"/>
                </a:solidFill>
                <a:latin typeface="Verdana"/>
                <a:cs typeface="Verdana"/>
              </a:rPr>
              <a:t>see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95">
                <a:solidFill>
                  <a:srgbClr val="F7F7F7"/>
                </a:solidFill>
                <a:latin typeface="Verdana"/>
                <a:cs typeface="Verdana"/>
              </a:rPr>
              <a:t>the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240">
                <a:solidFill>
                  <a:srgbClr val="F7F7F7"/>
                </a:solidFill>
                <a:latin typeface="Verdana"/>
                <a:cs typeface="Verdana"/>
              </a:rPr>
              <a:t>number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45">
                <a:solidFill>
                  <a:srgbClr val="F7F7F7"/>
                </a:solidFill>
                <a:latin typeface="Verdana"/>
                <a:cs typeface="Verdana"/>
              </a:rPr>
              <a:t>of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05">
                <a:solidFill>
                  <a:srgbClr val="F7F7F7"/>
                </a:solidFill>
                <a:latin typeface="Verdana"/>
                <a:cs typeface="Verdana"/>
              </a:rPr>
              <a:t>clicks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210">
                <a:solidFill>
                  <a:srgbClr val="F7F7F7"/>
                </a:solidFill>
                <a:latin typeface="Verdana"/>
                <a:cs typeface="Verdana"/>
              </a:rPr>
              <a:t>on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90">
                <a:solidFill>
                  <a:srgbClr val="F7F7F7"/>
                </a:solidFill>
                <a:latin typeface="Verdana"/>
                <a:cs typeface="Verdana"/>
              </a:rPr>
              <a:t>each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50">
                <a:solidFill>
                  <a:srgbClr val="F7F7F7"/>
                </a:solidFill>
                <a:latin typeface="Verdana"/>
                <a:cs typeface="Verdana"/>
              </a:rPr>
              <a:t>link </a:t>
            </a:r>
            <a:r>
              <a:rPr dirty="0" sz="3700" spc="-128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220">
                <a:solidFill>
                  <a:srgbClr val="F7F7F7"/>
                </a:solidFill>
                <a:latin typeface="Verdana"/>
                <a:cs typeface="Verdana"/>
              </a:rPr>
              <a:t>and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235">
                <a:solidFill>
                  <a:srgbClr val="F7F7F7"/>
                </a:solidFill>
                <a:latin typeface="Verdana"/>
                <a:cs typeface="Verdana"/>
              </a:rPr>
              <a:t>get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250">
                <a:solidFill>
                  <a:srgbClr val="F7F7F7"/>
                </a:solidFill>
                <a:latin typeface="Verdana"/>
                <a:cs typeface="Verdana"/>
              </a:rPr>
              <a:t>an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225">
                <a:solidFill>
                  <a:srgbClr val="F7F7F7"/>
                </a:solidFill>
                <a:latin typeface="Verdana"/>
                <a:cs typeface="Verdana"/>
              </a:rPr>
              <a:t>overview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45">
                <a:solidFill>
                  <a:srgbClr val="F7F7F7"/>
                </a:solidFill>
                <a:latin typeface="Verdana"/>
                <a:cs typeface="Verdana"/>
              </a:rPr>
              <a:t>of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204">
                <a:solidFill>
                  <a:srgbClr val="F7F7F7"/>
                </a:solidFill>
                <a:latin typeface="Verdana"/>
                <a:cs typeface="Verdana"/>
              </a:rPr>
              <a:t>how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85">
                <a:solidFill>
                  <a:srgbClr val="F7F7F7"/>
                </a:solidFill>
                <a:latin typeface="Verdana"/>
                <a:cs typeface="Verdana"/>
              </a:rPr>
              <a:t>their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240">
                <a:solidFill>
                  <a:srgbClr val="F7F7F7"/>
                </a:solidFill>
                <a:latin typeface="Verdana"/>
                <a:cs typeface="Verdana"/>
              </a:rPr>
              <a:t>page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14">
                <a:solidFill>
                  <a:srgbClr val="F7F7F7"/>
                </a:solidFill>
                <a:latin typeface="Verdana"/>
                <a:cs typeface="Verdana"/>
              </a:rPr>
              <a:t>is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215">
                <a:solidFill>
                  <a:srgbClr val="F7F7F7"/>
                </a:solidFill>
                <a:latin typeface="Verdana"/>
                <a:cs typeface="Verdana"/>
              </a:rPr>
              <a:t>performing</a:t>
            </a:r>
            <a:r>
              <a:rPr dirty="0" sz="3700" spc="-42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70">
                <a:solidFill>
                  <a:srgbClr val="F7F7F7"/>
                </a:solidFill>
                <a:latin typeface="Verdana"/>
                <a:cs typeface="Verdana"/>
              </a:rPr>
              <a:t>in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215">
                <a:solidFill>
                  <a:srgbClr val="F7F7F7"/>
                </a:solidFill>
                <a:latin typeface="Verdana"/>
                <a:cs typeface="Verdana"/>
              </a:rPr>
              <a:t>terms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45">
                <a:solidFill>
                  <a:srgbClr val="F7F7F7"/>
                </a:solidFill>
                <a:latin typeface="Verdana"/>
                <a:cs typeface="Verdana"/>
              </a:rPr>
              <a:t>of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80">
                <a:solidFill>
                  <a:srgbClr val="F7F7F7"/>
                </a:solidFill>
                <a:latin typeface="Verdana"/>
                <a:cs typeface="Verdana"/>
              </a:rPr>
              <a:t>audience </a:t>
            </a:r>
            <a:r>
              <a:rPr dirty="0" sz="3700" spc="-17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265">
                <a:solidFill>
                  <a:srgbClr val="F7F7F7"/>
                </a:solidFill>
                <a:latin typeface="Verdana"/>
                <a:cs typeface="Verdana"/>
              </a:rPr>
              <a:t>engagement. </a:t>
            </a:r>
            <a:r>
              <a:rPr dirty="0" sz="3700" spc="-160">
                <a:solidFill>
                  <a:srgbClr val="F7F7F7"/>
                </a:solidFill>
                <a:latin typeface="Verdana"/>
                <a:cs typeface="Verdana"/>
              </a:rPr>
              <a:t>This </a:t>
            </a:r>
            <a:r>
              <a:rPr dirty="0" sz="3700" spc="-200">
                <a:solidFill>
                  <a:srgbClr val="F7F7F7"/>
                </a:solidFill>
                <a:latin typeface="Verdana"/>
                <a:cs typeface="Verdana"/>
              </a:rPr>
              <a:t>information </a:t>
            </a:r>
            <a:r>
              <a:rPr dirty="0" sz="3700" spc="-190">
                <a:solidFill>
                  <a:srgbClr val="F7F7F7"/>
                </a:solidFill>
                <a:latin typeface="Verdana"/>
                <a:cs typeface="Verdana"/>
              </a:rPr>
              <a:t>can </a:t>
            </a:r>
            <a:r>
              <a:rPr dirty="0" sz="3700" spc="-170">
                <a:solidFill>
                  <a:srgbClr val="F7F7F7"/>
                </a:solidFill>
                <a:latin typeface="Verdana"/>
                <a:cs typeface="Verdana"/>
              </a:rPr>
              <a:t>be </a:t>
            </a:r>
            <a:r>
              <a:rPr dirty="0" sz="3700" spc="-155">
                <a:solidFill>
                  <a:srgbClr val="F7F7F7"/>
                </a:solidFill>
                <a:latin typeface="Verdana"/>
                <a:cs typeface="Verdana"/>
              </a:rPr>
              <a:t>useful </a:t>
            </a:r>
            <a:r>
              <a:rPr dirty="0" sz="3700" spc="-170">
                <a:solidFill>
                  <a:srgbClr val="F7F7F7"/>
                </a:solidFill>
                <a:latin typeface="Verdana"/>
                <a:cs typeface="Verdana"/>
              </a:rPr>
              <a:t>for </a:t>
            </a:r>
            <a:r>
              <a:rPr dirty="0" sz="3700" spc="-220">
                <a:solidFill>
                  <a:srgbClr val="F7F7F7"/>
                </a:solidFill>
                <a:latin typeface="Verdana"/>
                <a:cs typeface="Verdana"/>
              </a:rPr>
              <a:t>evaluating </a:t>
            </a:r>
            <a:r>
              <a:rPr dirty="0" sz="3700" spc="-195">
                <a:solidFill>
                  <a:srgbClr val="F7F7F7"/>
                </a:solidFill>
                <a:latin typeface="Verdana"/>
                <a:cs typeface="Verdana"/>
              </a:rPr>
              <a:t>the </a:t>
            </a:r>
            <a:r>
              <a:rPr dirty="0" sz="3700" spc="-19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45">
                <a:solidFill>
                  <a:srgbClr val="F7F7F7"/>
                </a:solidFill>
                <a:latin typeface="Verdana"/>
                <a:cs typeface="Verdana"/>
              </a:rPr>
              <a:t>effe</a:t>
            </a:r>
            <a:r>
              <a:rPr dirty="0" sz="3700" spc="-75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dirty="0" sz="3700" spc="-165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3700" spc="-10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3700" spc="-375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dirty="0" sz="3700" spc="-18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3700" spc="-25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3700" spc="-18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3700" spc="-135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dirty="0" sz="3700" spc="-13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8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3700" spc="-105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65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dirty="0" sz="3700" spc="-10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3700" spc="-135">
                <a:solidFill>
                  <a:srgbClr val="F7F7F7"/>
                </a:solidFill>
                <a:latin typeface="Verdana"/>
                <a:cs typeface="Verdana"/>
              </a:rPr>
              <a:t>ffe</a:t>
            </a:r>
            <a:r>
              <a:rPr dirty="0" sz="3700" spc="-229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dirty="0" sz="3700" spc="-18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3700" spc="-25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3700" spc="-16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375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dirty="0" sz="3700" spc="-254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3700" spc="-229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dirty="0" sz="3700" spc="-250">
                <a:solidFill>
                  <a:srgbClr val="F7F7F7"/>
                </a:solidFill>
                <a:latin typeface="Verdana"/>
                <a:cs typeface="Verdana"/>
              </a:rPr>
              <a:t>k</a:t>
            </a:r>
            <a:r>
              <a:rPr dirty="0" sz="3700" spc="-18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3700" spc="-165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3700" spc="-10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3700" spc="-25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3700" spc="-355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8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3700" spc="-225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65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dirty="0" sz="3700" spc="-229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dirty="0" sz="3700" spc="-18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3700" spc="-375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dirty="0" sz="3700" spc="-18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3700" spc="-165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3700" spc="-10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3700" spc="-18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3700" spc="-25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3700" spc="-254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3700" spc="-1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dirty="0" sz="3700" spc="-43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700" spc="-135">
                <a:solidFill>
                  <a:srgbClr val="F7F7F7"/>
                </a:solidFill>
                <a:latin typeface="Verdana"/>
                <a:cs typeface="Verdana"/>
              </a:rPr>
              <a:t>eff</a:t>
            </a:r>
            <a:r>
              <a:rPr dirty="0" sz="3700" spc="-18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3700" spc="-229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dirty="0" sz="3700" spc="-165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3700" spc="-135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dirty="0" sz="3700" spc="-340">
                <a:solidFill>
                  <a:srgbClr val="F7F7F7"/>
                </a:solidFill>
                <a:latin typeface="Verdana"/>
                <a:cs typeface="Verdana"/>
              </a:rPr>
              <a:t>.</a:t>
            </a:r>
            <a:endParaRPr sz="3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635">
              <a:lnSpc>
                <a:spcPct val="116599"/>
              </a:lnSpc>
              <a:spcBef>
                <a:spcPts val="95"/>
              </a:spcBef>
            </a:pPr>
            <a:r>
              <a:rPr dirty="0" spc="-215"/>
              <a:t>Overall, </a:t>
            </a:r>
            <a:r>
              <a:rPr dirty="0" spc="-140"/>
              <a:t>simplifies </a:t>
            </a:r>
            <a:r>
              <a:rPr dirty="0" spc="-195"/>
              <a:t>the </a:t>
            </a:r>
            <a:r>
              <a:rPr dirty="0" spc="-155"/>
              <a:t>process </a:t>
            </a:r>
            <a:r>
              <a:rPr dirty="0" spc="-145"/>
              <a:t>of </a:t>
            </a:r>
            <a:r>
              <a:rPr dirty="0" spc="-275"/>
              <a:t>managing </a:t>
            </a:r>
            <a:r>
              <a:rPr dirty="0" spc="-160"/>
              <a:t>multiple </a:t>
            </a:r>
            <a:r>
              <a:rPr dirty="0" spc="-150"/>
              <a:t>links </a:t>
            </a:r>
            <a:r>
              <a:rPr dirty="0" spc="-170"/>
              <a:t>for </a:t>
            </a:r>
            <a:r>
              <a:rPr dirty="0" spc="-175"/>
              <a:t>individuals </a:t>
            </a:r>
            <a:r>
              <a:rPr dirty="0" spc="-220"/>
              <a:t>and </a:t>
            </a:r>
            <a:r>
              <a:rPr dirty="0" spc="-215"/>
              <a:t> </a:t>
            </a:r>
            <a:r>
              <a:rPr dirty="0" spc="-165"/>
              <a:t>businesses</a:t>
            </a:r>
            <a:r>
              <a:rPr dirty="0" spc="-420"/>
              <a:t> </a:t>
            </a:r>
            <a:r>
              <a:rPr dirty="0" spc="-254"/>
              <a:t>by</a:t>
            </a:r>
            <a:r>
              <a:rPr dirty="0" spc="-420"/>
              <a:t> </a:t>
            </a:r>
            <a:r>
              <a:rPr dirty="0" spc="-215"/>
              <a:t>providing</a:t>
            </a:r>
            <a:r>
              <a:rPr dirty="0" spc="-420"/>
              <a:t> </a:t>
            </a:r>
            <a:r>
              <a:rPr dirty="0" spc="-250"/>
              <a:t>a</a:t>
            </a:r>
            <a:r>
              <a:rPr dirty="0" spc="-420"/>
              <a:t> </a:t>
            </a:r>
            <a:r>
              <a:rPr dirty="0" spc="-170"/>
              <a:t>centralized</a:t>
            </a:r>
            <a:r>
              <a:rPr dirty="0" spc="-420"/>
              <a:t> </a:t>
            </a:r>
            <a:r>
              <a:rPr dirty="0" spc="-220"/>
              <a:t>hub</a:t>
            </a:r>
            <a:r>
              <a:rPr dirty="0" spc="-420"/>
              <a:t> </a:t>
            </a:r>
            <a:r>
              <a:rPr dirty="0" spc="-170"/>
              <a:t>for</a:t>
            </a:r>
            <a:r>
              <a:rPr dirty="0" spc="-420"/>
              <a:t> </a:t>
            </a:r>
            <a:r>
              <a:rPr dirty="0" spc="-225"/>
              <a:t>sharing</a:t>
            </a:r>
            <a:r>
              <a:rPr dirty="0" spc="-420"/>
              <a:t> </a:t>
            </a:r>
            <a:r>
              <a:rPr dirty="0" spc="-180"/>
              <a:t>content</a:t>
            </a:r>
            <a:r>
              <a:rPr dirty="0" spc="-420"/>
              <a:t> </a:t>
            </a:r>
            <a:r>
              <a:rPr dirty="0" spc="-175"/>
              <a:t>with</a:t>
            </a:r>
            <a:r>
              <a:rPr dirty="0" spc="-415"/>
              <a:t> </a:t>
            </a:r>
            <a:r>
              <a:rPr dirty="0" spc="-185"/>
              <a:t>their</a:t>
            </a:r>
            <a:r>
              <a:rPr dirty="0" spc="-420"/>
              <a:t> </a:t>
            </a:r>
            <a:r>
              <a:rPr dirty="0" spc="-200"/>
              <a:t>audience.</a:t>
            </a:r>
            <a:r>
              <a:rPr dirty="0" spc="-420"/>
              <a:t> </a:t>
            </a:r>
            <a:r>
              <a:rPr dirty="0" spc="-125"/>
              <a:t>It </a:t>
            </a:r>
            <a:r>
              <a:rPr dirty="0" spc="-1285"/>
              <a:t> </a:t>
            </a:r>
            <a:r>
              <a:rPr dirty="0" spc="-135"/>
              <a:t>s</a:t>
            </a:r>
            <a:r>
              <a:rPr dirty="0" spc="-254"/>
              <a:t>a</a:t>
            </a:r>
            <a:r>
              <a:rPr dirty="0" spc="-375"/>
              <a:t>v</a:t>
            </a:r>
            <a:r>
              <a:rPr dirty="0" spc="-180"/>
              <a:t>e</a:t>
            </a:r>
            <a:r>
              <a:rPr dirty="0" spc="-130"/>
              <a:t>s</a:t>
            </a:r>
            <a:r>
              <a:rPr dirty="0" spc="-430"/>
              <a:t> </a:t>
            </a:r>
            <a:r>
              <a:rPr dirty="0" spc="-165"/>
              <a:t>t</a:t>
            </a:r>
            <a:r>
              <a:rPr dirty="0" spc="-100"/>
              <a:t>i</a:t>
            </a:r>
            <a:r>
              <a:rPr dirty="0" spc="-375"/>
              <a:t>m</a:t>
            </a:r>
            <a:r>
              <a:rPr dirty="0" spc="-175"/>
              <a:t>e</a:t>
            </a:r>
            <a:r>
              <a:rPr dirty="0" spc="-430"/>
              <a:t> </a:t>
            </a:r>
            <a:r>
              <a:rPr dirty="0" spc="-254"/>
              <a:t>a</a:t>
            </a:r>
            <a:r>
              <a:rPr dirty="0" spc="-250"/>
              <a:t>n</a:t>
            </a:r>
            <a:r>
              <a:rPr dirty="0" spc="-160"/>
              <a:t>d</a:t>
            </a:r>
            <a:r>
              <a:rPr dirty="0" spc="-430"/>
              <a:t> </a:t>
            </a:r>
            <a:r>
              <a:rPr dirty="0" spc="-165"/>
              <a:t>p</a:t>
            </a:r>
            <a:r>
              <a:rPr dirty="0" spc="-229"/>
              <a:t>r</a:t>
            </a:r>
            <a:r>
              <a:rPr dirty="0" spc="-180"/>
              <a:t>o</a:t>
            </a:r>
            <a:r>
              <a:rPr dirty="0" spc="-375"/>
              <a:t>v</a:t>
            </a:r>
            <a:r>
              <a:rPr dirty="0" spc="-100"/>
              <a:t>i</a:t>
            </a:r>
            <a:r>
              <a:rPr dirty="0" spc="-165"/>
              <a:t>d</a:t>
            </a:r>
            <a:r>
              <a:rPr dirty="0" spc="-180"/>
              <a:t>e</a:t>
            </a:r>
            <a:r>
              <a:rPr dirty="0" spc="-130"/>
              <a:t>s</a:t>
            </a:r>
            <a:r>
              <a:rPr dirty="0" spc="-430"/>
              <a:t> </a:t>
            </a:r>
            <a:r>
              <a:rPr dirty="0" spc="-250"/>
              <a:t>a</a:t>
            </a:r>
            <a:r>
              <a:rPr dirty="0" spc="-430"/>
              <a:t> </a:t>
            </a:r>
            <a:r>
              <a:rPr dirty="0" spc="-375"/>
              <a:t>m</a:t>
            </a:r>
            <a:r>
              <a:rPr dirty="0" spc="-180"/>
              <a:t>o</a:t>
            </a:r>
            <a:r>
              <a:rPr dirty="0" spc="-229"/>
              <a:t>r</a:t>
            </a:r>
            <a:r>
              <a:rPr dirty="0" spc="-175"/>
              <a:t>e</a:t>
            </a:r>
            <a:r>
              <a:rPr dirty="0" spc="-430"/>
              <a:t> </a:t>
            </a:r>
            <a:r>
              <a:rPr dirty="0" spc="-180"/>
              <a:t>o</a:t>
            </a:r>
            <a:r>
              <a:rPr dirty="0" spc="-229"/>
              <a:t>r</a:t>
            </a:r>
            <a:r>
              <a:rPr dirty="0" spc="-360"/>
              <a:t>g</a:t>
            </a:r>
            <a:r>
              <a:rPr dirty="0" spc="-254"/>
              <a:t>a</a:t>
            </a:r>
            <a:r>
              <a:rPr dirty="0" spc="-250"/>
              <a:t>n</a:t>
            </a:r>
            <a:r>
              <a:rPr dirty="0" spc="-100"/>
              <a:t>i</a:t>
            </a:r>
            <a:r>
              <a:rPr dirty="0" spc="-235"/>
              <a:t>z</a:t>
            </a:r>
            <a:r>
              <a:rPr dirty="0" spc="-180"/>
              <a:t>e</a:t>
            </a:r>
            <a:r>
              <a:rPr dirty="0" spc="-160"/>
              <a:t>d</a:t>
            </a:r>
            <a:r>
              <a:rPr dirty="0" spc="-430"/>
              <a:t> </a:t>
            </a:r>
            <a:r>
              <a:rPr dirty="0" spc="-254"/>
              <a:t>a</a:t>
            </a:r>
            <a:r>
              <a:rPr dirty="0" spc="-250"/>
              <a:t>n</a:t>
            </a:r>
            <a:r>
              <a:rPr dirty="0" spc="-160"/>
              <a:t>d</a:t>
            </a:r>
            <a:r>
              <a:rPr dirty="0" spc="-430"/>
              <a:t> </a:t>
            </a:r>
            <a:r>
              <a:rPr dirty="0" spc="-165"/>
              <a:t>p</a:t>
            </a:r>
            <a:r>
              <a:rPr dirty="0" spc="-229"/>
              <a:t>r</a:t>
            </a:r>
            <a:r>
              <a:rPr dirty="0" spc="-180"/>
              <a:t>o</a:t>
            </a:r>
            <a:r>
              <a:rPr dirty="0" spc="-145"/>
              <a:t>fe</a:t>
            </a:r>
            <a:r>
              <a:rPr dirty="0" spc="-135"/>
              <a:t>ss</a:t>
            </a:r>
            <a:r>
              <a:rPr dirty="0" spc="-100"/>
              <a:t>i</a:t>
            </a:r>
            <a:r>
              <a:rPr dirty="0" spc="-180"/>
              <a:t>o</a:t>
            </a:r>
            <a:r>
              <a:rPr dirty="0" spc="-250"/>
              <a:t>n</a:t>
            </a:r>
            <a:r>
              <a:rPr dirty="0" spc="-254"/>
              <a:t>a</a:t>
            </a:r>
            <a:r>
              <a:rPr dirty="0" spc="-10"/>
              <a:t>l</a:t>
            </a:r>
            <a:r>
              <a:rPr dirty="0" spc="-430"/>
              <a:t> </a:t>
            </a:r>
            <a:r>
              <a:rPr dirty="0" spc="-254"/>
              <a:t>a</a:t>
            </a:r>
            <a:r>
              <a:rPr dirty="0" spc="-165"/>
              <a:t>pp</a:t>
            </a:r>
            <a:r>
              <a:rPr dirty="0" spc="-229"/>
              <a:t>r</a:t>
            </a:r>
            <a:r>
              <a:rPr dirty="0" spc="-180"/>
              <a:t>o</a:t>
            </a:r>
            <a:r>
              <a:rPr dirty="0" spc="-254"/>
              <a:t>a</a:t>
            </a:r>
            <a:r>
              <a:rPr dirty="0" spc="-75"/>
              <a:t>c</a:t>
            </a:r>
            <a:r>
              <a:rPr dirty="0" spc="-245"/>
              <a:t>h</a:t>
            </a:r>
            <a:r>
              <a:rPr dirty="0" spc="-430"/>
              <a:t> </a:t>
            </a:r>
            <a:r>
              <a:rPr dirty="0" spc="-165"/>
              <a:t>t</a:t>
            </a:r>
            <a:r>
              <a:rPr dirty="0" spc="-175"/>
              <a:t>o</a:t>
            </a:r>
            <a:r>
              <a:rPr dirty="0" spc="-430"/>
              <a:t> </a:t>
            </a:r>
            <a:r>
              <a:rPr dirty="0" spc="-15"/>
              <a:t>l</a:t>
            </a:r>
            <a:r>
              <a:rPr dirty="0" spc="-100"/>
              <a:t>i</a:t>
            </a:r>
            <a:r>
              <a:rPr dirty="0" spc="-250"/>
              <a:t>n</a:t>
            </a:r>
            <a:r>
              <a:rPr dirty="0" spc="-180"/>
              <a:t>k  </a:t>
            </a:r>
            <a:r>
              <a:rPr dirty="0" spc="-375"/>
              <a:t>m</a:t>
            </a:r>
            <a:r>
              <a:rPr dirty="0" spc="-254"/>
              <a:t>a</a:t>
            </a:r>
            <a:r>
              <a:rPr dirty="0" spc="-250"/>
              <a:t>n</a:t>
            </a:r>
            <a:r>
              <a:rPr dirty="0" spc="-254"/>
              <a:t>a</a:t>
            </a:r>
            <a:r>
              <a:rPr dirty="0" spc="-360"/>
              <a:t>g</a:t>
            </a:r>
            <a:r>
              <a:rPr dirty="0" spc="-180"/>
              <a:t>e</a:t>
            </a:r>
            <a:r>
              <a:rPr dirty="0" spc="-375"/>
              <a:t>m</a:t>
            </a:r>
            <a:r>
              <a:rPr dirty="0" spc="-180"/>
              <a:t>e</a:t>
            </a:r>
            <a:r>
              <a:rPr dirty="0" spc="-250"/>
              <a:t>n</a:t>
            </a:r>
            <a:r>
              <a:rPr dirty="0" spc="-165"/>
              <a:t>t</a:t>
            </a:r>
            <a:r>
              <a:rPr dirty="0" spc="-340"/>
              <a:t>,</a:t>
            </a:r>
            <a:r>
              <a:rPr dirty="0" spc="-430"/>
              <a:t> </a:t>
            </a:r>
            <a:r>
              <a:rPr dirty="0" spc="-180"/>
              <a:t>e</a:t>
            </a:r>
            <a:r>
              <a:rPr dirty="0" spc="-135"/>
              <a:t>s</a:t>
            </a:r>
            <a:r>
              <a:rPr dirty="0" spc="-165"/>
              <a:t>p</a:t>
            </a:r>
            <a:r>
              <a:rPr dirty="0" spc="-180"/>
              <a:t>e</a:t>
            </a:r>
            <a:r>
              <a:rPr dirty="0" spc="-75"/>
              <a:t>c</a:t>
            </a:r>
            <a:r>
              <a:rPr dirty="0" spc="-100"/>
              <a:t>i</a:t>
            </a:r>
            <a:r>
              <a:rPr dirty="0" spc="-254"/>
              <a:t>a</a:t>
            </a:r>
            <a:r>
              <a:rPr dirty="0" spc="-15"/>
              <a:t>ll</a:t>
            </a:r>
            <a:r>
              <a:rPr dirty="0" spc="-345"/>
              <a:t>y</a:t>
            </a:r>
            <a:r>
              <a:rPr dirty="0" spc="-430"/>
              <a:t> </a:t>
            </a:r>
            <a:r>
              <a:rPr dirty="0" spc="-110"/>
              <a:t>f</a:t>
            </a:r>
            <a:r>
              <a:rPr dirty="0" spc="-180"/>
              <a:t>o</a:t>
            </a:r>
            <a:r>
              <a:rPr dirty="0" spc="-225"/>
              <a:t>r</a:t>
            </a:r>
            <a:r>
              <a:rPr dirty="0" spc="-430"/>
              <a:t> </a:t>
            </a:r>
            <a:r>
              <a:rPr dirty="0" spc="-165"/>
              <a:t>t</a:t>
            </a:r>
            <a:r>
              <a:rPr dirty="0" spc="-250"/>
              <a:t>h</a:t>
            </a:r>
            <a:r>
              <a:rPr dirty="0" spc="-180"/>
              <a:t>o</a:t>
            </a:r>
            <a:r>
              <a:rPr dirty="0" spc="-135"/>
              <a:t>s</a:t>
            </a:r>
            <a:r>
              <a:rPr dirty="0" spc="-175"/>
              <a:t>e</a:t>
            </a:r>
            <a:r>
              <a:rPr dirty="0" spc="-430"/>
              <a:t> </a:t>
            </a:r>
            <a:r>
              <a:rPr dirty="0" spc="-195"/>
              <a:t>w</a:t>
            </a:r>
            <a:r>
              <a:rPr dirty="0" spc="-250"/>
              <a:t>h</a:t>
            </a:r>
            <a:r>
              <a:rPr dirty="0" spc="-175"/>
              <a:t>o</a:t>
            </a:r>
            <a:r>
              <a:rPr dirty="0" spc="-430"/>
              <a:t> </a:t>
            </a:r>
            <a:r>
              <a:rPr dirty="0" spc="-250"/>
              <a:t>h</a:t>
            </a:r>
            <a:r>
              <a:rPr dirty="0" spc="-180"/>
              <a:t>e</a:t>
            </a:r>
            <a:r>
              <a:rPr dirty="0" spc="-254"/>
              <a:t>a</a:t>
            </a:r>
            <a:r>
              <a:rPr dirty="0" spc="-375"/>
              <a:t>v</a:t>
            </a:r>
            <a:r>
              <a:rPr dirty="0" spc="-100"/>
              <a:t>i</a:t>
            </a:r>
            <a:r>
              <a:rPr dirty="0" spc="-15"/>
              <a:t>l</a:t>
            </a:r>
            <a:r>
              <a:rPr dirty="0" spc="-345"/>
              <a:t>y</a:t>
            </a:r>
            <a:r>
              <a:rPr dirty="0" spc="-430"/>
              <a:t> </a:t>
            </a:r>
            <a:r>
              <a:rPr dirty="0" spc="-229"/>
              <a:t>r</a:t>
            </a:r>
            <a:r>
              <a:rPr dirty="0" spc="-180"/>
              <a:t>e</a:t>
            </a:r>
            <a:r>
              <a:rPr dirty="0" spc="-15"/>
              <a:t>l</a:t>
            </a:r>
            <a:r>
              <a:rPr dirty="0" spc="-345"/>
              <a:t>y</a:t>
            </a:r>
            <a:r>
              <a:rPr dirty="0" spc="-430"/>
              <a:t> </a:t>
            </a:r>
            <a:r>
              <a:rPr dirty="0" spc="-180"/>
              <a:t>o</a:t>
            </a:r>
            <a:r>
              <a:rPr dirty="0" spc="-245"/>
              <a:t>n</a:t>
            </a:r>
            <a:r>
              <a:rPr dirty="0" spc="-430"/>
              <a:t> </a:t>
            </a:r>
            <a:r>
              <a:rPr dirty="0" spc="-135"/>
              <a:t>s</a:t>
            </a:r>
            <a:r>
              <a:rPr dirty="0" spc="-180"/>
              <a:t>o</a:t>
            </a:r>
            <a:r>
              <a:rPr dirty="0" spc="-75"/>
              <a:t>c</a:t>
            </a:r>
            <a:r>
              <a:rPr dirty="0" spc="-100"/>
              <a:t>i</a:t>
            </a:r>
            <a:r>
              <a:rPr dirty="0" spc="-254"/>
              <a:t>a</a:t>
            </a:r>
            <a:r>
              <a:rPr dirty="0" spc="-10"/>
              <a:t>l</a:t>
            </a:r>
            <a:r>
              <a:rPr dirty="0" spc="-430"/>
              <a:t> </a:t>
            </a:r>
            <a:r>
              <a:rPr dirty="0" spc="-375"/>
              <a:t>m</a:t>
            </a:r>
            <a:r>
              <a:rPr dirty="0" spc="-180"/>
              <a:t>e</a:t>
            </a:r>
            <a:r>
              <a:rPr dirty="0" spc="-165"/>
              <a:t>d</a:t>
            </a:r>
            <a:r>
              <a:rPr dirty="0" spc="-100"/>
              <a:t>i</a:t>
            </a:r>
            <a:r>
              <a:rPr dirty="0" spc="-250"/>
              <a:t>a</a:t>
            </a:r>
            <a:r>
              <a:rPr dirty="0" spc="-430"/>
              <a:t> </a:t>
            </a:r>
            <a:r>
              <a:rPr dirty="0" spc="-165"/>
              <a:t>t</a:t>
            </a:r>
            <a:r>
              <a:rPr dirty="0" spc="-175"/>
              <a:t>o</a:t>
            </a:r>
            <a:r>
              <a:rPr dirty="0" spc="-430"/>
              <a:t> </a:t>
            </a:r>
            <a:r>
              <a:rPr dirty="0" spc="-75"/>
              <a:t>c</a:t>
            </a:r>
            <a:r>
              <a:rPr dirty="0" spc="-180"/>
              <a:t>o</a:t>
            </a:r>
            <a:r>
              <a:rPr dirty="0" spc="-250"/>
              <a:t>nn</a:t>
            </a:r>
            <a:r>
              <a:rPr dirty="0" spc="-180"/>
              <a:t>e</a:t>
            </a:r>
            <a:r>
              <a:rPr dirty="0" spc="-75"/>
              <a:t>c</a:t>
            </a:r>
            <a:r>
              <a:rPr dirty="0" spc="-160"/>
              <a:t>t</a:t>
            </a:r>
            <a:r>
              <a:rPr dirty="0" spc="-430"/>
              <a:t> </a:t>
            </a:r>
            <a:r>
              <a:rPr dirty="0" spc="-195"/>
              <a:t>w</a:t>
            </a:r>
            <a:r>
              <a:rPr dirty="0" spc="-100"/>
              <a:t>i</a:t>
            </a:r>
            <a:r>
              <a:rPr dirty="0" spc="-165"/>
              <a:t>t</a:t>
            </a:r>
            <a:r>
              <a:rPr dirty="0" spc="-170"/>
              <a:t>h  </a:t>
            </a:r>
            <a:r>
              <a:rPr dirty="0" spc="-185"/>
              <a:t>their</a:t>
            </a:r>
            <a:r>
              <a:rPr dirty="0" spc="-434"/>
              <a:t> </a:t>
            </a:r>
            <a:r>
              <a:rPr dirty="0" spc="-140"/>
              <a:t>followers</a:t>
            </a:r>
            <a:r>
              <a:rPr dirty="0" spc="-430"/>
              <a:t> </a:t>
            </a:r>
            <a:r>
              <a:rPr dirty="0" spc="-204"/>
              <a:t>or</a:t>
            </a:r>
            <a:r>
              <a:rPr dirty="0" spc="-430"/>
              <a:t> </a:t>
            </a:r>
            <a:r>
              <a:rPr dirty="0" spc="-190"/>
              <a:t>customers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Med Amine Mbk</dc:creator>
  <cp:keywords>DAFldCNbJfU,BAFfBws8qg0</cp:keywords>
  <dc:title>Project Proposal Business Presentation in Dark Blue Pink Abstract Tech Style</dc:title>
  <dcterms:created xsi:type="dcterms:W3CDTF">2023-06-10T22:41:57Z</dcterms:created>
  <dcterms:modified xsi:type="dcterms:W3CDTF">2023-06-10T22:41:57Z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2023-06-10T00:00:00Z</vt:filetime>
  </property>
  <property fmtid="{D5CDD505-2E9C-101B-9397-08002B2CF9AE}" pid="3" name="Creator">
    <vt:lpwstr>Canva</vt:lpwstr>
  </property>
  <property fmtid="{D5CDD505-2E9C-101B-9397-08002B2CF9AE}" pid="4" name="LastSaved">
    <vt:filetime>2023-06-10T00:00:00Z</vt:filetime>
  </property>
</Properties>
</file>