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4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FactureJS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Réaliser</a:t>
            </a:r>
            <a:r>
              <a:rPr lang="en-US" dirty="0" smtClean="0"/>
              <a:t> par: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Assa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Traore</a:t>
            </a:r>
            <a:r>
              <a:rPr lang="en-US" sz="1600" dirty="0" smtClean="0">
                <a:solidFill>
                  <a:schemeClr val="tx1"/>
                </a:solidFill>
              </a:rPr>
              <a:t> et mohamed aarous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080" y="1621636"/>
            <a:ext cx="6052882" cy="34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39963"/>
            <a:ext cx="8946541" cy="4195481"/>
          </a:xfrm>
        </p:spPr>
        <p:txBody>
          <a:bodyPr/>
          <a:lstStyle/>
          <a:p>
            <a:r>
              <a:rPr lang="fr-FR" dirty="0" smtClean="0"/>
              <a:t>Les calcules dans des fonctions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78" y="3414239"/>
            <a:ext cx="5357895" cy="2965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6" y="3554873"/>
            <a:ext cx="5579021" cy="24127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5290" y="3211924"/>
            <a:ext cx="360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</a:rPr>
              <a:t>Montant selon la quantités demandées</a:t>
            </a:r>
            <a:endParaRPr lang="fr-F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45178" y="3058035"/>
            <a:ext cx="5438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</a:rPr>
              <a:t>Appel de la fonction lorsqu’on clique ou remplie la quantité</a:t>
            </a:r>
            <a:endParaRPr lang="fr-F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exemples de calcules dans une fonctions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6106" y="2913231"/>
            <a:ext cx="3379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</a:rPr>
              <a:t>Ajout de la TVA et des frais de Ports</a:t>
            </a:r>
            <a:endParaRPr lang="fr-F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20" y="3380206"/>
            <a:ext cx="4939648" cy="306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structure</a:t>
            </a:r>
          </a:p>
          <a:p>
            <a:r>
              <a:rPr lang="fr-FR" dirty="0" smtClean="0"/>
              <a:t>Design et responsive</a:t>
            </a:r>
          </a:p>
          <a:p>
            <a:r>
              <a:rPr lang="fr-FR" dirty="0" smtClean="0"/>
              <a:t>Les fonctionnalités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4880" y="5215574"/>
            <a:ext cx="9404723" cy="1400530"/>
          </a:xfrm>
        </p:spPr>
        <p:txBody>
          <a:bodyPr/>
          <a:lstStyle/>
          <a:p>
            <a:pPr algn="ctr"/>
            <a:r>
              <a:rPr lang="fr-FR" dirty="0" smtClean="0"/>
              <a:t>La structure de l’application</a:t>
            </a:r>
            <a:endParaRPr lang="fr-FR" dirty="0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617" y="1628660"/>
            <a:ext cx="54292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60759" y="1034740"/>
            <a:ext cx="9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</a:t>
            </a:r>
            <a:endParaRPr lang="fr-F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15727" y="1034740"/>
            <a:ext cx="9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Mobile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450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 et responsive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559" y="1617031"/>
            <a:ext cx="2668823" cy="474694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3" y="1617580"/>
            <a:ext cx="6343924" cy="475794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7578135" y="3528839"/>
            <a:ext cx="1167307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Vs.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28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Déclaration de variables: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16" y="2284406"/>
            <a:ext cx="6311898" cy="41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boucles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56" y="3142658"/>
            <a:ext cx="8573969" cy="310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conditions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04" y="2953035"/>
            <a:ext cx="9395688" cy="32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selects  et options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28" y="3672048"/>
            <a:ext cx="8599120" cy="14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61795"/>
            <a:ext cx="8946541" cy="4195481"/>
          </a:xfrm>
        </p:spPr>
        <p:txBody>
          <a:bodyPr/>
          <a:lstStyle/>
          <a:p>
            <a:r>
              <a:rPr lang="fr-FR" dirty="0" smtClean="0"/>
              <a:t>Les fonctions: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35" y="3525016"/>
            <a:ext cx="9591087" cy="172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1321</TotalTime>
  <Words>86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FactureJS</vt:lpstr>
      <vt:lpstr>Briefing</vt:lpstr>
      <vt:lpstr>La structure de l’application</vt:lpstr>
      <vt:lpstr>Design et responsive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FactureJS</dc:title>
  <dc:creator>mohamed aarous</dc:creator>
  <cp:lastModifiedBy>mohamed aarous</cp:lastModifiedBy>
  <cp:revision>15</cp:revision>
  <dcterms:created xsi:type="dcterms:W3CDTF">2018-12-03T10:53:19Z</dcterms:created>
  <dcterms:modified xsi:type="dcterms:W3CDTF">2018-12-04T08:54:46Z</dcterms:modified>
</cp:coreProperties>
</file>