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2" r:id="rId4"/>
    <p:sldId id="273" r:id="rId5"/>
    <p:sldId id="271" r:id="rId6"/>
    <p:sldId id="274" r:id="rId7"/>
    <p:sldId id="257" r:id="rId8"/>
    <p:sldId id="258" r:id="rId9"/>
    <p:sldId id="259" r:id="rId10"/>
    <p:sldId id="260" r:id="rId11"/>
    <p:sldId id="261" r:id="rId12"/>
    <p:sldId id="268" r:id="rId13"/>
    <p:sldId id="264" r:id="rId14"/>
    <p:sldId id="262" r:id="rId15"/>
    <p:sldId id="263" r:id="rId16"/>
    <p:sldId id="265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FactureJS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Réaliser</a:t>
            </a:r>
            <a:r>
              <a:rPr lang="en-US" dirty="0" smtClean="0"/>
              <a:t> par:</a:t>
            </a:r>
          </a:p>
          <a:p>
            <a:r>
              <a:rPr lang="en-US" sz="1600" dirty="0" err="1" smtClean="0">
                <a:solidFill>
                  <a:schemeClr val="tx1"/>
                </a:solidFill>
              </a:rPr>
              <a:t>Assa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Traore</a:t>
            </a:r>
            <a:r>
              <a:rPr lang="en-US" sz="1600" dirty="0" smtClean="0">
                <a:solidFill>
                  <a:schemeClr val="tx1"/>
                </a:solidFill>
              </a:rPr>
              <a:t> et mohamed aarous</a:t>
            </a:r>
            <a:endParaRPr lang="fr-FR" sz="1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080" y="1621636"/>
            <a:ext cx="6052882" cy="34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473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JavaScript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Déclaration de variables: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316" y="2284406"/>
            <a:ext cx="6311898" cy="412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607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JavaScript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boucles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956" y="3142658"/>
            <a:ext cx="8573969" cy="310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40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JavaScript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conditions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704" y="2953035"/>
            <a:ext cx="9395688" cy="327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935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JavaScript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selects  et options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28" y="3672048"/>
            <a:ext cx="8599120" cy="144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421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JavaScript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61795"/>
            <a:ext cx="8946541" cy="4195481"/>
          </a:xfrm>
        </p:spPr>
        <p:txBody>
          <a:bodyPr/>
          <a:lstStyle/>
          <a:p>
            <a:r>
              <a:rPr lang="fr-FR" dirty="0" smtClean="0"/>
              <a:t>Les fonctions: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35" y="3525016"/>
            <a:ext cx="9591087" cy="172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894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JavaScript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39963"/>
            <a:ext cx="8946541" cy="4195481"/>
          </a:xfrm>
        </p:spPr>
        <p:txBody>
          <a:bodyPr/>
          <a:lstStyle/>
          <a:p>
            <a:r>
              <a:rPr lang="fr-FR" dirty="0" smtClean="0"/>
              <a:t>Les calcules dans des fonctions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178" y="3414239"/>
            <a:ext cx="5357895" cy="29655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16" y="3554873"/>
            <a:ext cx="5579021" cy="24127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25290" y="3211924"/>
            <a:ext cx="3609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75000"/>
                  </a:schemeClr>
                </a:solidFill>
              </a:rPr>
              <a:t>Montant selon la quantités demandées</a:t>
            </a:r>
            <a:endParaRPr lang="fr-FR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45178" y="3058035"/>
            <a:ext cx="5438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75000"/>
                  </a:schemeClr>
                </a:solidFill>
              </a:rPr>
              <a:t>Appel de la fonction lorsqu’on clique ou remplie la quantité</a:t>
            </a:r>
            <a:endParaRPr lang="fr-FR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828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JavaScript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exemples de calcules dans une fonctions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6106" y="2913231"/>
            <a:ext cx="3379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75000"/>
                  </a:schemeClr>
                </a:solidFill>
              </a:rPr>
              <a:t>Ajout de la TVA et des frais de Ports</a:t>
            </a:r>
            <a:endParaRPr lang="fr-FR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920" y="3380206"/>
            <a:ext cx="4939648" cy="306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096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s for your attention if you have any questi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5" t="1706" r="4971" b="10795"/>
          <a:stretch/>
        </p:blipFill>
        <p:spPr bwMode="auto">
          <a:xfrm>
            <a:off x="2692578" y="1380519"/>
            <a:ext cx="6324812" cy="4212326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3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Description du projet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79045"/>
            <a:ext cx="8946541" cy="1369550"/>
          </a:xfrm>
        </p:spPr>
        <p:txBody>
          <a:bodyPr/>
          <a:lstStyle/>
          <a:p>
            <a:r>
              <a:rPr lang="fr-FR" dirty="0" smtClean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296600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Description du projet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smtClean="0"/>
              <a:t>Quel est le but de ce projet</a:t>
            </a:r>
          </a:p>
        </p:txBody>
      </p:sp>
    </p:spTree>
    <p:extLst>
      <p:ext uri="{BB962C8B-B14F-4D97-AF65-F5344CB8AC3E}">
        <p14:creationId xmlns:p14="http://schemas.microsoft.com/office/powerpoint/2010/main" val="36337037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Description du projet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Technologies utilisées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03312" y="4818145"/>
            <a:ext cx="8946541" cy="1369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717909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Organisation de projet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partage des missions</a:t>
            </a:r>
          </a:p>
        </p:txBody>
      </p:sp>
    </p:spTree>
    <p:extLst>
      <p:ext uri="{BB962C8B-B14F-4D97-AF65-F5344CB8AC3E}">
        <p14:creationId xmlns:p14="http://schemas.microsoft.com/office/powerpoint/2010/main" val="38798455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Organisation de projet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Outils</a:t>
            </a:r>
          </a:p>
        </p:txBody>
      </p:sp>
    </p:spTree>
    <p:extLst>
      <p:ext uri="{BB962C8B-B14F-4D97-AF65-F5344CB8AC3E}">
        <p14:creationId xmlns:p14="http://schemas.microsoft.com/office/powerpoint/2010/main" val="5088880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fr-FR" dirty="0" err="1" smtClean="0"/>
              <a:t>étails</a:t>
            </a:r>
            <a:r>
              <a:rPr lang="fr-FR" dirty="0" smtClean="0"/>
              <a:t> techniques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structure</a:t>
            </a:r>
          </a:p>
          <a:p>
            <a:r>
              <a:rPr lang="fr-FR" dirty="0" smtClean="0"/>
              <a:t>Design et responsive</a:t>
            </a:r>
          </a:p>
          <a:p>
            <a:r>
              <a:rPr lang="fr-FR" dirty="0" smtClean="0"/>
              <a:t>Les fonctionnalités 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681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04880" y="5215574"/>
            <a:ext cx="9404723" cy="1400530"/>
          </a:xfrm>
        </p:spPr>
        <p:txBody>
          <a:bodyPr/>
          <a:lstStyle/>
          <a:p>
            <a:pPr algn="ctr"/>
            <a:r>
              <a:rPr lang="fr-FR" dirty="0" smtClean="0"/>
              <a:t>La structure de l’application</a:t>
            </a:r>
            <a:endParaRPr lang="fr-FR" dirty="0"/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617" y="1628660"/>
            <a:ext cx="54292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60759" y="1034740"/>
            <a:ext cx="9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Web</a:t>
            </a:r>
            <a:endParaRPr lang="fr-F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15727" y="1034740"/>
            <a:ext cx="9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Mobile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9450694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Design et responsive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559" y="1617031"/>
            <a:ext cx="2668823" cy="474694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3" y="1617580"/>
            <a:ext cx="6343924" cy="475794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7578135" y="3528839"/>
            <a:ext cx="1167307" cy="92333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Vs.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28963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2852</TotalTime>
  <Words>118</Words>
  <Application>Microsoft Office PowerPoint</Application>
  <PresentationFormat>Widescreen</PresentationFormat>
  <Paragraphs>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FactureJS</vt:lpstr>
      <vt:lpstr>Description du projet</vt:lpstr>
      <vt:lpstr>Description du projet</vt:lpstr>
      <vt:lpstr>Description du projet</vt:lpstr>
      <vt:lpstr>Organisation de projet</vt:lpstr>
      <vt:lpstr>Organisation de projet</vt:lpstr>
      <vt:lpstr>Détails techniques</vt:lpstr>
      <vt:lpstr>La structure de l’application</vt:lpstr>
      <vt:lpstr>Design et responsive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FactureJS</dc:title>
  <dc:creator>mohamed aarous</dc:creator>
  <cp:lastModifiedBy>mohamed aarous</cp:lastModifiedBy>
  <cp:revision>22</cp:revision>
  <dcterms:created xsi:type="dcterms:W3CDTF">2018-12-03T10:53:19Z</dcterms:created>
  <dcterms:modified xsi:type="dcterms:W3CDTF">2018-12-05T11:03:43Z</dcterms:modified>
</cp:coreProperties>
</file>