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14"/>
  </p:notesMasterIdLst>
  <p:handoutMasterIdLst>
    <p:handoutMasterId r:id="rId15"/>
  </p:handoutMasterIdLst>
  <p:sldIdLst>
    <p:sldId id="256" r:id="rId6"/>
    <p:sldId id="271" r:id="rId7"/>
    <p:sldId id="273" r:id="rId8"/>
    <p:sldId id="274" r:id="rId9"/>
    <p:sldId id="275" r:id="rId10"/>
    <p:sldId id="276" r:id="rId11"/>
    <p:sldId id="272" r:id="rId12"/>
    <p:sldId id="269" r:id="rId13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00"/>
    <a:srgbClr val="00CCFF"/>
    <a:srgbClr val="00008C"/>
    <a:srgbClr val="001EFF"/>
    <a:srgbClr val="F46E00"/>
    <a:srgbClr val="9AF7FF"/>
    <a:srgbClr val="F2F2F2"/>
    <a:srgbClr val="D9D9D9"/>
    <a:srgbClr val="2C2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5" autoAdjust="0"/>
    <p:restoredTop sz="92819" autoAdjust="0"/>
  </p:normalViewPr>
  <p:slideViewPr>
    <p:cSldViewPr snapToGrid="0">
      <p:cViewPr>
        <p:scale>
          <a:sx n="62" d="100"/>
          <a:sy n="62" d="100"/>
        </p:scale>
        <p:origin x="2030" y="840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9"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52991" y="2818712"/>
            <a:ext cx="5556738" cy="572187"/>
          </a:xfrm>
        </p:spPr>
        <p:txBody>
          <a:bodyPr/>
          <a:lstStyle/>
          <a:p>
            <a:r>
              <a:rPr lang="en-US" dirty="0" smtClean="0"/>
              <a:t>PROJECT GLADIATOR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8105" y="2269550"/>
            <a:ext cx="5154295" cy="816550"/>
          </a:xfrm>
        </p:spPr>
        <p:txBody>
          <a:bodyPr/>
          <a:lstStyle/>
          <a:p>
            <a:pPr>
              <a:defRPr/>
            </a:pPr>
            <a:r>
              <a:rPr lang="en-US" sz="2800" dirty="0" smtClean="0">
                <a:solidFill>
                  <a:schemeClr val="tx2"/>
                </a:solidFill>
              </a:rPr>
              <a:t>AIRLINE RESERVATION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 bwMode="gray">
          <a:xfrm>
            <a:off x="5241789" y="2378096"/>
            <a:ext cx="2928551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7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>
              <a:defRPr/>
            </a:pPr>
            <a:r>
              <a:rPr lang="en-US" sz="2000" kern="0" dirty="0" smtClean="0">
                <a:solidFill>
                  <a:schemeClr val="bg1">
                    <a:lumMod val="10000"/>
                  </a:schemeClr>
                </a:solidFill>
              </a:rPr>
              <a:t>TEAM MEMBERS:</a:t>
            </a:r>
          </a:p>
          <a:p>
            <a:pPr>
              <a:defRPr/>
            </a:pPr>
            <a:endParaRPr lang="en-US" sz="2000" kern="0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defRPr/>
            </a:pPr>
            <a:r>
              <a:rPr lang="en-US" sz="1800" kern="0" dirty="0" smtClean="0">
                <a:solidFill>
                  <a:schemeClr val="bg1">
                    <a:lumMod val="10000"/>
                  </a:schemeClr>
                </a:solidFill>
              </a:rPr>
              <a:t>SRI MEDA</a:t>
            </a:r>
          </a:p>
          <a:p>
            <a:pPr>
              <a:defRPr/>
            </a:pPr>
            <a:r>
              <a:rPr lang="en-US" sz="1800" kern="0" dirty="0" smtClean="0">
                <a:solidFill>
                  <a:schemeClr val="bg1">
                    <a:lumMod val="10000"/>
                  </a:schemeClr>
                </a:solidFill>
              </a:rPr>
              <a:t>SUSHMA SUDAM</a:t>
            </a:r>
            <a:br>
              <a:rPr lang="en-US" sz="1800" kern="0" dirty="0" smtClean="0">
                <a:solidFill>
                  <a:schemeClr val="bg1">
                    <a:lumMod val="10000"/>
                  </a:schemeClr>
                </a:solidFill>
              </a:rPr>
            </a:br>
            <a:r>
              <a:rPr lang="en-US" sz="1800" kern="0" dirty="0" smtClean="0">
                <a:solidFill>
                  <a:schemeClr val="bg1">
                    <a:lumMod val="10000"/>
                  </a:schemeClr>
                </a:solidFill>
              </a:rPr>
              <a:t>SAMANTA CHAUHAN</a:t>
            </a:r>
            <a:br>
              <a:rPr lang="en-US" sz="1800" kern="0" dirty="0" smtClean="0">
                <a:solidFill>
                  <a:schemeClr val="bg1">
                    <a:lumMod val="10000"/>
                  </a:schemeClr>
                </a:solidFill>
              </a:rPr>
            </a:br>
            <a:r>
              <a:rPr lang="en-US" sz="1800" kern="0" dirty="0" smtClean="0">
                <a:solidFill>
                  <a:schemeClr val="bg1">
                    <a:lumMod val="10000"/>
                  </a:schemeClr>
                </a:solidFill>
              </a:rPr>
              <a:t>RACHIT LALLA</a:t>
            </a:r>
            <a:endParaRPr lang="en-US" sz="1800" kern="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4964396-3961-4DE3-820B-BFAB6BF56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189" y="940222"/>
            <a:ext cx="2358011" cy="3725083"/>
          </a:xfrm>
        </p:spPr>
        <p:txBody>
          <a:bodyPr/>
          <a:lstStyle/>
          <a:p>
            <a:r>
              <a:rPr lang="en-SG" dirty="0" smtClean="0"/>
              <a:t>Add-flight</a:t>
            </a:r>
          </a:p>
          <a:p>
            <a:r>
              <a:rPr lang="en-SG" dirty="0" smtClean="0"/>
              <a:t>Admin-login</a:t>
            </a:r>
          </a:p>
          <a:p>
            <a:r>
              <a:rPr lang="en-SG" dirty="0" smtClean="0"/>
              <a:t>Delete-Flight</a:t>
            </a:r>
          </a:p>
          <a:p>
            <a:r>
              <a:rPr lang="en-SG" dirty="0" smtClean="0"/>
              <a:t>E</a:t>
            </a:r>
            <a:r>
              <a:rPr lang="en-SG" dirty="0" smtClean="0"/>
              <a:t>rror</a:t>
            </a:r>
          </a:p>
          <a:p>
            <a:r>
              <a:rPr lang="en-SG" dirty="0" smtClean="0"/>
              <a:t>Flight-search</a:t>
            </a:r>
          </a:p>
          <a:p>
            <a:r>
              <a:rPr lang="en-SG" dirty="0" smtClean="0"/>
              <a:t>Flight-select</a:t>
            </a:r>
          </a:p>
          <a:p>
            <a:r>
              <a:rPr lang="en-SG" dirty="0" smtClean="0"/>
              <a:t>Register</a:t>
            </a:r>
          </a:p>
          <a:p>
            <a:r>
              <a:rPr lang="en-SG" dirty="0" smtClean="0"/>
              <a:t>Seat-select</a:t>
            </a:r>
          </a:p>
          <a:p>
            <a:r>
              <a:rPr lang="en-SG" dirty="0" smtClean="0"/>
              <a:t>Ticket</a:t>
            </a:r>
          </a:p>
          <a:p>
            <a:r>
              <a:rPr lang="en-SG" dirty="0" smtClean="0"/>
              <a:t>c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Components(Functionality):</a:t>
            </a:r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xmlns="" id="{E4964396-3961-4DE3-820B-BFAB6BF56C09}"/>
              </a:ext>
            </a:extLst>
          </p:cNvPr>
          <p:cNvSpPr txBox="1">
            <a:spLocks/>
          </p:cNvSpPr>
          <p:nvPr/>
        </p:nvSpPr>
        <p:spPr bwMode="gray">
          <a:xfrm>
            <a:off x="3522089" y="940222"/>
            <a:ext cx="2358011" cy="372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46110" indent="-146110" algn="l" defTabSz="1566621" rtl="0" eaLnBrk="0" fontAlgn="base" hangingPunct="0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kern="0" dirty="0" smtClean="0"/>
              <a:t>Update-flight</a:t>
            </a:r>
          </a:p>
          <a:p>
            <a:r>
              <a:rPr lang="en-SG" kern="0" dirty="0" err="1" smtClean="0"/>
              <a:t>UserLogin</a:t>
            </a:r>
            <a:endParaRPr lang="en-SG" kern="0" dirty="0" smtClean="0"/>
          </a:p>
          <a:p>
            <a:r>
              <a:rPr lang="en-SG" kern="0" dirty="0" smtClean="0"/>
              <a:t>View-all-flights	</a:t>
            </a:r>
          </a:p>
          <a:p>
            <a:r>
              <a:rPr lang="en-SG" kern="0" dirty="0" smtClean="0"/>
              <a:t>App-Component</a:t>
            </a:r>
          </a:p>
        </p:txBody>
      </p:sp>
    </p:spTree>
    <p:extLst>
      <p:ext uri="{BB962C8B-B14F-4D97-AF65-F5344CB8AC3E}">
        <p14:creationId xmlns:p14="http://schemas.microsoft.com/office/powerpoint/2010/main" val="76088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Flow: User Registration, Login, View Flights, Select Seats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430" t="14027" r="16218" b="20276"/>
          <a:stretch/>
        </p:blipFill>
        <p:spPr>
          <a:xfrm>
            <a:off x="4920973" y="1083015"/>
            <a:ext cx="3535617" cy="1397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638" y="1079555"/>
            <a:ext cx="4125381" cy="14004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807" y="2937882"/>
            <a:ext cx="2871329" cy="1982930"/>
          </a:xfrm>
          <a:prstGeom prst="rect">
            <a:avLst/>
          </a:prstGeom>
        </p:spPr>
      </p:pic>
      <p:sp>
        <p:nvSpPr>
          <p:cNvPr id="21" name="Up Arrow 20"/>
          <p:cNvSpPr/>
          <p:nvPr/>
        </p:nvSpPr>
        <p:spPr bwMode="auto">
          <a:xfrm rot="10800000">
            <a:off x="5849841" y="2480015"/>
            <a:ext cx="411259" cy="457867"/>
          </a:xfrm>
          <a:prstGeom prst="upArrow">
            <a:avLst>
              <a:gd name="adj1" fmla="val 16483"/>
              <a:gd name="adj2" fmla="val 37716"/>
            </a:avLst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2" name="Up Arrow 21"/>
          <p:cNvSpPr/>
          <p:nvPr/>
        </p:nvSpPr>
        <p:spPr bwMode="auto">
          <a:xfrm rot="5400000">
            <a:off x="4332530" y="1456258"/>
            <a:ext cx="314654" cy="862230"/>
          </a:xfrm>
          <a:prstGeom prst="upArrow">
            <a:avLst>
              <a:gd name="adj1" fmla="val 27483"/>
              <a:gd name="adj2" fmla="val 27891"/>
            </a:avLst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4" name="Up Arrow 23"/>
          <p:cNvSpPr/>
          <p:nvPr/>
        </p:nvSpPr>
        <p:spPr bwMode="auto">
          <a:xfrm rot="16200000">
            <a:off x="4855454" y="3228381"/>
            <a:ext cx="444497" cy="1256210"/>
          </a:xfrm>
          <a:prstGeom prst="upArrow">
            <a:avLst>
              <a:gd name="adj1" fmla="val 27483"/>
              <a:gd name="adj2" fmla="val 27891"/>
            </a:avLst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767" y="3326461"/>
            <a:ext cx="4255830" cy="106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Flow: Continued</a:t>
            </a:r>
            <a:endParaRPr lang="en-US" dirty="0"/>
          </a:p>
        </p:txBody>
      </p:sp>
      <p:sp>
        <p:nvSpPr>
          <p:cNvPr id="34" name="Up Arrow 33"/>
          <p:cNvSpPr/>
          <p:nvPr/>
        </p:nvSpPr>
        <p:spPr bwMode="auto">
          <a:xfrm rot="10800000">
            <a:off x="2384853" y="-12356"/>
            <a:ext cx="546157" cy="1082416"/>
          </a:xfrm>
          <a:prstGeom prst="upArrow">
            <a:avLst>
              <a:gd name="adj1" fmla="val 21210"/>
              <a:gd name="adj2" fmla="val 43126"/>
            </a:avLst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100" y="1070060"/>
            <a:ext cx="3271820" cy="394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Flow: ADMIN CRUD OPERATIONS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09" y="3071188"/>
            <a:ext cx="5905020" cy="16644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31" y="771022"/>
            <a:ext cx="4916196" cy="21542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560" y="930679"/>
            <a:ext cx="3697289" cy="183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Flow: About us Page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823" y="1116370"/>
            <a:ext cx="6364459" cy="258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75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6" y="939800"/>
            <a:ext cx="3635336" cy="37258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Schema-ER Diagram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454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520663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Props1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674307-C299-473D-A73D-C7DBA1A7B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4559248-63FA-4C6E-A37D-96FF4426E5C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1bf3f0a-df54-467d-89c2-87f8d534b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23825</TotalTime>
  <Words>55</Words>
  <Application>Microsoft Office PowerPoint</Application>
  <PresentationFormat>On-screen Show (16:9)</PresentationFormat>
  <Paragraphs>27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 Light</vt:lpstr>
      <vt:lpstr>Geneva</vt:lpstr>
      <vt:lpstr>STKaiti</vt:lpstr>
      <vt:lpstr>Symbol</vt:lpstr>
      <vt:lpstr>Wingdings</vt:lpstr>
      <vt:lpstr>ヒラギノ角ゴ Pro W3</vt:lpstr>
      <vt:lpstr>L&amp;T Infotech</vt:lpstr>
      <vt:lpstr>Custom Design</vt:lpstr>
      <vt:lpstr>AIRLINE RESERVATION</vt:lpstr>
      <vt:lpstr>Components(Functionality):</vt:lpstr>
      <vt:lpstr>Flow: User Registration, Login, View Flights, Select Seats</vt:lpstr>
      <vt:lpstr>Flow: Continued</vt:lpstr>
      <vt:lpstr>Flow: ADMIN CRUD OPERATIONS</vt:lpstr>
      <vt:lpstr>Flow: About us Page</vt:lpstr>
      <vt:lpstr>Database Schema-ER Diagram</vt:lpstr>
      <vt:lpstr>PowerPoint Presentation</vt:lpstr>
    </vt:vector>
  </TitlesOfParts>
  <Company>Citi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ICG_Pres(A4)</dc:title>
  <dc:creator>Rowsell, Karen [CCC-OT_OP]</dc:creator>
  <cp:lastModifiedBy>rachit lalla</cp:lastModifiedBy>
  <cp:revision>1891</cp:revision>
  <cp:lastPrinted>2015-11-28T12:28:20Z</cp:lastPrinted>
  <dcterms:created xsi:type="dcterms:W3CDTF">2007-05-25T22:38:05Z</dcterms:created>
  <dcterms:modified xsi:type="dcterms:W3CDTF">2021-02-08T16:58:01Z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