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3" r:id="rId9"/>
    <p:sldId id="264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 err="1"/>
              <a:t>NewsSense</a:t>
            </a:r>
            <a:r>
              <a:rPr lang="en-US" sz="8000" dirty="0"/>
              <a:t> – “Why Is My Nifty Down?”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Group-16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2E9-5084-0747-00B4-1386235D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271CA-9037-A208-64AA-5C52CF2B6220}"/>
              </a:ext>
            </a:extLst>
          </p:cNvPr>
          <p:cNvSpPr txBox="1"/>
          <p:nvPr/>
        </p:nvSpPr>
        <p:spPr>
          <a:xfrm>
            <a:off x="1196503" y="2062264"/>
            <a:ext cx="8638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Investors often ask: “Why is my stock, mutual fund or ETF down today?”</a:t>
            </a:r>
          </a:p>
          <a:p>
            <a:pPr algn="just"/>
            <a:r>
              <a:rPr lang="en-US" sz="2400" dirty="0"/>
              <a:t>Most platforms tell you the fund is “down 2%”—but not why. Your challenge is to build a smart,</a:t>
            </a:r>
          </a:p>
          <a:p>
            <a:pPr algn="just"/>
            <a:r>
              <a:rPr lang="en-US" sz="2400" dirty="0"/>
              <a:t>AI-powered explanation system that connects real-world news and events to fund performance. ⸻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3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F832-7496-ACF1-8715-D7081F06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40BC-2856-7BBD-000C-85A79216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1. Integrate Financial Data: Collect and organize data for stocks, ETFs, and mutual funds using reliable data sources.  </a:t>
            </a:r>
          </a:p>
          <a:p>
            <a:pPr algn="just"/>
            <a:r>
              <a:rPr lang="en-US" dirty="0"/>
              <a:t>2. Custom News Scraper: Develop a bespoke system to scrape and analyze live financial news, bypassing third-party API limitations.  </a:t>
            </a:r>
          </a:p>
          <a:p>
            <a:pPr algn="just"/>
            <a:r>
              <a:rPr lang="en-US" dirty="0"/>
              <a:t>3. Smart Mapping: Establish a mechanism to link news articles to securities and funds using identifiers like ISINs, tickers, and holdings.  </a:t>
            </a:r>
          </a:p>
          <a:p>
            <a:pPr algn="just"/>
            <a:r>
              <a:rPr lang="en-US" dirty="0"/>
              <a:t>4. Advanced NLP Pipeline: Use AI/ML to process news data for sentiment analysis, entity recognition, and summarization.  </a:t>
            </a:r>
          </a:p>
          <a:p>
            <a:pPr algn="just"/>
            <a:r>
              <a:rPr lang="en-US" dirty="0"/>
              <a:t>5. Interactive Query System: Build a user-friendly platform to answer finance-related questions and provide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64446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76BE-FD54-D078-16E7-C30A40F8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841A-C19B-42C6-F827-8E3CFAC7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Data Integration: Collect and organize financial data for stocks, ETFs, and mutual funds using reliable sources, and create a structured database for seamless access.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Custom News Scraper: Develop a web scraping system using tools like </a:t>
            </a:r>
            <a:r>
              <a:rPr lang="en-US" dirty="0" err="1"/>
              <a:t>BeautifulSoup</a:t>
            </a:r>
            <a:r>
              <a:rPr lang="en-US" dirty="0"/>
              <a:t> and Playwright to extract real-time financial news from websites, RSS feeds, or visual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Entity Resolution: Match news articles to relevant funds and securities by utilizing identifiers like ISINs, tickers, company names, and fund holdings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Advanced NLP Pipeline:  Implement sentiment analysis, named entity recognition, summarization, and keyword extraction using NLP tools like </a:t>
            </a:r>
            <a:r>
              <a:rPr lang="en-US" dirty="0" err="1"/>
              <a:t>SpaCy</a:t>
            </a:r>
            <a:r>
              <a:rPr lang="en-US" dirty="0"/>
              <a:t> or </a:t>
            </a:r>
            <a:r>
              <a:rPr lang="en-US" dirty="0" err="1"/>
              <a:t>HuggingFace</a:t>
            </a:r>
            <a:r>
              <a:rPr lang="en-US" dirty="0"/>
              <a:t> Transformers.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Query Answering System: Build a natural language query engine using AI/ML models for answering finance-specific questions and providing actionable insights.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Visualization Tools:  Create interactive dashboards or correlation charts (e.g., fund performance vs. sentiment) using libraries like </a:t>
            </a:r>
            <a:r>
              <a:rPr lang="en-US" dirty="0" err="1"/>
              <a:t>Plotly</a:t>
            </a:r>
            <a:r>
              <a:rPr lang="en-US" dirty="0"/>
              <a:t> or Dash for visual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Scalability and Automation: Automate data scraping and updates with schedulers like </a:t>
            </a:r>
            <a:r>
              <a:rPr lang="en-US" dirty="0" err="1"/>
              <a:t>cron</a:t>
            </a:r>
            <a:r>
              <a:rPr lang="en-US" dirty="0"/>
              <a:t>, and design a modular system for scalability and future enhancements.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12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A0F0-4D64-EB9F-14EA-18766DCA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2E8237-F84C-DB74-7E0F-4377975AE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51661"/>
            <a:ext cx="95902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Libraries/ Tools: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BeautifulSoup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Scrapy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static web scraping.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Libraries/Frameworks: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text preprocessing and Named Entity Recognition (NER).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HuggingFace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Transformers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advanced NLP tasks like summarization and sentiment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Models: Pre-trained BERT or custom fine-tuned sentiment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Summarization Models: Open-source models 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Pegasus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7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BC2E-0BE2-8642-0299-FEE6EA78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1BD5-43DA-964A-6DE6-E01308A5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26" y="2108201"/>
            <a:ext cx="10138654" cy="108825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 Resolution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Algorithms/Tools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Fuzzy Matching: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fuzzywuzzy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RapidFuzz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Lookup: Internal mappings with ISINs, tickers, company names, and fund holdings.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Graph-based Mapping: Neo4j for entity relationship mapping.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Libraries/Frameworks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interactive data visualizations.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static graphs and charts.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D3.js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advanced web visualizations (if building a web dashboard).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B0A23C-EA31-5B10-EBA0-30DFE1B4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277" y="476815"/>
            <a:ext cx="12289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6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150A-CF25-3421-D9BD-5BEC9C7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0E6F-2773-8FB4-1573-062C5322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Comprehensive Financial Ecosystem**: Successfully integrated securities data, live financial news, and advanced analytics to create an all-in-one solution for investors and analysts.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Customizable and Scalable Solution**: Built a modular system capable of automated scraping, real-time updates, and easy scalability for future enhancements.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AI-Driven Insights**: Leveraged NLP and machine learning to provide actionable insights through sentiment analysis, entity recognition, and financial question answering.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User-Centric Design**: Delivered a user-friendly interface (chatbot, dashboard, or CLI) to make complex financial insights accessible to both professionals and retail investors.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Enhanced Decision-Making**: Empowered users with deep insights and data-driven visualizations, bridging the gap between raw financial data and meaningful strategies.  </a:t>
            </a:r>
          </a:p>
        </p:txBody>
      </p:sp>
    </p:spTree>
    <p:extLst>
      <p:ext uri="{BB962C8B-B14F-4D97-AF65-F5344CB8AC3E}">
        <p14:creationId xmlns:p14="http://schemas.microsoft.com/office/powerpoint/2010/main" val="396526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6600" i="1" dirty="0"/>
              <a:t>“The best way to predict the future is to create it."</a:t>
            </a:r>
            <a:endParaRPr lang="en-US" sz="6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Peter Drucker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{26C23ABD-BBF4-428B-94F7-065FD5985EEE}tf56160789_win32</Template>
  <TotalTime>1284</TotalTime>
  <Words>666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Bookman Old Style</vt:lpstr>
      <vt:lpstr>Calibri</vt:lpstr>
      <vt:lpstr>Franklin Gothic Book</vt:lpstr>
      <vt:lpstr>Custom</vt:lpstr>
      <vt:lpstr>NewsSense – “Why Is My Nifty Down?”</vt:lpstr>
      <vt:lpstr>Problem Statement </vt:lpstr>
      <vt:lpstr>OBJECTIVES</vt:lpstr>
      <vt:lpstr>Proposed Solution</vt:lpstr>
      <vt:lpstr>Tech Stack</vt:lpstr>
      <vt:lpstr>Tech Stack</vt:lpstr>
      <vt:lpstr>Conclusion</vt:lpstr>
      <vt:lpstr>“The best way to predict the future is to create it."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.</dc:creator>
  <cp:lastModifiedBy>sneha .</cp:lastModifiedBy>
  <cp:revision>2</cp:revision>
  <dcterms:created xsi:type="dcterms:W3CDTF">2025-04-11T06:56:32Z</dcterms:created>
  <dcterms:modified xsi:type="dcterms:W3CDTF">2025-04-12T04:21:00Z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