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74D-37BC-4D34-8D62-10C5EE40BB90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0D70-C277-46A1-8EB0-FB489FD04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2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74D-37BC-4D34-8D62-10C5EE40BB90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0D70-C277-46A1-8EB0-FB489FD04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7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74D-37BC-4D34-8D62-10C5EE40BB90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0D70-C277-46A1-8EB0-FB489FD04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82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74D-37BC-4D34-8D62-10C5EE40BB90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0D70-C277-46A1-8EB0-FB489FD04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06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74D-37BC-4D34-8D62-10C5EE40BB90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0D70-C277-46A1-8EB0-FB489FD04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9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74D-37BC-4D34-8D62-10C5EE40BB90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0D70-C277-46A1-8EB0-FB489FD04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20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74D-37BC-4D34-8D62-10C5EE40BB90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0D70-C277-46A1-8EB0-FB489FD04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07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74D-37BC-4D34-8D62-10C5EE40BB90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0D70-C277-46A1-8EB0-FB489FD04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5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74D-37BC-4D34-8D62-10C5EE40BB90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0D70-C277-46A1-8EB0-FB489FD04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6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74D-37BC-4D34-8D62-10C5EE40BB90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0D70-C277-46A1-8EB0-FB489FD04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53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74D-37BC-4D34-8D62-10C5EE40BB90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0D70-C277-46A1-8EB0-FB489FD04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81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BD74D-37BC-4D34-8D62-10C5EE40BB90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0D70-C277-46A1-8EB0-FB489FD04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05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8" y="619125"/>
            <a:ext cx="112776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52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21628</dc:creator>
  <cp:lastModifiedBy>21628</cp:lastModifiedBy>
  <cp:revision>1</cp:revision>
  <dcterms:created xsi:type="dcterms:W3CDTF">2022-12-13T17:43:06Z</dcterms:created>
  <dcterms:modified xsi:type="dcterms:W3CDTF">2022-12-13T17:43:43Z</dcterms:modified>
</cp:coreProperties>
</file>