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7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9B4D2-70AF-4B4E-BC76-5F57261C2C87}" type="datetimeFigureOut">
              <a:rPr lang="fr-FR" smtClean="0"/>
              <a:t>08/03/2023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BD86-41E7-4531-A896-EE0BB32C6E1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557525" y="1991333"/>
            <a:ext cx="51705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15975" y="3494657"/>
            <a:ext cx="51705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6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2"/>
          </p:nvPr>
        </p:nvSpPr>
        <p:spPr>
          <a:xfrm>
            <a:off x="713225" y="251400"/>
            <a:ext cx="4463400" cy="468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inzel Decorative"/>
              <a:buNone/>
              <a:defRPr sz="1200">
                <a:latin typeface="Cinzel Decorative"/>
                <a:ea typeface="Cinzel Decorative"/>
                <a:cs typeface="Cinzel Decorative"/>
                <a:sym typeface="Cinzel Decorative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3" hasCustomPrompt="1"/>
          </p:nvPr>
        </p:nvSpPr>
        <p:spPr>
          <a:xfrm>
            <a:off x="7649125" y="241400"/>
            <a:ext cx="781800" cy="4780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08/03/2023</a:t>
            </a:fld>
            <a:endParaRPr lang="fr-BE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Karla" charset="0"/>
              </a:rPr>
              <a:t>Réalisé Par : </a:t>
            </a:r>
            <a:r>
              <a:rPr lang="fr-FR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Karla" charset="0"/>
              </a:rPr>
              <a:t>Chemengui</a:t>
            </a: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Karla" charset="0"/>
              </a:rPr>
              <a:t> Mohamed</a:t>
            </a:r>
          </a:p>
          <a:p>
            <a:endParaRPr lang="fr-F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2400" smtClean="0"/>
              <a:pPr/>
              <a:t>1</a:t>
            </a:fld>
            <a:endParaRPr lang="fr-BE" sz="2400" dirty="0"/>
          </a:p>
        </p:txBody>
      </p:sp>
      <p:sp>
        <p:nvSpPr>
          <p:cNvPr id="5" name="Rectangle 4"/>
          <p:cNvSpPr/>
          <p:nvPr/>
        </p:nvSpPr>
        <p:spPr>
          <a:xfrm>
            <a:off x="4450812" y="2500306"/>
            <a:ext cx="1907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 </a:t>
            </a:r>
            <a:endParaRPr lang="fr-FR" dirty="0"/>
          </a:p>
        </p:txBody>
      </p:sp>
      <p:pic>
        <p:nvPicPr>
          <p:cNvPr id="15362" name="Picture 2" descr="C:\Users\Faddo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572008"/>
            <a:ext cx="1785950" cy="17859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643042" y="1357298"/>
            <a:ext cx="5429288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/>
                </a:solidFill>
              </a:rPr>
              <a:t>Project</a:t>
            </a:r>
            <a:r>
              <a:rPr lang="fr-FR" sz="3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 </a:t>
            </a:r>
            <a:endParaRPr lang="fr-FR" sz="36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Faddo\Desktop\1200px-MySQL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500042"/>
            <a:ext cx="2143140" cy="1109075"/>
          </a:xfrm>
          <a:prstGeom prst="rect">
            <a:avLst/>
          </a:prstGeom>
          <a:noFill/>
        </p:spPr>
      </p:pic>
      <p:pic>
        <p:nvPicPr>
          <p:cNvPr id="1027" name="Picture 3" descr="C:\Users\Faddo\Desktop\MongoD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00042"/>
            <a:ext cx="2571768" cy="111920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643174" y="2571744"/>
            <a:ext cx="37977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 smtClean="0"/>
              <a:t>MongoDB</a:t>
            </a:r>
            <a:r>
              <a:rPr lang="fr-FR" sz="4000" b="1" dirty="0" smtClean="0"/>
              <a:t> vs </a:t>
            </a:r>
            <a:r>
              <a:rPr lang="fr-FR" sz="4000" b="1" dirty="0" smtClean="0"/>
              <a:t>SQL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2428868"/>
            <a:ext cx="8501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SQL are two different types of database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 system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 JSON-like documents, while SQL is 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database management system (RDBMS)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structured query language (SQL) to access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manipulate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designed to handle large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amounts of data and is highly scalable, while SQL is used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store, retrieve, modify, and delete data in a database.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popular choices for web applications and are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by many large companies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3" descr="C:\Users\Faddo\Desktop\MongoD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32" y="500042"/>
            <a:ext cx="2928986" cy="976329"/>
          </a:xfrm>
          <a:prstGeom prst="rect">
            <a:avLst/>
          </a:prstGeom>
          <a:noFill/>
        </p:spPr>
      </p:pic>
      <p:pic>
        <p:nvPicPr>
          <p:cNvPr id="11" name="Picture 2" descr="C:\Users\Faddo\Desktop\1200px-MySQL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500042"/>
            <a:ext cx="2646243" cy="894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subTitle" idx="1"/>
          </p:nvPr>
        </p:nvSpPr>
        <p:spPr>
          <a:xfrm>
            <a:off x="642910" y="1714488"/>
            <a:ext cx="7358114" cy="1928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MongoDB is an open source document-oriented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stores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in JSON-like documents,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makes it easier to store and query data. It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handle large amounts of data and is highly </a:t>
            </a:r>
          </a:p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scalable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MongoDB is a popular choice for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webapplications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is used by many large companies,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including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Google, Facebook, and Amazon.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0100" y="3643314"/>
            <a:ext cx="6858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smtClean="0"/>
              <a:t>has several advantages over SQL. It is easy to</a:t>
            </a:r>
          </a:p>
          <a:p>
            <a:r>
              <a:rPr lang="en-US" dirty="0" smtClean="0"/>
              <a:t>use and has a flexible data model, which makes it easier </a:t>
            </a:r>
          </a:p>
          <a:p>
            <a:r>
              <a:rPr lang="en-US" dirty="0" smtClean="0"/>
              <a:t>to store and query data. It is also highly scalable and can </a:t>
            </a:r>
          </a:p>
          <a:p>
            <a:r>
              <a:rPr lang="en-US" dirty="0" smtClean="0"/>
              <a:t>handle large amounts of data. </a:t>
            </a:r>
            <a:r>
              <a:rPr lang="en-US" dirty="0" err="1" smtClean="0"/>
              <a:t>MongoDB</a:t>
            </a:r>
            <a:r>
              <a:rPr lang="en-US" dirty="0" smtClean="0"/>
              <a:t> is also open </a:t>
            </a:r>
          </a:p>
          <a:p>
            <a:r>
              <a:rPr lang="en-US" dirty="0" smtClean="0"/>
              <a:t>source, which means it is free and can be used for any </a:t>
            </a:r>
          </a:p>
          <a:p>
            <a:r>
              <a:rPr lang="en-US" dirty="0" smtClean="0"/>
              <a:t>purpose.</a:t>
            </a:r>
            <a:endParaRPr lang="en-US" dirty="0"/>
          </a:p>
        </p:txBody>
      </p:sp>
      <p:pic>
        <p:nvPicPr>
          <p:cNvPr id="10" name="Picture 3" descr="C:\Users\Faddo\Desktop\MongoD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428604"/>
            <a:ext cx="335761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subTitle" idx="1"/>
          </p:nvPr>
        </p:nvSpPr>
        <p:spPr>
          <a:xfrm>
            <a:off x="642910" y="1714488"/>
            <a:ext cx="7500990" cy="2286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stands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Structured Query Language and is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programming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language used to create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manage databases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It is a relational database management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system(RDBMS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that uses structured query language (SQL)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manipulate data. It is used to store, retrieve,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delete data in a database. SQL is used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web applications and is widely used by many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including Microsoft, Oracle, and IBM.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3857628"/>
            <a:ext cx="8072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ea typeface="Cinzel Decorative"/>
                <a:cs typeface="Times New Roman" pitchFamily="18" charset="0"/>
                <a:sym typeface="Cinzel Decorative"/>
              </a:rPr>
              <a:t>Advantages: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several advantages over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is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mature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and is widely used by many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is also more secure and reliable, and is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suited for complex queries. SQL is also easier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touse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is more efficient in terms of storage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retrievalof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ous-titre 6"/>
          <p:cNvSpPr txBox="1">
            <a:spLocks/>
          </p:cNvSpPr>
          <p:nvPr/>
        </p:nvSpPr>
        <p:spPr>
          <a:xfrm>
            <a:off x="2071670" y="3000372"/>
            <a:ext cx="4463400" cy="468000"/>
          </a:xfrm>
          <a:prstGeom prst="rect">
            <a:avLst/>
          </a:prstGeom>
        </p:spPr>
        <p:txBody>
          <a:bodyPr spcFirstLastPara="1" vert="horz" wrap="square" lIns="0" tIns="91425" rIns="91425" bIns="91425" rtlCol="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Cinzel Decorative"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pic>
        <p:nvPicPr>
          <p:cNvPr id="8" name="Picture 2" descr="C:\Users\Faddo\Desktop\1200px-MySQL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500042"/>
            <a:ext cx="3214710" cy="1180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369</Words>
  <PresentationFormat>Affichage à l'écran (4:3)</PresentationFormat>
  <Paragraphs>23</Paragraphs>
  <Slides>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Aspect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Mohamed</dc:creator>
  <cp:lastModifiedBy>Windows User</cp:lastModifiedBy>
  <cp:revision>1</cp:revision>
  <dcterms:created xsi:type="dcterms:W3CDTF">2023-03-08T12:22:34Z</dcterms:created>
  <dcterms:modified xsi:type="dcterms:W3CDTF">2023-03-08T12:42:20Z</dcterms:modified>
</cp:coreProperties>
</file>