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96" r:id="rId2"/>
    <p:sldId id="257" r:id="rId3"/>
    <p:sldId id="300" r:id="rId4"/>
    <p:sldId id="301" r:id="rId5"/>
    <p:sldId id="259" r:id="rId6"/>
    <p:sldId id="258" r:id="rId7"/>
    <p:sldId id="260" r:id="rId8"/>
    <p:sldId id="308" r:id="rId9"/>
    <p:sldId id="29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A94479-0116-4926-B6D2-9FDC2A5C75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8131CCE-9861-4341-9B6C-D7D15DEDB8E8}">
      <dgm:prSet/>
      <dgm:spPr/>
      <dgm:t>
        <a:bodyPr/>
        <a:lstStyle/>
        <a:p>
          <a:r>
            <a:rPr lang="fr-FR" b="1" i="0" baseline="0"/>
            <a:t>Hébergement de Code</a:t>
          </a:r>
          <a:r>
            <a:rPr lang="fr-FR" b="0" i="0" baseline="0"/>
            <a:t> : Stockage centralisé et accessible.</a:t>
          </a:r>
          <a:endParaRPr lang="en-US"/>
        </a:p>
      </dgm:t>
    </dgm:pt>
    <dgm:pt modelId="{404DED6E-E751-4370-AA2A-71A579ECA592}" type="parTrans" cxnId="{1CA5AEB2-967D-426C-9ACF-A825139EA91F}">
      <dgm:prSet/>
      <dgm:spPr/>
      <dgm:t>
        <a:bodyPr/>
        <a:lstStyle/>
        <a:p>
          <a:endParaRPr lang="en-US"/>
        </a:p>
      </dgm:t>
    </dgm:pt>
    <dgm:pt modelId="{4C6EB106-DB73-4FFC-BEAF-06524FC54756}" type="sibTrans" cxnId="{1CA5AEB2-967D-426C-9ACF-A825139EA91F}">
      <dgm:prSet/>
      <dgm:spPr/>
      <dgm:t>
        <a:bodyPr/>
        <a:lstStyle/>
        <a:p>
          <a:endParaRPr lang="en-US"/>
        </a:p>
      </dgm:t>
    </dgm:pt>
    <dgm:pt modelId="{82BC6D33-BED4-4A4E-A76E-8188A7330350}">
      <dgm:prSet/>
      <dgm:spPr/>
      <dgm:t>
        <a:bodyPr/>
        <a:lstStyle/>
        <a:p>
          <a:r>
            <a:rPr lang="fr-FR" b="1" i="0" baseline="0"/>
            <a:t>Collaboration</a:t>
          </a:r>
          <a:r>
            <a:rPr lang="fr-FR" b="0" i="0" baseline="0"/>
            <a:t> : Contribution multi-utilisateur via des </a:t>
          </a:r>
          <a:r>
            <a:rPr lang="fr-FR" b="1" i="0" baseline="0"/>
            <a:t>branches</a:t>
          </a:r>
          <a:r>
            <a:rPr lang="fr-FR" b="0" i="0" baseline="0"/>
            <a:t> et des </a:t>
          </a:r>
          <a:r>
            <a:rPr lang="fr-FR" b="1" i="0" baseline="0"/>
            <a:t>pull requests</a:t>
          </a:r>
          <a:r>
            <a:rPr lang="fr-FR" b="0" i="0" baseline="0"/>
            <a:t>.</a:t>
          </a:r>
          <a:endParaRPr lang="en-US"/>
        </a:p>
      </dgm:t>
    </dgm:pt>
    <dgm:pt modelId="{C2BD4CD5-691B-426D-95BA-1533830648E0}" type="parTrans" cxnId="{C6CA2BCF-621C-45D6-8A07-C2B803ACB187}">
      <dgm:prSet/>
      <dgm:spPr/>
      <dgm:t>
        <a:bodyPr/>
        <a:lstStyle/>
        <a:p>
          <a:endParaRPr lang="en-US"/>
        </a:p>
      </dgm:t>
    </dgm:pt>
    <dgm:pt modelId="{CE464323-51DD-4647-91FD-22EA270153C2}" type="sibTrans" cxnId="{C6CA2BCF-621C-45D6-8A07-C2B803ACB187}">
      <dgm:prSet/>
      <dgm:spPr/>
      <dgm:t>
        <a:bodyPr/>
        <a:lstStyle/>
        <a:p>
          <a:endParaRPr lang="en-US"/>
        </a:p>
      </dgm:t>
    </dgm:pt>
    <dgm:pt modelId="{CBC8A14E-604A-4F86-9006-0FCCAAEE3C16}">
      <dgm:prSet/>
      <dgm:spPr/>
      <dgm:t>
        <a:bodyPr/>
        <a:lstStyle/>
        <a:p>
          <a:r>
            <a:rPr lang="fr-FR" b="1" i="0" baseline="0"/>
            <a:t>Gestion de Versions</a:t>
          </a:r>
          <a:r>
            <a:rPr lang="fr-FR" b="0" i="0" baseline="0"/>
            <a:t> : Suivi des modifications avec des outils comme git commit, git branch, et git merge.</a:t>
          </a:r>
          <a:endParaRPr lang="en-US"/>
        </a:p>
      </dgm:t>
    </dgm:pt>
    <dgm:pt modelId="{0E4E94D7-C748-4BB1-BB9B-8881BD894D9B}" type="parTrans" cxnId="{D35A1353-D75A-4C88-8C7C-242693D270B5}">
      <dgm:prSet/>
      <dgm:spPr/>
      <dgm:t>
        <a:bodyPr/>
        <a:lstStyle/>
        <a:p>
          <a:endParaRPr lang="en-US"/>
        </a:p>
      </dgm:t>
    </dgm:pt>
    <dgm:pt modelId="{DD3C19D7-54DD-4F15-8207-13A733A668BA}" type="sibTrans" cxnId="{D35A1353-D75A-4C88-8C7C-242693D270B5}">
      <dgm:prSet/>
      <dgm:spPr/>
      <dgm:t>
        <a:bodyPr/>
        <a:lstStyle/>
        <a:p>
          <a:endParaRPr lang="en-US"/>
        </a:p>
      </dgm:t>
    </dgm:pt>
    <dgm:pt modelId="{52D45508-5CCB-4445-AA62-72BB801D62EB}">
      <dgm:prSet/>
      <dgm:spPr/>
      <dgm:t>
        <a:bodyPr/>
        <a:lstStyle/>
        <a:p>
          <a:r>
            <a:rPr lang="fr-FR" b="1" i="0" baseline="0"/>
            <a:t>Automatisation</a:t>
          </a:r>
          <a:r>
            <a:rPr lang="fr-FR" b="0" i="0" baseline="0"/>
            <a:t> : Tests, intégrations, et déploiements avec </a:t>
          </a:r>
          <a:r>
            <a:rPr lang="fr-FR" b="1" i="0" baseline="0"/>
            <a:t>GitHub Actions</a:t>
          </a:r>
          <a:r>
            <a:rPr lang="fr-FR" b="0" i="0" baseline="0"/>
            <a:t>. </a:t>
          </a:r>
          <a:endParaRPr lang="en-US"/>
        </a:p>
      </dgm:t>
    </dgm:pt>
    <dgm:pt modelId="{FF2C7BB7-06E3-4400-B519-6E3B431F949F}" type="parTrans" cxnId="{41B35BFC-A9CC-4EB5-8047-29FFD9971F0E}">
      <dgm:prSet/>
      <dgm:spPr/>
      <dgm:t>
        <a:bodyPr/>
        <a:lstStyle/>
        <a:p>
          <a:endParaRPr lang="en-US"/>
        </a:p>
      </dgm:t>
    </dgm:pt>
    <dgm:pt modelId="{15C47332-C6E4-48C3-87F1-CED419F7E498}" type="sibTrans" cxnId="{41B35BFC-A9CC-4EB5-8047-29FFD9971F0E}">
      <dgm:prSet/>
      <dgm:spPr/>
      <dgm:t>
        <a:bodyPr/>
        <a:lstStyle/>
        <a:p>
          <a:endParaRPr lang="en-US"/>
        </a:p>
      </dgm:t>
    </dgm:pt>
    <dgm:pt modelId="{08218A9A-5400-4270-962A-D4F8E3AC557E}" type="pres">
      <dgm:prSet presAssocID="{71A94479-0116-4926-B6D2-9FDC2A5C7561}" presName="root" presStyleCnt="0">
        <dgm:presLayoutVars>
          <dgm:dir/>
          <dgm:resizeHandles val="exact"/>
        </dgm:presLayoutVars>
      </dgm:prSet>
      <dgm:spPr/>
    </dgm:pt>
    <dgm:pt modelId="{0A0744EC-A64D-4C9D-BCDE-27EB4951AD16}" type="pres">
      <dgm:prSet presAssocID="{D8131CCE-9861-4341-9B6C-D7D15DEDB8E8}" presName="compNode" presStyleCnt="0"/>
      <dgm:spPr/>
    </dgm:pt>
    <dgm:pt modelId="{1BAC0F68-A220-4856-ACD0-47D7D96A52B9}" type="pres">
      <dgm:prSet presAssocID="{D8131CCE-9861-4341-9B6C-D7D15DEDB8E8}" presName="bgRect" presStyleLbl="bgShp" presStyleIdx="0" presStyleCnt="4"/>
      <dgm:spPr/>
    </dgm:pt>
    <dgm:pt modelId="{0814D386-2919-47D1-9C12-A8C2B17F1EBD}" type="pres">
      <dgm:prSet presAssocID="{D8131CCE-9861-4341-9B6C-D7D15DEDB8E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A34E62C7-47FA-4A41-A4A3-1D251454C044}" type="pres">
      <dgm:prSet presAssocID="{D8131CCE-9861-4341-9B6C-D7D15DEDB8E8}" presName="spaceRect" presStyleCnt="0"/>
      <dgm:spPr/>
    </dgm:pt>
    <dgm:pt modelId="{2A04DAF4-F766-41B8-8D4C-50A8E2AB544A}" type="pres">
      <dgm:prSet presAssocID="{D8131CCE-9861-4341-9B6C-D7D15DEDB8E8}" presName="parTx" presStyleLbl="revTx" presStyleIdx="0" presStyleCnt="4">
        <dgm:presLayoutVars>
          <dgm:chMax val="0"/>
          <dgm:chPref val="0"/>
        </dgm:presLayoutVars>
      </dgm:prSet>
      <dgm:spPr/>
    </dgm:pt>
    <dgm:pt modelId="{0C314E0B-68F8-456B-900B-12B44092406F}" type="pres">
      <dgm:prSet presAssocID="{4C6EB106-DB73-4FFC-BEAF-06524FC54756}" presName="sibTrans" presStyleCnt="0"/>
      <dgm:spPr/>
    </dgm:pt>
    <dgm:pt modelId="{CF9AE97C-D41E-4BA1-8CCD-96298948F738}" type="pres">
      <dgm:prSet presAssocID="{82BC6D33-BED4-4A4E-A76E-8188A7330350}" presName="compNode" presStyleCnt="0"/>
      <dgm:spPr/>
    </dgm:pt>
    <dgm:pt modelId="{E64C85B2-6F2B-4369-A97A-CDDA23888140}" type="pres">
      <dgm:prSet presAssocID="{82BC6D33-BED4-4A4E-A76E-8188A7330350}" presName="bgRect" presStyleLbl="bgShp" presStyleIdx="1" presStyleCnt="4"/>
      <dgm:spPr/>
    </dgm:pt>
    <dgm:pt modelId="{C237DA53-77C6-4C04-A556-422C5226D2EB}" type="pres">
      <dgm:prSet presAssocID="{82BC6D33-BED4-4A4E-A76E-8188A733035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ter hat"/>
        </a:ext>
      </dgm:extLst>
    </dgm:pt>
    <dgm:pt modelId="{20736878-0C21-48EB-A367-FF258CE394AD}" type="pres">
      <dgm:prSet presAssocID="{82BC6D33-BED4-4A4E-A76E-8188A7330350}" presName="spaceRect" presStyleCnt="0"/>
      <dgm:spPr/>
    </dgm:pt>
    <dgm:pt modelId="{CFD3933B-81BD-414B-9211-B0C5B9F524F5}" type="pres">
      <dgm:prSet presAssocID="{82BC6D33-BED4-4A4E-A76E-8188A7330350}" presName="parTx" presStyleLbl="revTx" presStyleIdx="1" presStyleCnt="4">
        <dgm:presLayoutVars>
          <dgm:chMax val="0"/>
          <dgm:chPref val="0"/>
        </dgm:presLayoutVars>
      </dgm:prSet>
      <dgm:spPr/>
    </dgm:pt>
    <dgm:pt modelId="{292C88D6-10E3-48AE-AF19-F147F367BFC7}" type="pres">
      <dgm:prSet presAssocID="{CE464323-51DD-4647-91FD-22EA270153C2}" presName="sibTrans" presStyleCnt="0"/>
      <dgm:spPr/>
    </dgm:pt>
    <dgm:pt modelId="{3016AFB6-52DE-41E4-93BD-EA098E15F91A}" type="pres">
      <dgm:prSet presAssocID="{CBC8A14E-604A-4F86-9006-0FCCAAEE3C16}" presName="compNode" presStyleCnt="0"/>
      <dgm:spPr/>
    </dgm:pt>
    <dgm:pt modelId="{743A2C6D-9881-469B-A2B5-3E09B02E586B}" type="pres">
      <dgm:prSet presAssocID="{CBC8A14E-604A-4F86-9006-0FCCAAEE3C16}" presName="bgRect" presStyleLbl="bgShp" presStyleIdx="2" presStyleCnt="4"/>
      <dgm:spPr/>
    </dgm:pt>
    <dgm:pt modelId="{413D71BA-0596-4583-8698-302CD7F8E044}" type="pres">
      <dgm:prSet presAssocID="{CBC8A14E-604A-4F86-9006-0FCCAAEE3C1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me de flux"/>
        </a:ext>
      </dgm:extLst>
    </dgm:pt>
    <dgm:pt modelId="{B8435055-B941-4BC3-82E1-8818B1E11CD9}" type="pres">
      <dgm:prSet presAssocID="{CBC8A14E-604A-4F86-9006-0FCCAAEE3C16}" presName="spaceRect" presStyleCnt="0"/>
      <dgm:spPr/>
    </dgm:pt>
    <dgm:pt modelId="{3722063B-CFB9-47AF-8865-E6664C70027A}" type="pres">
      <dgm:prSet presAssocID="{CBC8A14E-604A-4F86-9006-0FCCAAEE3C16}" presName="parTx" presStyleLbl="revTx" presStyleIdx="2" presStyleCnt="4">
        <dgm:presLayoutVars>
          <dgm:chMax val="0"/>
          <dgm:chPref val="0"/>
        </dgm:presLayoutVars>
      </dgm:prSet>
      <dgm:spPr/>
    </dgm:pt>
    <dgm:pt modelId="{D7B3E8F0-D2A8-4003-B0CE-118C7C44E527}" type="pres">
      <dgm:prSet presAssocID="{DD3C19D7-54DD-4F15-8207-13A733A668BA}" presName="sibTrans" presStyleCnt="0"/>
      <dgm:spPr/>
    </dgm:pt>
    <dgm:pt modelId="{22FCFCBE-6F3F-41CB-8D67-1F98D4BD4FEA}" type="pres">
      <dgm:prSet presAssocID="{52D45508-5CCB-4445-AA62-72BB801D62EB}" presName="compNode" presStyleCnt="0"/>
      <dgm:spPr/>
    </dgm:pt>
    <dgm:pt modelId="{6075E43F-1E2F-46CE-B331-E43D123AA861}" type="pres">
      <dgm:prSet presAssocID="{52D45508-5CCB-4445-AA62-72BB801D62EB}" presName="bgRect" presStyleLbl="bgShp" presStyleIdx="3" presStyleCnt="4"/>
      <dgm:spPr/>
    </dgm:pt>
    <dgm:pt modelId="{C6E8FFB1-CC36-4256-8270-5EF8ED5CBA79}" type="pres">
      <dgm:prSet presAssocID="{52D45508-5CCB-4445-AA62-72BB801D62E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ur"/>
        </a:ext>
      </dgm:extLst>
    </dgm:pt>
    <dgm:pt modelId="{640B603E-C0D6-4751-A958-69D783D5E713}" type="pres">
      <dgm:prSet presAssocID="{52D45508-5CCB-4445-AA62-72BB801D62EB}" presName="spaceRect" presStyleCnt="0"/>
      <dgm:spPr/>
    </dgm:pt>
    <dgm:pt modelId="{541C6469-3861-4FEA-A70D-18398A7402A7}" type="pres">
      <dgm:prSet presAssocID="{52D45508-5CCB-4445-AA62-72BB801D62E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552F133-8EB0-486F-A263-7FF49D8EE79E}" type="presOf" srcId="{D8131CCE-9861-4341-9B6C-D7D15DEDB8E8}" destId="{2A04DAF4-F766-41B8-8D4C-50A8E2AB544A}" srcOrd="0" destOrd="0" presId="urn:microsoft.com/office/officeart/2018/2/layout/IconVerticalSolidList"/>
    <dgm:cxn modelId="{70EA303A-34A2-468B-81FB-C22B54BEC698}" type="presOf" srcId="{CBC8A14E-604A-4F86-9006-0FCCAAEE3C16}" destId="{3722063B-CFB9-47AF-8865-E6664C70027A}" srcOrd="0" destOrd="0" presId="urn:microsoft.com/office/officeart/2018/2/layout/IconVerticalSolidList"/>
    <dgm:cxn modelId="{D35A1353-D75A-4C88-8C7C-242693D270B5}" srcId="{71A94479-0116-4926-B6D2-9FDC2A5C7561}" destId="{CBC8A14E-604A-4F86-9006-0FCCAAEE3C16}" srcOrd="2" destOrd="0" parTransId="{0E4E94D7-C748-4BB1-BB9B-8881BD894D9B}" sibTransId="{DD3C19D7-54DD-4F15-8207-13A733A668BA}"/>
    <dgm:cxn modelId="{5399A759-9CFB-45AF-BB8B-E953E3EED05A}" type="presOf" srcId="{71A94479-0116-4926-B6D2-9FDC2A5C7561}" destId="{08218A9A-5400-4270-962A-D4F8E3AC557E}" srcOrd="0" destOrd="0" presId="urn:microsoft.com/office/officeart/2018/2/layout/IconVerticalSolidList"/>
    <dgm:cxn modelId="{A2BD87A6-E1D2-489D-825B-DE2190C0F74C}" type="presOf" srcId="{52D45508-5CCB-4445-AA62-72BB801D62EB}" destId="{541C6469-3861-4FEA-A70D-18398A7402A7}" srcOrd="0" destOrd="0" presId="urn:microsoft.com/office/officeart/2018/2/layout/IconVerticalSolidList"/>
    <dgm:cxn modelId="{1CA5AEB2-967D-426C-9ACF-A825139EA91F}" srcId="{71A94479-0116-4926-B6D2-9FDC2A5C7561}" destId="{D8131CCE-9861-4341-9B6C-D7D15DEDB8E8}" srcOrd="0" destOrd="0" parTransId="{404DED6E-E751-4370-AA2A-71A579ECA592}" sibTransId="{4C6EB106-DB73-4FFC-BEAF-06524FC54756}"/>
    <dgm:cxn modelId="{27E1BCC2-4581-4C1D-A439-265E22B5AF87}" type="presOf" srcId="{82BC6D33-BED4-4A4E-A76E-8188A7330350}" destId="{CFD3933B-81BD-414B-9211-B0C5B9F524F5}" srcOrd="0" destOrd="0" presId="urn:microsoft.com/office/officeart/2018/2/layout/IconVerticalSolidList"/>
    <dgm:cxn modelId="{C6CA2BCF-621C-45D6-8A07-C2B803ACB187}" srcId="{71A94479-0116-4926-B6D2-9FDC2A5C7561}" destId="{82BC6D33-BED4-4A4E-A76E-8188A7330350}" srcOrd="1" destOrd="0" parTransId="{C2BD4CD5-691B-426D-95BA-1533830648E0}" sibTransId="{CE464323-51DD-4647-91FD-22EA270153C2}"/>
    <dgm:cxn modelId="{41B35BFC-A9CC-4EB5-8047-29FFD9971F0E}" srcId="{71A94479-0116-4926-B6D2-9FDC2A5C7561}" destId="{52D45508-5CCB-4445-AA62-72BB801D62EB}" srcOrd="3" destOrd="0" parTransId="{FF2C7BB7-06E3-4400-B519-6E3B431F949F}" sibTransId="{15C47332-C6E4-48C3-87F1-CED419F7E498}"/>
    <dgm:cxn modelId="{4FC5DFE9-A164-4B64-95D8-CC31BB541598}" type="presParOf" srcId="{08218A9A-5400-4270-962A-D4F8E3AC557E}" destId="{0A0744EC-A64D-4C9D-BCDE-27EB4951AD16}" srcOrd="0" destOrd="0" presId="urn:microsoft.com/office/officeart/2018/2/layout/IconVerticalSolidList"/>
    <dgm:cxn modelId="{0ABB8A81-4298-41EE-A006-76A55FE76C9A}" type="presParOf" srcId="{0A0744EC-A64D-4C9D-BCDE-27EB4951AD16}" destId="{1BAC0F68-A220-4856-ACD0-47D7D96A52B9}" srcOrd="0" destOrd="0" presId="urn:microsoft.com/office/officeart/2018/2/layout/IconVerticalSolidList"/>
    <dgm:cxn modelId="{AC47F675-F850-437F-B9F6-C1CE220BC66C}" type="presParOf" srcId="{0A0744EC-A64D-4C9D-BCDE-27EB4951AD16}" destId="{0814D386-2919-47D1-9C12-A8C2B17F1EBD}" srcOrd="1" destOrd="0" presId="urn:microsoft.com/office/officeart/2018/2/layout/IconVerticalSolidList"/>
    <dgm:cxn modelId="{5A10EA8D-98DA-4FC5-A3DB-F017BA81F9D8}" type="presParOf" srcId="{0A0744EC-A64D-4C9D-BCDE-27EB4951AD16}" destId="{A34E62C7-47FA-4A41-A4A3-1D251454C044}" srcOrd="2" destOrd="0" presId="urn:microsoft.com/office/officeart/2018/2/layout/IconVerticalSolidList"/>
    <dgm:cxn modelId="{8E5BFDC2-59AC-411E-9A4E-6282DCE235D5}" type="presParOf" srcId="{0A0744EC-A64D-4C9D-BCDE-27EB4951AD16}" destId="{2A04DAF4-F766-41B8-8D4C-50A8E2AB544A}" srcOrd="3" destOrd="0" presId="urn:microsoft.com/office/officeart/2018/2/layout/IconVerticalSolidList"/>
    <dgm:cxn modelId="{40FD066F-F967-4FC1-9568-7A3142739F8E}" type="presParOf" srcId="{08218A9A-5400-4270-962A-D4F8E3AC557E}" destId="{0C314E0B-68F8-456B-900B-12B44092406F}" srcOrd="1" destOrd="0" presId="urn:microsoft.com/office/officeart/2018/2/layout/IconVerticalSolidList"/>
    <dgm:cxn modelId="{E90C67F0-33C9-4454-8CA9-10C12D5D7E13}" type="presParOf" srcId="{08218A9A-5400-4270-962A-D4F8E3AC557E}" destId="{CF9AE97C-D41E-4BA1-8CCD-96298948F738}" srcOrd="2" destOrd="0" presId="urn:microsoft.com/office/officeart/2018/2/layout/IconVerticalSolidList"/>
    <dgm:cxn modelId="{1F665D15-EE63-4332-ADC2-929D5AA8D057}" type="presParOf" srcId="{CF9AE97C-D41E-4BA1-8CCD-96298948F738}" destId="{E64C85B2-6F2B-4369-A97A-CDDA23888140}" srcOrd="0" destOrd="0" presId="urn:microsoft.com/office/officeart/2018/2/layout/IconVerticalSolidList"/>
    <dgm:cxn modelId="{EC792205-F8FA-4D1D-B362-827FD60F4BA0}" type="presParOf" srcId="{CF9AE97C-D41E-4BA1-8CCD-96298948F738}" destId="{C237DA53-77C6-4C04-A556-422C5226D2EB}" srcOrd="1" destOrd="0" presId="urn:microsoft.com/office/officeart/2018/2/layout/IconVerticalSolidList"/>
    <dgm:cxn modelId="{2B982A61-FA72-4549-B85A-2B8DA5E4A478}" type="presParOf" srcId="{CF9AE97C-D41E-4BA1-8CCD-96298948F738}" destId="{20736878-0C21-48EB-A367-FF258CE394AD}" srcOrd="2" destOrd="0" presId="urn:microsoft.com/office/officeart/2018/2/layout/IconVerticalSolidList"/>
    <dgm:cxn modelId="{A31F9EE7-9BF5-471F-820A-E6861F22D5AA}" type="presParOf" srcId="{CF9AE97C-D41E-4BA1-8CCD-96298948F738}" destId="{CFD3933B-81BD-414B-9211-B0C5B9F524F5}" srcOrd="3" destOrd="0" presId="urn:microsoft.com/office/officeart/2018/2/layout/IconVerticalSolidList"/>
    <dgm:cxn modelId="{4B9FC817-E459-4C70-B169-C9F760F3ED30}" type="presParOf" srcId="{08218A9A-5400-4270-962A-D4F8E3AC557E}" destId="{292C88D6-10E3-48AE-AF19-F147F367BFC7}" srcOrd="3" destOrd="0" presId="urn:microsoft.com/office/officeart/2018/2/layout/IconVerticalSolidList"/>
    <dgm:cxn modelId="{4E4DB5EC-3471-4B6A-9F87-3A7515F26ABA}" type="presParOf" srcId="{08218A9A-5400-4270-962A-D4F8E3AC557E}" destId="{3016AFB6-52DE-41E4-93BD-EA098E15F91A}" srcOrd="4" destOrd="0" presId="urn:microsoft.com/office/officeart/2018/2/layout/IconVerticalSolidList"/>
    <dgm:cxn modelId="{0A3541B2-02EE-442E-8B31-9EE53B5A88CA}" type="presParOf" srcId="{3016AFB6-52DE-41E4-93BD-EA098E15F91A}" destId="{743A2C6D-9881-469B-A2B5-3E09B02E586B}" srcOrd="0" destOrd="0" presId="urn:microsoft.com/office/officeart/2018/2/layout/IconVerticalSolidList"/>
    <dgm:cxn modelId="{95B9D28C-1EC9-40A1-A5D5-FC0FB23DA666}" type="presParOf" srcId="{3016AFB6-52DE-41E4-93BD-EA098E15F91A}" destId="{413D71BA-0596-4583-8698-302CD7F8E044}" srcOrd="1" destOrd="0" presId="urn:microsoft.com/office/officeart/2018/2/layout/IconVerticalSolidList"/>
    <dgm:cxn modelId="{D87D3E24-0532-49AF-B23E-9E99F5D5B517}" type="presParOf" srcId="{3016AFB6-52DE-41E4-93BD-EA098E15F91A}" destId="{B8435055-B941-4BC3-82E1-8818B1E11CD9}" srcOrd="2" destOrd="0" presId="urn:microsoft.com/office/officeart/2018/2/layout/IconVerticalSolidList"/>
    <dgm:cxn modelId="{F58945B0-E98D-4E76-8D95-D659EEE6E326}" type="presParOf" srcId="{3016AFB6-52DE-41E4-93BD-EA098E15F91A}" destId="{3722063B-CFB9-47AF-8865-E6664C70027A}" srcOrd="3" destOrd="0" presId="urn:microsoft.com/office/officeart/2018/2/layout/IconVerticalSolidList"/>
    <dgm:cxn modelId="{0F7DC0A2-CFC7-4789-A724-4C3A3A173620}" type="presParOf" srcId="{08218A9A-5400-4270-962A-D4F8E3AC557E}" destId="{D7B3E8F0-D2A8-4003-B0CE-118C7C44E527}" srcOrd="5" destOrd="0" presId="urn:microsoft.com/office/officeart/2018/2/layout/IconVerticalSolidList"/>
    <dgm:cxn modelId="{C2808B32-88DD-4A40-8717-3FDA1DBBD883}" type="presParOf" srcId="{08218A9A-5400-4270-962A-D4F8E3AC557E}" destId="{22FCFCBE-6F3F-41CB-8D67-1F98D4BD4FEA}" srcOrd="6" destOrd="0" presId="urn:microsoft.com/office/officeart/2018/2/layout/IconVerticalSolidList"/>
    <dgm:cxn modelId="{61806B52-8891-4EC5-89E2-34CEC3364F80}" type="presParOf" srcId="{22FCFCBE-6F3F-41CB-8D67-1F98D4BD4FEA}" destId="{6075E43F-1E2F-46CE-B331-E43D123AA861}" srcOrd="0" destOrd="0" presId="urn:microsoft.com/office/officeart/2018/2/layout/IconVerticalSolidList"/>
    <dgm:cxn modelId="{3A4EEA34-7469-4062-9229-10554749EA2A}" type="presParOf" srcId="{22FCFCBE-6F3F-41CB-8D67-1F98D4BD4FEA}" destId="{C6E8FFB1-CC36-4256-8270-5EF8ED5CBA79}" srcOrd="1" destOrd="0" presId="urn:microsoft.com/office/officeart/2018/2/layout/IconVerticalSolidList"/>
    <dgm:cxn modelId="{51EC6F3A-DA92-4D2E-8A39-734F1A4CC50A}" type="presParOf" srcId="{22FCFCBE-6F3F-41CB-8D67-1F98D4BD4FEA}" destId="{640B603E-C0D6-4751-A958-69D783D5E713}" srcOrd="2" destOrd="0" presId="urn:microsoft.com/office/officeart/2018/2/layout/IconVerticalSolidList"/>
    <dgm:cxn modelId="{23FECDAE-E003-474F-9087-4591EA8DF0A3}" type="presParOf" srcId="{22FCFCBE-6F3F-41CB-8D67-1F98D4BD4FEA}" destId="{541C6469-3861-4FEA-A70D-18398A7402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93F85D-8923-4790-87D2-BF0F3E88483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548A685-62C6-4169-9F50-A802B9D9BC89}">
      <dgm:prSet/>
      <dgm:spPr/>
      <dgm:t>
        <a:bodyPr/>
        <a:lstStyle/>
        <a:p>
          <a:r>
            <a:rPr lang="fr-FR" b="1"/>
            <a:t>a. Repository (Dépôt)</a:t>
          </a:r>
          <a:endParaRPr lang="en-US"/>
        </a:p>
      </dgm:t>
    </dgm:pt>
    <dgm:pt modelId="{A683CF4A-FBBC-46EA-8220-92B860084797}" type="parTrans" cxnId="{AC4CABD7-8F63-4AD7-9784-E2D37D210536}">
      <dgm:prSet/>
      <dgm:spPr/>
      <dgm:t>
        <a:bodyPr/>
        <a:lstStyle/>
        <a:p>
          <a:endParaRPr lang="en-US"/>
        </a:p>
      </dgm:t>
    </dgm:pt>
    <dgm:pt modelId="{FF38C68B-800E-40B9-BB8C-65FE76687FF8}" type="sibTrans" cxnId="{AC4CABD7-8F63-4AD7-9784-E2D37D210536}">
      <dgm:prSet/>
      <dgm:spPr/>
      <dgm:t>
        <a:bodyPr/>
        <a:lstStyle/>
        <a:p>
          <a:endParaRPr lang="en-US"/>
        </a:p>
      </dgm:t>
    </dgm:pt>
    <dgm:pt modelId="{CA8E58E8-A351-4F43-B091-994955088634}">
      <dgm:prSet/>
      <dgm:spPr/>
      <dgm:t>
        <a:bodyPr/>
        <a:lstStyle/>
        <a:p>
          <a:r>
            <a:rPr lang="fr-FR"/>
            <a:t>Un espace pour stocker votre code et ses fichiers associés.</a:t>
          </a:r>
          <a:endParaRPr lang="en-US"/>
        </a:p>
      </dgm:t>
    </dgm:pt>
    <dgm:pt modelId="{2C1BD893-3356-4B65-A1D7-4B7AE8A9815A}" type="parTrans" cxnId="{A26AD3EC-8E1E-4F4D-9B96-8B1A5EF2DC75}">
      <dgm:prSet/>
      <dgm:spPr/>
      <dgm:t>
        <a:bodyPr/>
        <a:lstStyle/>
        <a:p>
          <a:endParaRPr lang="en-US"/>
        </a:p>
      </dgm:t>
    </dgm:pt>
    <dgm:pt modelId="{15F90D04-26DB-4EFB-9F23-B7EC9DBF8DA3}" type="sibTrans" cxnId="{A26AD3EC-8E1E-4F4D-9B96-8B1A5EF2DC75}">
      <dgm:prSet/>
      <dgm:spPr/>
      <dgm:t>
        <a:bodyPr/>
        <a:lstStyle/>
        <a:p>
          <a:endParaRPr lang="en-US"/>
        </a:p>
      </dgm:t>
    </dgm:pt>
    <dgm:pt modelId="{ED8542CE-F4E7-4B9B-A1C4-DF8260C1145A}">
      <dgm:prSet/>
      <dgm:spPr/>
      <dgm:t>
        <a:bodyPr/>
        <a:lstStyle/>
        <a:p>
          <a:r>
            <a:rPr lang="fr-FR" b="1"/>
            <a:t>b. Branch</a:t>
          </a:r>
          <a:endParaRPr lang="en-US"/>
        </a:p>
      </dgm:t>
    </dgm:pt>
    <dgm:pt modelId="{DBF827AC-99A2-4AB1-9FE0-F43A4BC1A068}" type="parTrans" cxnId="{5D784FB6-12EC-421F-8089-B3B4CE457EB6}">
      <dgm:prSet/>
      <dgm:spPr/>
      <dgm:t>
        <a:bodyPr/>
        <a:lstStyle/>
        <a:p>
          <a:endParaRPr lang="en-US"/>
        </a:p>
      </dgm:t>
    </dgm:pt>
    <dgm:pt modelId="{6B528CDC-641B-406C-9FCA-A9047A382829}" type="sibTrans" cxnId="{5D784FB6-12EC-421F-8089-B3B4CE457EB6}">
      <dgm:prSet/>
      <dgm:spPr/>
      <dgm:t>
        <a:bodyPr/>
        <a:lstStyle/>
        <a:p>
          <a:endParaRPr lang="en-US"/>
        </a:p>
      </dgm:t>
    </dgm:pt>
    <dgm:pt modelId="{0382F31E-762A-4E42-99A3-AB799BCF63A4}">
      <dgm:prSet/>
      <dgm:spPr/>
      <dgm:t>
        <a:bodyPr/>
        <a:lstStyle/>
        <a:p>
          <a:r>
            <a:rPr lang="fr-FR"/>
            <a:t>Une copie parallèle du code principal pour tester ou développer de nouvelles fonctionnalités.</a:t>
          </a:r>
          <a:endParaRPr lang="en-US"/>
        </a:p>
      </dgm:t>
    </dgm:pt>
    <dgm:pt modelId="{9BE0DA6C-7BC0-4C98-A676-864A1BB143B1}" type="parTrans" cxnId="{EE3E9F7C-BA51-4A02-BACC-69F29FF595EB}">
      <dgm:prSet/>
      <dgm:spPr/>
      <dgm:t>
        <a:bodyPr/>
        <a:lstStyle/>
        <a:p>
          <a:endParaRPr lang="en-US"/>
        </a:p>
      </dgm:t>
    </dgm:pt>
    <dgm:pt modelId="{2A371751-81D1-4669-840A-E918DF837730}" type="sibTrans" cxnId="{EE3E9F7C-BA51-4A02-BACC-69F29FF595EB}">
      <dgm:prSet/>
      <dgm:spPr/>
      <dgm:t>
        <a:bodyPr/>
        <a:lstStyle/>
        <a:p>
          <a:endParaRPr lang="en-US"/>
        </a:p>
      </dgm:t>
    </dgm:pt>
    <dgm:pt modelId="{5643AD86-014F-4C2E-9381-559B8AA60C7D}">
      <dgm:prSet/>
      <dgm:spPr/>
      <dgm:t>
        <a:bodyPr/>
        <a:lstStyle/>
        <a:p>
          <a:r>
            <a:rPr lang="fr-FR" b="1"/>
            <a:t>c. Pull Request (PR)</a:t>
          </a:r>
          <a:endParaRPr lang="en-US"/>
        </a:p>
      </dgm:t>
    </dgm:pt>
    <dgm:pt modelId="{885890B4-F8D7-4F23-AB7C-B27CCB0BBFA5}" type="parTrans" cxnId="{3E0E76F0-4254-4E7E-8E8E-11AE75971D9F}">
      <dgm:prSet/>
      <dgm:spPr/>
      <dgm:t>
        <a:bodyPr/>
        <a:lstStyle/>
        <a:p>
          <a:endParaRPr lang="en-US"/>
        </a:p>
      </dgm:t>
    </dgm:pt>
    <dgm:pt modelId="{C4B8D98F-656C-4829-9978-F4F5B8678094}" type="sibTrans" cxnId="{3E0E76F0-4254-4E7E-8E8E-11AE75971D9F}">
      <dgm:prSet/>
      <dgm:spPr/>
      <dgm:t>
        <a:bodyPr/>
        <a:lstStyle/>
        <a:p>
          <a:endParaRPr lang="en-US"/>
        </a:p>
      </dgm:t>
    </dgm:pt>
    <dgm:pt modelId="{DC650C40-E789-4370-9469-27D8ACA223ED}">
      <dgm:prSet/>
      <dgm:spPr/>
      <dgm:t>
        <a:bodyPr/>
        <a:lstStyle/>
        <a:p>
          <a:r>
            <a:rPr lang="fr-FR"/>
            <a:t>Proposition de modification ou d’ajout de code au dépôt principal.</a:t>
          </a:r>
          <a:endParaRPr lang="en-US"/>
        </a:p>
      </dgm:t>
    </dgm:pt>
    <dgm:pt modelId="{6AC52DB8-2195-482E-850E-899E1B5FDD83}" type="parTrans" cxnId="{166749FC-0AC6-4DFC-B2A8-E78296B6C6D2}">
      <dgm:prSet/>
      <dgm:spPr/>
      <dgm:t>
        <a:bodyPr/>
        <a:lstStyle/>
        <a:p>
          <a:endParaRPr lang="en-US"/>
        </a:p>
      </dgm:t>
    </dgm:pt>
    <dgm:pt modelId="{37893DB8-DB1E-4127-B417-4654751F3C38}" type="sibTrans" cxnId="{166749FC-0AC6-4DFC-B2A8-E78296B6C6D2}">
      <dgm:prSet/>
      <dgm:spPr/>
      <dgm:t>
        <a:bodyPr/>
        <a:lstStyle/>
        <a:p>
          <a:endParaRPr lang="en-US"/>
        </a:p>
      </dgm:t>
    </dgm:pt>
    <dgm:pt modelId="{CBECA57A-F924-403F-846B-07C5A6C06257}">
      <dgm:prSet/>
      <dgm:spPr/>
      <dgm:t>
        <a:bodyPr/>
        <a:lstStyle/>
        <a:p>
          <a:r>
            <a:rPr lang="fr-FR" b="1"/>
            <a:t>d. Fork</a:t>
          </a:r>
          <a:endParaRPr lang="en-US"/>
        </a:p>
      </dgm:t>
    </dgm:pt>
    <dgm:pt modelId="{C8D66E40-E509-43FF-B4A4-004A8B0439A1}" type="parTrans" cxnId="{72777B92-CF13-4A91-9441-B74920D91369}">
      <dgm:prSet/>
      <dgm:spPr/>
      <dgm:t>
        <a:bodyPr/>
        <a:lstStyle/>
        <a:p>
          <a:endParaRPr lang="en-US"/>
        </a:p>
      </dgm:t>
    </dgm:pt>
    <dgm:pt modelId="{C9DEF7E0-EB31-44C6-A2AE-592617C3270C}" type="sibTrans" cxnId="{72777B92-CF13-4A91-9441-B74920D91369}">
      <dgm:prSet/>
      <dgm:spPr/>
      <dgm:t>
        <a:bodyPr/>
        <a:lstStyle/>
        <a:p>
          <a:endParaRPr lang="en-US"/>
        </a:p>
      </dgm:t>
    </dgm:pt>
    <dgm:pt modelId="{CDC7E78F-B004-45BD-8878-71216CEABFAB}">
      <dgm:prSet/>
      <dgm:spPr/>
      <dgm:t>
        <a:bodyPr/>
        <a:lstStyle/>
        <a:p>
          <a:r>
            <a:rPr lang="fr-FR"/>
            <a:t>Copie d'un dépôt existant pour en créer une version indépendante.</a:t>
          </a:r>
          <a:endParaRPr lang="en-US"/>
        </a:p>
      </dgm:t>
    </dgm:pt>
    <dgm:pt modelId="{437827E7-D882-4ECB-8409-FE6897FDEC04}" type="parTrans" cxnId="{46F75087-4054-48A2-8076-6601376EAD19}">
      <dgm:prSet/>
      <dgm:spPr/>
      <dgm:t>
        <a:bodyPr/>
        <a:lstStyle/>
        <a:p>
          <a:endParaRPr lang="en-US"/>
        </a:p>
      </dgm:t>
    </dgm:pt>
    <dgm:pt modelId="{B828256E-BFEE-4C86-87C8-EF8EAC8C9E91}" type="sibTrans" cxnId="{46F75087-4054-48A2-8076-6601376EAD19}">
      <dgm:prSet/>
      <dgm:spPr/>
      <dgm:t>
        <a:bodyPr/>
        <a:lstStyle/>
        <a:p>
          <a:endParaRPr lang="en-US"/>
        </a:p>
      </dgm:t>
    </dgm:pt>
    <dgm:pt modelId="{210C8C0C-7316-4BAD-9C5D-4E6762D2CAB7}" type="pres">
      <dgm:prSet presAssocID="{9E93F85D-8923-4790-87D2-BF0F3E88483C}" presName="vert0" presStyleCnt="0">
        <dgm:presLayoutVars>
          <dgm:dir/>
          <dgm:animOne val="branch"/>
          <dgm:animLvl val="lvl"/>
        </dgm:presLayoutVars>
      </dgm:prSet>
      <dgm:spPr/>
    </dgm:pt>
    <dgm:pt modelId="{33DD3E1D-8E75-4997-B902-7274EF18EBCC}" type="pres">
      <dgm:prSet presAssocID="{5548A685-62C6-4169-9F50-A802B9D9BC89}" presName="thickLine" presStyleLbl="alignNode1" presStyleIdx="0" presStyleCnt="8"/>
      <dgm:spPr/>
    </dgm:pt>
    <dgm:pt modelId="{6D545777-183A-411E-8B40-5C654E0E78FF}" type="pres">
      <dgm:prSet presAssocID="{5548A685-62C6-4169-9F50-A802B9D9BC89}" presName="horz1" presStyleCnt="0"/>
      <dgm:spPr/>
    </dgm:pt>
    <dgm:pt modelId="{4D9C4AC5-671C-49E8-B334-50B72F2E3BFD}" type="pres">
      <dgm:prSet presAssocID="{5548A685-62C6-4169-9F50-A802B9D9BC89}" presName="tx1" presStyleLbl="revTx" presStyleIdx="0" presStyleCnt="8"/>
      <dgm:spPr/>
    </dgm:pt>
    <dgm:pt modelId="{77E12864-2DCE-4B16-AA09-A6FE88E7C949}" type="pres">
      <dgm:prSet presAssocID="{5548A685-62C6-4169-9F50-A802B9D9BC89}" presName="vert1" presStyleCnt="0"/>
      <dgm:spPr/>
    </dgm:pt>
    <dgm:pt modelId="{7C42D772-DF61-4EE2-B1AF-C16EC0DF278A}" type="pres">
      <dgm:prSet presAssocID="{CA8E58E8-A351-4F43-B091-994955088634}" presName="thickLine" presStyleLbl="alignNode1" presStyleIdx="1" presStyleCnt="8"/>
      <dgm:spPr/>
    </dgm:pt>
    <dgm:pt modelId="{AFFD82E2-F8D8-482D-98A3-0680D1CCB1BC}" type="pres">
      <dgm:prSet presAssocID="{CA8E58E8-A351-4F43-B091-994955088634}" presName="horz1" presStyleCnt="0"/>
      <dgm:spPr/>
    </dgm:pt>
    <dgm:pt modelId="{8FAA41C9-44E6-4A86-8C74-3945FB15C478}" type="pres">
      <dgm:prSet presAssocID="{CA8E58E8-A351-4F43-B091-994955088634}" presName="tx1" presStyleLbl="revTx" presStyleIdx="1" presStyleCnt="8"/>
      <dgm:spPr/>
    </dgm:pt>
    <dgm:pt modelId="{6F9AB5AB-CA8E-4A14-9EA7-C8F014111B8F}" type="pres">
      <dgm:prSet presAssocID="{CA8E58E8-A351-4F43-B091-994955088634}" presName="vert1" presStyleCnt="0"/>
      <dgm:spPr/>
    </dgm:pt>
    <dgm:pt modelId="{2FF9127B-4249-4C3E-A468-816FB818EF8E}" type="pres">
      <dgm:prSet presAssocID="{ED8542CE-F4E7-4B9B-A1C4-DF8260C1145A}" presName="thickLine" presStyleLbl="alignNode1" presStyleIdx="2" presStyleCnt="8"/>
      <dgm:spPr/>
    </dgm:pt>
    <dgm:pt modelId="{598F64C1-81B8-4CA5-B7EF-EFC701F9C87B}" type="pres">
      <dgm:prSet presAssocID="{ED8542CE-F4E7-4B9B-A1C4-DF8260C1145A}" presName="horz1" presStyleCnt="0"/>
      <dgm:spPr/>
    </dgm:pt>
    <dgm:pt modelId="{70E265E9-EE09-4767-BDCF-3A2132204C15}" type="pres">
      <dgm:prSet presAssocID="{ED8542CE-F4E7-4B9B-A1C4-DF8260C1145A}" presName="tx1" presStyleLbl="revTx" presStyleIdx="2" presStyleCnt="8"/>
      <dgm:spPr/>
    </dgm:pt>
    <dgm:pt modelId="{21611319-94CE-47F2-82D4-538570664A6F}" type="pres">
      <dgm:prSet presAssocID="{ED8542CE-F4E7-4B9B-A1C4-DF8260C1145A}" presName="vert1" presStyleCnt="0"/>
      <dgm:spPr/>
    </dgm:pt>
    <dgm:pt modelId="{0859B256-CE58-4C2C-B589-347490E5600A}" type="pres">
      <dgm:prSet presAssocID="{0382F31E-762A-4E42-99A3-AB799BCF63A4}" presName="thickLine" presStyleLbl="alignNode1" presStyleIdx="3" presStyleCnt="8"/>
      <dgm:spPr/>
    </dgm:pt>
    <dgm:pt modelId="{F166C68D-D15E-4D1B-899D-74118AEEA917}" type="pres">
      <dgm:prSet presAssocID="{0382F31E-762A-4E42-99A3-AB799BCF63A4}" presName="horz1" presStyleCnt="0"/>
      <dgm:spPr/>
    </dgm:pt>
    <dgm:pt modelId="{375A88A4-44B6-489D-9B22-1557B5E30796}" type="pres">
      <dgm:prSet presAssocID="{0382F31E-762A-4E42-99A3-AB799BCF63A4}" presName="tx1" presStyleLbl="revTx" presStyleIdx="3" presStyleCnt="8"/>
      <dgm:spPr/>
    </dgm:pt>
    <dgm:pt modelId="{9302BCFD-9D50-40BB-BDF7-5D0B45B6C6C1}" type="pres">
      <dgm:prSet presAssocID="{0382F31E-762A-4E42-99A3-AB799BCF63A4}" presName="vert1" presStyleCnt="0"/>
      <dgm:spPr/>
    </dgm:pt>
    <dgm:pt modelId="{1FEBF050-17D2-43F1-B5B1-BAB7C101F999}" type="pres">
      <dgm:prSet presAssocID="{5643AD86-014F-4C2E-9381-559B8AA60C7D}" presName="thickLine" presStyleLbl="alignNode1" presStyleIdx="4" presStyleCnt="8"/>
      <dgm:spPr/>
    </dgm:pt>
    <dgm:pt modelId="{446663DC-D738-41D7-8C34-88B61B2B6597}" type="pres">
      <dgm:prSet presAssocID="{5643AD86-014F-4C2E-9381-559B8AA60C7D}" presName="horz1" presStyleCnt="0"/>
      <dgm:spPr/>
    </dgm:pt>
    <dgm:pt modelId="{456690EA-F6AD-4290-8D17-203A5377D913}" type="pres">
      <dgm:prSet presAssocID="{5643AD86-014F-4C2E-9381-559B8AA60C7D}" presName="tx1" presStyleLbl="revTx" presStyleIdx="4" presStyleCnt="8"/>
      <dgm:spPr/>
    </dgm:pt>
    <dgm:pt modelId="{21550F7A-A66B-4C3B-A061-26E79E0CD8FE}" type="pres">
      <dgm:prSet presAssocID="{5643AD86-014F-4C2E-9381-559B8AA60C7D}" presName="vert1" presStyleCnt="0"/>
      <dgm:spPr/>
    </dgm:pt>
    <dgm:pt modelId="{DC10FBF1-0F63-43C4-B27E-55D13DA68C12}" type="pres">
      <dgm:prSet presAssocID="{DC650C40-E789-4370-9469-27D8ACA223ED}" presName="thickLine" presStyleLbl="alignNode1" presStyleIdx="5" presStyleCnt="8"/>
      <dgm:spPr/>
    </dgm:pt>
    <dgm:pt modelId="{F4AC2389-D99E-4AA4-98F6-24ED46132F08}" type="pres">
      <dgm:prSet presAssocID="{DC650C40-E789-4370-9469-27D8ACA223ED}" presName="horz1" presStyleCnt="0"/>
      <dgm:spPr/>
    </dgm:pt>
    <dgm:pt modelId="{B0AB171C-F192-47CF-B432-DA89235AFD1D}" type="pres">
      <dgm:prSet presAssocID="{DC650C40-E789-4370-9469-27D8ACA223ED}" presName="tx1" presStyleLbl="revTx" presStyleIdx="5" presStyleCnt="8"/>
      <dgm:spPr/>
    </dgm:pt>
    <dgm:pt modelId="{82A946C7-5B00-4326-90C4-3C63B4619A53}" type="pres">
      <dgm:prSet presAssocID="{DC650C40-E789-4370-9469-27D8ACA223ED}" presName="vert1" presStyleCnt="0"/>
      <dgm:spPr/>
    </dgm:pt>
    <dgm:pt modelId="{78EA3F45-4B2A-4150-B73F-0B9F880DC307}" type="pres">
      <dgm:prSet presAssocID="{CBECA57A-F924-403F-846B-07C5A6C06257}" presName="thickLine" presStyleLbl="alignNode1" presStyleIdx="6" presStyleCnt="8"/>
      <dgm:spPr/>
    </dgm:pt>
    <dgm:pt modelId="{387CE739-C3E9-4AA7-8095-91417D106964}" type="pres">
      <dgm:prSet presAssocID="{CBECA57A-F924-403F-846B-07C5A6C06257}" presName="horz1" presStyleCnt="0"/>
      <dgm:spPr/>
    </dgm:pt>
    <dgm:pt modelId="{274BA4CA-FF65-40EB-826D-771D42682F52}" type="pres">
      <dgm:prSet presAssocID="{CBECA57A-F924-403F-846B-07C5A6C06257}" presName="tx1" presStyleLbl="revTx" presStyleIdx="6" presStyleCnt="8"/>
      <dgm:spPr/>
    </dgm:pt>
    <dgm:pt modelId="{6C0EA6C7-C3E8-43B8-8290-8E86FC92829E}" type="pres">
      <dgm:prSet presAssocID="{CBECA57A-F924-403F-846B-07C5A6C06257}" presName="vert1" presStyleCnt="0"/>
      <dgm:spPr/>
    </dgm:pt>
    <dgm:pt modelId="{F16BB8CD-FA55-4C14-8319-7C8183314E00}" type="pres">
      <dgm:prSet presAssocID="{CDC7E78F-B004-45BD-8878-71216CEABFAB}" presName="thickLine" presStyleLbl="alignNode1" presStyleIdx="7" presStyleCnt="8"/>
      <dgm:spPr/>
    </dgm:pt>
    <dgm:pt modelId="{B74A12DE-EB23-47C0-B4AF-8C0DFE0653C6}" type="pres">
      <dgm:prSet presAssocID="{CDC7E78F-B004-45BD-8878-71216CEABFAB}" presName="horz1" presStyleCnt="0"/>
      <dgm:spPr/>
    </dgm:pt>
    <dgm:pt modelId="{E6592522-A93B-480D-8688-6B65E43DA71E}" type="pres">
      <dgm:prSet presAssocID="{CDC7E78F-B004-45BD-8878-71216CEABFAB}" presName="tx1" presStyleLbl="revTx" presStyleIdx="7" presStyleCnt="8"/>
      <dgm:spPr/>
    </dgm:pt>
    <dgm:pt modelId="{89649BE0-235C-47F1-A3C8-AB2B7D000EB9}" type="pres">
      <dgm:prSet presAssocID="{CDC7E78F-B004-45BD-8878-71216CEABFAB}" presName="vert1" presStyleCnt="0"/>
      <dgm:spPr/>
    </dgm:pt>
  </dgm:ptLst>
  <dgm:cxnLst>
    <dgm:cxn modelId="{177FEA66-C896-4419-BBAC-D28F3C90F95C}" type="presOf" srcId="{DC650C40-E789-4370-9469-27D8ACA223ED}" destId="{B0AB171C-F192-47CF-B432-DA89235AFD1D}" srcOrd="0" destOrd="0" presId="urn:microsoft.com/office/officeart/2008/layout/LinedList"/>
    <dgm:cxn modelId="{1523066F-C276-46D2-BD79-440D2F63A649}" type="presOf" srcId="{9E93F85D-8923-4790-87D2-BF0F3E88483C}" destId="{210C8C0C-7316-4BAD-9C5D-4E6762D2CAB7}" srcOrd="0" destOrd="0" presId="urn:microsoft.com/office/officeart/2008/layout/LinedList"/>
    <dgm:cxn modelId="{4341B156-89DC-42FE-8E1C-259C51B619E9}" type="presOf" srcId="{CDC7E78F-B004-45BD-8878-71216CEABFAB}" destId="{E6592522-A93B-480D-8688-6B65E43DA71E}" srcOrd="0" destOrd="0" presId="urn:microsoft.com/office/officeart/2008/layout/LinedList"/>
    <dgm:cxn modelId="{EE3E9F7C-BA51-4A02-BACC-69F29FF595EB}" srcId="{9E93F85D-8923-4790-87D2-BF0F3E88483C}" destId="{0382F31E-762A-4E42-99A3-AB799BCF63A4}" srcOrd="3" destOrd="0" parTransId="{9BE0DA6C-7BC0-4C98-A676-864A1BB143B1}" sibTransId="{2A371751-81D1-4669-840A-E918DF837730}"/>
    <dgm:cxn modelId="{46F75087-4054-48A2-8076-6601376EAD19}" srcId="{9E93F85D-8923-4790-87D2-BF0F3E88483C}" destId="{CDC7E78F-B004-45BD-8878-71216CEABFAB}" srcOrd="7" destOrd="0" parTransId="{437827E7-D882-4ECB-8409-FE6897FDEC04}" sibTransId="{B828256E-BFEE-4C86-87C8-EF8EAC8C9E91}"/>
    <dgm:cxn modelId="{72777B92-CF13-4A91-9441-B74920D91369}" srcId="{9E93F85D-8923-4790-87D2-BF0F3E88483C}" destId="{CBECA57A-F924-403F-846B-07C5A6C06257}" srcOrd="6" destOrd="0" parTransId="{C8D66E40-E509-43FF-B4A4-004A8B0439A1}" sibTransId="{C9DEF7E0-EB31-44C6-A2AE-592617C3270C}"/>
    <dgm:cxn modelId="{CCBFE1A5-0631-45E8-8614-1A685408A557}" type="presOf" srcId="{5643AD86-014F-4C2E-9381-559B8AA60C7D}" destId="{456690EA-F6AD-4290-8D17-203A5377D913}" srcOrd="0" destOrd="0" presId="urn:microsoft.com/office/officeart/2008/layout/LinedList"/>
    <dgm:cxn modelId="{742B81AA-1758-4F42-892A-FC3FF2B5339D}" type="presOf" srcId="{ED8542CE-F4E7-4B9B-A1C4-DF8260C1145A}" destId="{70E265E9-EE09-4767-BDCF-3A2132204C15}" srcOrd="0" destOrd="0" presId="urn:microsoft.com/office/officeart/2008/layout/LinedList"/>
    <dgm:cxn modelId="{5D784FB6-12EC-421F-8089-B3B4CE457EB6}" srcId="{9E93F85D-8923-4790-87D2-BF0F3E88483C}" destId="{ED8542CE-F4E7-4B9B-A1C4-DF8260C1145A}" srcOrd="2" destOrd="0" parTransId="{DBF827AC-99A2-4AB1-9FE0-F43A4BC1A068}" sibTransId="{6B528CDC-641B-406C-9FCA-A9047A382829}"/>
    <dgm:cxn modelId="{A4CA0CC7-AF8B-4331-A160-80938391A013}" type="presOf" srcId="{CA8E58E8-A351-4F43-B091-994955088634}" destId="{8FAA41C9-44E6-4A86-8C74-3945FB15C478}" srcOrd="0" destOrd="0" presId="urn:microsoft.com/office/officeart/2008/layout/LinedList"/>
    <dgm:cxn modelId="{AC4CABD7-8F63-4AD7-9784-E2D37D210536}" srcId="{9E93F85D-8923-4790-87D2-BF0F3E88483C}" destId="{5548A685-62C6-4169-9F50-A802B9D9BC89}" srcOrd="0" destOrd="0" parTransId="{A683CF4A-FBBC-46EA-8220-92B860084797}" sibTransId="{FF38C68B-800E-40B9-BB8C-65FE76687FF8}"/>
    <dgm:cxn modelId="{F73BA9DF-00A4-48B4-BDE3-FE85C6ADE202}" type="presOf" srcId="{0382F31E-762A-4E42-99A3-AB799BCF63A4}" destId="{375A88A4-44B6-489D-9B22-1557B5E30796}" srcOrd="0" destOrd="0" presId="urn:microsoft.com/office/officeart/2008/layout/LinedList"/>
    <dgm:cxn modelId="{C533CFE4-4AC4-48EA-A9BB-C76176643B98}" type="presOf" srcId="{CBECA57A-F924-403F-846B-07C5A6C06257}" destId="{274BA4CA-FF65-40EB-826D-771D42682F52}" srcOrd="0" destOrd="0" presId="urn:microsoft.com/office/officeart/2008/layout/LinedList"/>
    <dgm:cxn modelId="{B60506E7-3E16-4EDE-B52E-8FF619927588}" type="presOf" srcId="{5548A685-62C6-4169-9F50-A802B9D9BC89}" destId="{4D9C4AC5-671C-49E8-B334-50B72F2E3BFD}" srcOrd="0" destOrd="0" presId="urn:microsoft.com/office/officeart/2008/layout/LinedList"/>
    <dgm:cxn modelId="{A26AD3EC-8E1E-4F4D-9B96-8B1A5EF2DC75}" srcId="{9E93F85D-8923-4790-87D2-BF0F3E88483C}" destId="{CA8E58E8-A351-4F43-B091-994955088634}" srcOrd="1" destOrd="0" parTransId="{2C1BD893-3356-4B65-A1D7-4B7AE8A9815A}" sibTransId="{15F90D04-26DB-4EFB-9F23-B7EC9DBF8DA3}"/>
    <dgm:cxn modelId="{3E0E76F0-4254-4E7E-8E8E-11AE75971D9F}" srcId="{9E93F85D-8923-4790-87D2-BF0F3E88483C}" destId="{5643AD86-014F-4C2E-9381-559B8AA60C7D}" srcOrd="4" destOrd="0" parTransId="{885890B4-F8D7-4F23-AB7C-B27CCB0BBFA5}" sibTransId="{C4B8D98F-656C-4829-9978-F4F5B8678094}"/>
    <dgm:cxn modelId="{166749FC-0AC6-4DFC-B2A8-E78296B6C6D2}" srcId="{9E93F85D-8923-4790-87D2-BF0F3E88483C}" destId="{DC650C40-E789-4370-9469-27D8ACA223ED}" srcOrd="5" destOrd="0" parTransId="{6AC52DB8-2195-482E-850E-899E1B5FDD83}" sibTransId="{37893DB8-DB1E-4127-B417-4654751F3C38}"/>
    <dgm:cxn modelId="{1D87AB46-9A7A-40AC-B91D-864815151EFB}" type="presParOf" srcId="{210C8C0C-7316-4BAD-9C5D-4E6762D2CAB7}" destId="{33DD3E1D-8E75-4997-B902-7274EF18EBCC}" srcOrd="0" destOrd="0" presId="urn:microsoft.com/office/officeart/2008/layout/LinedList"/>
    <dgm:cxn modelId="{175D85C0-F570-40D2-A854-420262992442}" type="presParOf" srcId="{210C8C0C-7316-4BAD-9C5D-4E6762D2CAB7}" destId="{6D545777-183A-411E-8B40-5C654E0E78FF}" srcOrd="1" destOrd="0" presId="urn:microsoft.com/office/officeart/2008/layout/LinedList"/>
    <dgm:cxn modelId="{2E0A3C51-D7C2-4C44-B01A-F0423A2ECDFC}" type="presParOf" srcId="{6D545777-183A-411E-8B40-5C654E0E78FF}" destId="{4D9C4AC5-671C-49E8-B334-50B72F2E3BFD}" srcOrd="0" destOrd="0" presId="urn:microsoft.com/office/officeart/2008/layout/LinedList"/>
    <dgm:cxn modelId="{0F3E3B69-0F36-495E-8FAE-9E7000BD2F72}" type="presParOf" srcId="{6D545777-183A-411E-8B40-5C654E0E78FF}" destId="{77E12864-2DCE-4B16-AA09-A6FE88E7C949}" srcOrd="1" destOrd="0" presId="urn:microsoft.com/office/officeart/2008/layout/LinedList"/>
    <dgm:cxn modelId="{DFA02075-363D-4289-B956-E428E5798C7B}" type="presParOf" srcId="{210C8C0C-7316-4BAD-9C5D-4E6762D2CAB7}" destId="{7C42D772-DF61-4EE2-B1AF-C16EC0DF278A}" srcOrd="2" destOrd="0" presId="urn:microsoft.com/office/officeart/2008/layout/LinedList"/>
    <dgm:cxn modelId="{D21CF1F6-6797-45D3-852B-0CD6B5BD4D83}" type="presParOf" srcId="{210C8C0C-7316-4BAD-9C5D-4E6762D2CAB7}" destId="{AFFD82E2-F8D8-482D-98A3-0680D1CCB1BC}" srcOrd="3" destOrd="0" presId="urn:microsoft.com/office/officeart/2008/layout/LinedList"/>
    <dgm:cxn modelId="{230855C1-4A9B-41F7-B6B4-FDC7C518A972}" type="presParOf" srcId="{AFFD82E2-F8D8-482D-98A3-0680D1CCB1BC}" destId="{8FAA41C9-44E6-4A86-8C74-3945FB15C478}" srcOrd="0" destOrd="0" presId="urn:microsoft.com/office/officeart/2008/layout/LinedList"/>
    <dgm:cxn modelId="{F9A49CF0-5C25-4979-9CF6-A044BDA25D02}" type="presParOf" srcId="{AFFD82E2-F8D8-482D-98A3-0680D1CCB1BC}" destId="{6F9AB5AB-CA8E-4A14-9EA7-C8F014111B8F}" srcOrd="1" destOrd="0" presId="urn:microsoft.com/office/officeart/2008/layout/LinedList"/>
    <dgm:cxn modelId="{6168C786-F7D3-412E-B641-062465E94671}" type="presParOf" srcId="{210C8C0C-7316-4BAD-9C5D-4E6762D2CAB7}" destId="{2FF9127B-4249-4C3E-A468-816FB818EF8E}" srcOrd="4" destOrd="0" presId="urn:microsoft.com/office/officeart/2008/layout/LinedList"/>
    <dgm:cxn modelId="{B68ED2D0-E438-4FC3-A7BD-4D0BBE7E8629}" type="presParOf" srcId="{210C8C0C-7316-4BAD-9C5D-4E6762D2CAB7}" destId="{598F64C1-81B8-4CA5-B7EF-EFC701F9C87B}" srcOrd="5" destOrd="0" presId="urn:microsoft.com/office/officeart/2008/layout/LinedList"/>
    <dgm:cxn modelId="{E986CCD7-7E2C-4264-8F17-76E828CFC006}" type="presParOf" srcId="{598F64C1-81B8-4CA5-B7EF-EFC701F9C87B}" destId="{70E265E9-EE09-4767-BDCF-3A2132204C15}" srcOrd="0" destOrd="0" presId="urn:microsoft.com/office/officeart/2008/layout/LinedList"/>
    <dgm:cxn modelId="{B2FF857A-E159-4106-941F-9DEC07ABB235}" type="presParOf" srcId="{598F64C1-81B8-4CA5-B7EF-EFC701F9C87B}" destId="{21611319-94CE-47F2-82D4-538570664A6F}" srcOrd="1" destOrd="0" presId="urn:microsoft.com/office/officeart/2008/layout/LinedList"/>
    <dgm:cxn modelId="{E302C775-472C-45F5-AEC2-25ED79EA42B3}" type="presParOf" srcId="{210C8C0C-7316-4BAD-9C5D-4E6762D2CAB7}" destId="{0859B256-CE58-4C2C-B589-347490E5600A}" srcOrd="6" destOrd="0" presId="urn:microsoft.com/office/officeart/2008/layout/LinedList"/>
    <dgm:cxn modelId="{45525F06-01D0-4398-9EF5-1941A6DF9B52}" type="presParOf" srcId="{210C8C0C-7316-4BAD-9C5D-4E6762D2CAB7}" destId="{F166C68D-D15E-4D1B-899D-74118AEEA917}" srcOrd="7" destOrd="0" presId="urn:microsoft.com/office/officeart/2008/layout/LinedList"/>
    <dgm:cxn modelId="{A892D5F4-CCD8-4B5B-8654-68CA461248D2}" type="presParOf" srcId="{F166C68D-D15E-4D1B-899D-74118AEEA917}" destId="{375A88A4-44B6-489D-9B22-1557B5E30796}" srcOrd="0" destOrd="0" presId="urn:microsoft.com/office/officeart/2008/layout/LinedList"/>
    <dgm:cxn modelId="{56034050-E24E-45B6-93FF-B273BB5C5BF7}" type="presParOf" srcId="{F166C68D-D15E-4D1B-899D-74118AEEA917}" destId="{9302BCFD-9D50-40BB-BDF7-5D0B45B6C6C1}" srcOrd="1" destOrd="0" presId="urn:microsoft.com/office/officeart/2008/layout/LinedList"/>
    <dgm:cxn modelId="{86AC467D-9CB3-4504-90C1-9BBB21AAFC0C}" type="presParOf" srcId="{210C8C0C-7316-4BAD-9C5D-4E6762D2CAB7}" destId="{1FEBF050-17D2-43F1-B5B1-BAB7C101F999}" srcOrd="8" destOrd="0" presId="urn:microsoft.com/office/officeart/2008/layout/LinedList"/>
    <dgm:cxn modelId="{1978DB41-B999-4280-B204-7107D82C4C29}" type="presParOf" srcId="{210C8C0C-7316-4BAD-9C5D-4E6762D2CAB7}" destId="{446663DC-D738-41D7-8C34-88B61B2B6597}" srcOrd="9" destOrd="0" presId="urn:microsoft.com/office/officeart/2008/layout/LinedList"/>
    <dgm:cxn modelId="{27D214A9-5573-48DD-833E-BEE561D9BFF3}" type="presParOf" srcId="{446663DC-D738-41D7-8C34-88B61B2B6597}" destId="{456690EA-F6AD-4290-8D17-203A5377D913}" srcOrd="0" destOrd="0" presId="urn:microsoft.com/office/officeart/2008/layout/LinedList"/>
    <dgm:cxn modelId="{4790F6CE-2F90-4EC5-B68B-3F2B9B9763B9}" type="presParOf" srcId="{446663DC-D738-41D7-8C34-88B61B2B6597}" destId="{21550F7A-A66B-4C3B-A061-26E79E0CD8FE}" srcOrd="1" destOrd="0" presId="urn:microsoft.com/office/officeart/2008/layout/LinedList"/>
    <dgm:cxn modelId="{67F609CE-9FD8-4A80-ADAB-635D5BE176BD}" type="presParOf" srcId="{210C8C0C-7316-4BAD-9C5D-4E6762D2CAB7}" destId="{DC10FBF1-0F63-43C4-B27E-55D13DA68C12}" srcOrd="10" destOrd="0" presId="urn:microsoft.com/office/officeart/2008/layout/LinedList"/>
    <dgm:cxn modelId="{26828450-078E-4F85-9871-A6A20253C862}" type="presParOf" srcId="{210C8C0C-7316-4BAD-9C5D-4E6762D2CAB7}" destId="{F4AC2389-D99E-4AA4-98F6-24ED46132F08}" srcOrd="11" destOrd="0" presId="urn:microsoft.com/office/officeart/2008/layout/LinedList"/>
    <dgm:cxn modelId="{B8B513EC-F43D-4E43-9063-6BF86FF868C5}" type="presParOf" srcId="{F4AC2389-D99E-4AA4-98F6-24ED46132F08}" destId="{B0AB171C-F192-47CF-B432-DA89235AFD1D}" srcOrd="0" destOrd="0" presId="urn:microsoft.com/office/officeart/2008/layout/LinedList"/>
    <dgm:cxn modelId="{2EB2BB66-B14E-4D79-B02B-44328F8F12EF}" type="presParOf" srcId="{F4AC2389-D99E-4AA4-98F6-24ED46132F08}" destId="{82A946C7-5B00-4326-90C4-3C63B4619A53}" srcOrd="1" destOrd="0" presId="urn:microsoft.com/office/officeart/2008/layout/LinedList"/>
    <dgm:cxn modelId="{2A2D8569-ADFB-4278-B0F9-790744183E73}" type="presParOf" srcId="{210C8C0C-7316-4BAD-9C5D-4E6762D2CAB7}" destId="{78EA3F45-4B2A-4150-B73F-0B9F880DC307}" srcOrd="12" destOrd="0" presId="urn:microsoft.com/office/officeart/2008/layout/LinedList"/>
    <dgm:cxn modelId="{7A26E820-E9CF-4E8A-84F1-4B0F5656C1FF}" type="presParOf" srcId="{210C8C0C-7316-4BAD-9C5D-4E6762D2CAB7}" destId="{387CE739-C3E9-4AA7-8095-91417D106964}" srcOrd="13" destOrd="0" presId="urn:microsoft.com/office/officeart/2008/layout/LinedList"/>
    <dgm:cxn modelId="{AB4D018A-E6B0-41DB-A47F-3C878E52492C}" type="presParOf" srcId="{387CE739-C3E9-4AA7-8095-91417D106964}" destId="{274BA4CA-FF65-40EB-826D-771D42682F52}" srcOrd="0" destOrd="0" presId="urn:microsoft.com/office/officeart/2008/layout/LinedList"/>
    <dgm:cxn modelId="{0881FD18-5597-40A7-8C48-36D82A17D4B8}" type="presParOf" srcId="{387CE739-C3E9-4AA7-8095-91417D106964}" destId="{6C0EA6C7-C3E8-43B8-8290-8E86FC92829E}" srcOrd="1" destOrd="0" presId="urn:microsoft.com/office/officeart/2008/layout/LinedList"/>
    <dgm:cxn modelId="{ADC3736F-EB80-4BE6-91CB-7B5EADB52925}" type="presParOf" srcId="{210C8C0C-7316-4BAD-9C5D-4E6762D2CAB7}" destId="{F16BB8CD-FA55-4C14-8319-7C8183314E00}" srcOrd="14" destOrd="0" presId="urn:microsoft.com/office/officeart/2008/layout/LinedList"/>
    <dgm:cxn modelId="{CD4C1110-650B-4522-B83C-68C038D7064B}" type="presParOf" srcId="{210C8C0C-7316-4BAD-9C5D-4E6762D2CAB7}" destId="{B74A12DE-EB23-47C0-B4AF-8C0DFE0653C6}" srcOrd="15" destOrd="0" presId="urn:microsoft.com/office/officeart/2008/layout/LinedList"/>
    <dgm:cxn modelId="{D37FB875-DC7F-4219-9E82-93790C92D69B}" type="presParOf" srcId="{B74A12DE-EB23-47C0-B4AF-8C0DFE0653C6}" destId="{E6592522-A93B-480D-8688-6B65E43DA71E}" srcOrd="0" destOrd="0" presId="urn:microsoft.com/office/officeart/2008/layout/LinedList"/>
    <dgm:cxn modelId="{B46B2415-F6D0-4697-889E-B22DF944108B}" type="presParOf" srcId="{B74A12DE-EB23-47C0-B4AF-8C0DFE0653C6}" destId="{89649BE0-235C-47F1-A3C8-AB2B7D000EB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C0F68-A220-4856-ACD0-47D7D96A52B9}">
      <dsp:nvSpPr>
        <dsp:cNvPr id="0" name=""/>
        <dsp:cNvSpPr/>
      </dsp:nvSpPr>
      <dsp:spPr>
        <a:xfrm>
          <a:off x="0" y="1669"/>
          <a:ext cx="9720262" cy="8461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14D386-2919-47D1-9C12-A8C2B17F1EBD}">
      <dsp:nvSpPr>
        <dsp:cNvPr id="0" name=""/>
        <dsp:cNvSpPr/>
      </dsp:nvSpPr>
      <dsp:spPr>
        <a:xfrm>
          <a:off x="255971" y="192061"/>
          <a:ext cx="465402" cy="465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4DAF4-F766-41B8-8D4C-50A8E2AB544A}">
      <dsp:nvSpPr>
        <dsp:cNvPr id="0" name=""/>
        <dsp:cNvSpPr/>
      </dsp:nvSpPr>
      <dsp:spPr>
        <a:xfrm>
          <a:off x="977345" y="1669"/>
          <a:ext cx="8742916" cy="846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55" tIns="89555" rIns="89555" bIns="895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i="0" kern="1200" baseline="0"/>
            <a:t>Hébergement de Code</a:t>
          </a:r>
          <a:r>
            <a:rPr lang="fr-FR" sz="2200" b="0" i="0" kern="1200" baseline="0"/>
            <a:t> : Stockage centralisé et accessible.</a:t>
          </a:r>
          <a:endParaRPr lang="en-US" sz="2200" kern="1200"/>
        </a:p>
      </dsp:txBody>
      <dsp:txXfrm>
        <a:off x="977345" y="1669"/>
        <a:ext cx="8742916" cy="846186"/>
      </dsp:txXfrm>
    </dsp:sp>
    <dsp:sp modelId="{E64C85B2-6F2B-4369-A97A-CDDA23888140}">
      <dsp:nvSpPr>
        <dsp:cNvPr id="0" name=""/>
        <dsp:cNvSpPr/>
      </dsp:nvSpPr>
      <dsp:spPr>
        <a:xfrm>
          <a:off x="0" y="1059402"/>
          <a:ext cx="9720262" cy="84618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37DA53-77C6-4C04-A556-422C5226D2EB}">
      <dsp:nvSpPr>
        <dsp:cNvPr id="0" name=""/>
        <dsp:cNvSpPr/>
      </dsp:nvSpPr>
      <dsp:spPr>
        <a:xfrm>
          <a:off x="255971" y="1249794"/>
          <a:ext cx="465402" cy="465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3933B-81BD-414B-9211-B0C5B9F524F5}">
      <dsp:nvSpPr>
        <dsp:cNvPr id="0" name=""/>
        <dsp:cNvSpPr/>
      </dsp:nvSpPr>
      <dsp:spPr>
        <a:xfrm>
          <a:off x="977345" y="1059402"/>
          <a:ext cx="8742916" cy="846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55" tIns="89555" rIns="89555" bIns="895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i="0" kern="1200" baseline="0"/>
            <a:t>Collaboration</a:t>
          </a:r>
          <a:r>
            <a:rPr lang="fr-FR" sz="2200" b="0" i="0" kern="1200" baseline="0"/>
            <a:t> : Contribution multi-utilisateur via des </a:t>
          </a:r>
          <a:r>
            <a:rPr lang="fr-FR" sz="2200" b="1" i="0" kern="1200" baseline="0"/>
            <a:t>branches</a:t>
          </a:r>
          <a:r>
            <a:rPr lang="fr-FR" sz="2200" b="0" i="0" kern="1200" baseline="0"/>
            <a:t> et des </a:t>
          </a:r>
          <a:r>
            <a:rPr lang="fr-FR" sz="2200" b="1" i="0" kern="1200" baseline="0"/>
            <a:t>pull requests</a:t>
          </a:r>
          <a:r>
            <a:rPr lang="fr-FR" sz="2200" b="0" i="0" kern="1200" baseline="0"/>
            <a:t>.</a:t>
          </a:r>
          <a:endParaRPr lang="en-US" sz="2200" kern="1200"/>
        </a:p>
      </dsp:txBody>
      <dsp:txXfrm>
        <a:off x="977345" y="1059402"/>
        <a:ext cx="8742916" cy="846186"/>
      </dsp:txXfrm>
    </dsp:sp>
    <dsp:sp modelId="{743A2C6D-9881-469B-A2B5-3E09B02E586B}">
      <dsp:nvSpPr>
        <dsp:cNvPr id="0" name=""/>
        <dsp:cNvSpPr/>
      </dsp:nvSpPr>
      <dsp:spPr>
        <a:xfrm>
          <a:off x="0" y="2117135"/>
          <a:ext cx="9720262" cy="84618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D71BA-0596-4583-8698-302CD7F8E044}">
      <dsp:nvSpPr>
        <dsp:cNvPr id="0" name=""/>
        <dsp:cNvSpPr/>
      </dsp:nvSpPr>
      <dsp:spPr>
        <a:xfrm>
          <a:off x="255971" y="2307527"/>
          <a:ext cx="465402" cy="465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2063B-CFB9-47AF-8865-E6664C70027A}">
      <dsp:nvSpPr>
        <dsp:cNvPr id="0" name=""/>
        <dsp:cNvSpPr/>
      </dsp:nvSpPr>
      <dsp:spPr>
        <a:xfrm>
          <a:off x="977345" y="2117135"/>
          <a:ext cx="8742916" cy="846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55" tIns="89555" rIns="89555" bIns="895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i="0" kern="1200" baseline="0"/>
            <a:t>Gestion de Versions</a:t>
          </a:r>
          <a:r>
            <a:rPr lang="fr-FR" sz="2200" b="0" i="0" kern="1200" baseline="0"/>
            <a:t> : Suivi des modifications avec des outils comme git commit, git branch, et git merge.</a:t>
          </a:r>
          <a:endParaRPr lang="en-US" sz="2200" kern="1200"/>
        </a:p>
      </dsp:txBody>
      <dsp:txXfrm>
        <a:off x="977345" y="2117135"/>
        <a:ext cx="8742916" cy="846186"/>
      </dsp:txXfrm>
    </dsp:sp>
    <dsp:sp modelId="{6075E43F-1E2F-46CE-B331-E43D123AA861}">
      <dsp:nvSpPr>
        <dsp:cNvPr id="0" name=""/>
        <dsp:cNvSpPr/>
      </dsp:nvSpPr>
      <dsp:spPr>
        <a:xfrm>
          <a:off x="0" y="3174868"/>
          <a:ext cx="9720262" cy="8461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E8FFB1-CC36-4256-8270-5EF8ED5CBA79}">
      <dsp:nvSpPr>
        <dsp:cNvPr id="0" name=""/>
        <dsp:cNvSpPr/>
      </dsp:nvSpPr>
      <dsp:spPr>
        <a:xfrm>
          <a:off x="255971" y="3365260"/>
          <a:ext cx="465402" cy="465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C6469-3861-4FEA-A70D-18398A7402A7}">
      <dsp:nvSpPr>
        <dsp:cNvPr id="0" name=""/>
        <dsp:cNvSpPr/>
      </dsp:nvSpPr>
      <dsp:spPr>
        <a:xfrm>
          <a:off x="977345" y="3174868"/>
          <a:ext cx="8742916" cy="846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55" tIns="89555" rIns="89555" bIns="895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i="0" kern="1200" baseline="0"/>
            <a:t>Automatisation</a:t>
          </a:r>
          <a:r>
            <a:rPr lang="fr-FR" sz="2200" b="0" i="0" kern="1200" baseline="0"/>
            <a:t> : Tests, intégrations, et déploiements avec </a:t>
          </a:r>
          <a:r>
            <a:rPr lang="fr-FR" sz="2200" b="1" i="0" kern="1200" baseline="0"/>
            <a:t>GitHub Actions</a:t>
          </a:r>
          <a:r>
            <a:rPr lang="fr-FR" sz="2200" b="0" i="0" kern="1200" baseline="0"/>
            <a:t>. </a:t>
          </a:r>
          <a:endParaRPr lang="en-US" sz="2200" kern="1200"/>
        </a:p>
      </dsp:txBody>
      <dsp:txXfrm>
        <a:off x="977345" y="3174868"/>
        <a:ext cx="8742916" cy="8461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D3E1D-8E75-4997-B902-7274EF18EBCC}">
      <dsp:nvSpPr>
        <dsp:cNvPr id="0" name=""/>
        <dsp:cNvSpPr/>
      </dsp:nvSpPr>
      <dsp:spPr>
        <a:xfrm>
          <a:off x="0" y="0"/>
          <a:ext cx="56419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C4AC5-671C-49E8-B334-50B72F2E3BFD}">
      <dsp:nvSpPr>
        <dsp:cNvPr id="0" name=""/>
        <dsp:cNvSpPr/>
      </dsp:nvSpPr>
      <dsp:spPr>
        <a:xfrm>
          <a:off x="0" y="0"/>
          <a:ext cx="5641974" cy="61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/>
            <a:t>a. Repository (Dépôt)</a:t>
          </a:r>
          <a:endParaRPr lang="en-US" sz="1800" kern="1200"/>
        </a:p>
      </dsp:txBody>
      <dsp:txXfrm>
        <a:off x="0" y="0"/>
        <a:ext cx="5641974" cy="615156"/>
      </dsp:txXfrm>
    </dsp:sp>
    <dsp:sp modelId="{7C42D772-DF61-4EE2-B1AF-C16EC0DF278A}">
      <dsp:nvSpPr>
        <dsp:cNvPr id="0" name=""/>
        <dsp:cNvSpPr/>
      </dsp:nvSpPr>
      <dsp:spPr>
        <a:xfrm>
          <a:off x="0" y="615156"/>
          <a:ext cx="5641974" cy="0"/>
        </a:xfrm>
        <a:prstGeom prst="line">
          <a:avLst/>
        </a:prstGeom>
        <a:solidFill>
          <a:schemeClr val="accent2">
            <a:hueOff val="-189053"/>
            <a:satOff val="213"/>
            <a:lumOff val="504"/>
            <a:alphaOff val="0"/>
          </a:schemeClr>
        </a:solidFill>
        <a:ln w="15875" cap="flat" cmpd="sng" algn="ctr">
          <a:solidFill>
            <a:schemeClr val="accent2">
              <a:hueOff val="-189053"/>
              <a:satOff val="213"/>
              <a:lumOff val="5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A41C9-44E6-4A86-8C74-3945FB15C478}">
      <dsp:nvSpPr>
        <dsp:cNvPr id="0" name=""/>
        <dsp:cNvSpPr/>
      </dsp:nvSpPr>
      <dsp:spPr>
        <a:xfrm>
          <a:off x="0" y="615156"/>
          <a:ext cx="5641974" cy="61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Un espace pour stocker votre code et ses fichiers associés.</a:t>
          </a:r>
          <a:endParaRPr lang="en-US" sz="1800" kern="1200"/>
        </a:p>
      </dsp:txBody>
      <dsp:txXfrm>
        <a:off x="0" y="615156"/>
        <a:ext cx="5641974" cy="615156"/>
      </dsp:txXfrm>
    </dsp:sp>
    <dsp:sp modelId="{2FF9127B-4249-4C3E-A468-816FB818EF8E}">
      <dsp:nvSpPr>
        <dsp:cNvPr id="0" name=""/>
        <dsp:cNvSpPr/>
      </dsp:nvSpPr>
      <dsp:spPr>
        <a:xfrm>
          <a:off x="0" y="1230312"/>
          <a:ext cx="5641974" cy="0"/>
        </a:xfrm>
        <a:prstGeom prst="line">
          <a:avLst/>
        </a:prstGeom>
        <a:solidFill>
          <a:schemeClr val="accent2">
            <a:hueOff val="-378107"/>
            <a:satOff val="426"/>
            <a:lumOff val="1009"/>
            <a:alphaOff val="0"/>
          </a:schemeClr>
        </a:solidFill>
        <a:ln w="15875" cap="flat" cmpd="sng" algn="ctr">
          <a:solidFill>
            <a:schemeClr val="accent2">
              <a:hueOff val="-378107"/>
              <a:satOff val="426"/>
              <a:lumOff val="10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E265E9-EE09-4767-BDCF-3A2132204C15}">
      <dsp:nvSpPr>
        <dsp:cNvPr id="0" name=""/>
        <dsp:cNvSpPr/>
      </dsp:nvSpPr>
      <dsp:spPr>
        <a:xfrm>
          <a:off x="0" y="1230312"/>
          <a:ext cx="5641974" cy="61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/>
            <a:t>b. Branch</a:t>
          </a:r>
          <a:endParaRPr lang="en-US" sz="1800" kern="1200"/>
        </a:p>
      </dsp:txBody>
      <dsp:txXfrm>
        <a:off x="0" y="1230312"/>
        <a:ext cx="5641974" cy="615156"/>
      </dsp:txXfrm>
    </dsp:sp>
    <dsp:sp modelId="{0859B256-CE58-4C2C-B589-347490E5600A}">
      <dsp:nvSpPr>
        <dsp:cNvPr id="0" name=""/>
        <dsp:cNvSpPr/>
      </dsp:nvSpPr>
      <dsp:spPr>
        <a:xfrm>
          <a:off x="0" y="1845468"/>
          <a:ext cx="5641974" cy="0"/>
        </a:xfrm>
        <a:prstGeom prst="line">
          <a:avLst/>
        </a:prstGeom>
        <a:solidFill>
          <a:schemeClr val="accent2">
            <a:hueOff val="-567160"/>
            <a:satOff val="639"/>
            <a:lumOff val="1513"/>
            <a:alphaOff val="0"/>
          </a:schemeClr>
        </a:solidFill>
        <a:ln w="15875" cap="flat" cmpd="sng" algn="ctr">
          <a:solidFill>
            <a:schemeClr val="accent2">
              <a:hueOff val="-567160"/>
              <a:satOff val="639"/>
              <a:lumOff val="15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A88A4-44B6-489D-9B22-1557B5E30796}">
      <dsp:nvSpPr>
        <dsp:cNvPr id="0" name=""/>
        <dsp:cNvSpPr/>
      </dsp:nvSpPr>
      <dsp:spPr>
        <a:xfrm>
          <a:off x="0" y="1845468"/>
          <a:ext cx="5641974" cy="61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Une copie parallèle du code principal pour tester ou développer de nouvelles fonctionnalités.</a:t>
          </a:r>
          <a:endParaRPr lang="en-US" sz="1800" kern="1200"/>
        </a:p>
      </dsp:txBody>
      <dsp:txXfrm>
        <a:off x="0" y="1845468"/>
        <a:ext cx="5641974" cy="615156"/>
      </dsp:txXfrm>
    </dsp:sp>
    <dsp:sp modelId="{1FEBF050-17D2-43F1-B5B1-BAB7C101F999}">
      <dsp:nvSpPr>
        <dsp:cNvPr id="0" name=""/>
        <dsp:cNvSpPr/>
      </dsp:nvSpPr>
      <dsp:spPr>
        <a:xfrm>
          <a:off x="0" y="2460625"/>
          <a:ext cx="5641974" cy="0"/>
        </a:xfrm>
        <a:prstGeom prst="line">
          <a:avLst/>
        </a:prstGeom>
        <a:solidFill>
          <a:schemeClr val="accent2">
            <a:hueOff val="-756213"/>
            <a:satOff val="853"/>
            <a:lumOff val="2017"/>
            <a:alphaOff val="0"/>
          </a:schemeClr>
        </a:solidFill>
        <a:ln w="15875" cap="flat" cmpd="sng" algn="ctr">
          <a:solidFill>
            <a:schemeClr val="accent2">
              <a:hueOff val="-756213"/>
              <a:satOff val="853"/>
              <a:lumOff val="20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690EA-F6AD-4290-8D17-203A5377D913}">
      <dsp:nvSpPr>
        <dsp:cNvPr id="0" name=""/>
        <dsp:cNvSpPr/>
      </dsp:nvSpPr>
      <dsp:spPr>
        <a:xfrm>
          <a:off x="0" y="2460625"/>
          <a:ext cx="5641974" cy="61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/>
            <a:t>c. Pull Request (PR)</a:t>
          </a:r>
          <a:endParaRPr lang="en-US" sz="1800" kern="1200"/>
        </a:p>
      </dsp:txBody>
      <dsp:txXfrm>
        <a:off x="0" y="2460625"/>
        <a:ext cx="5641974" cy="615156"/>
      </dsp:txXfrm>
    </dsp:sp>
    <dsp:sp modelId="{DC10FBF1-0F63-43C4-B27E-55D13DA68C12}">
      <dsp:nvSpPr>
        <dsp:cNvPr id="0" name=""/>
        <dsp:cNvSpPr/>
      </dsp:nvSpPr>
      <dsp:spPr>
        <a:xfrm>
          <a:off x="0" y="3075781"/>
          <a:ext cx="5641974" cy="0"/>
        </a:xfrm>
        <a:prstGeom prst="line">
          <a:avLst/>
        </a:prstGeom>
        <a:solidFill>
          <a:schemeClr val="accent2">
            <a:hueOff val="-945266"/>
            <a:satOff val="1066"/>
            <a:lumOff val="2521"/>
            <a:alphaOff val="0"/>
          </a:schemeClr>
        </a:solidFill>
        <a:ln w="15875" cap="flat" cmpd="sng" algn="ctr">
          <a:solidFill>
            <a:schemeClr val="accent2">
              <a:hueOff val="-945266"/>
              <a:satOff val="1066"/>
              <a:lumOff val="25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B171C-F192-47CF-B432-DA89235AFD1D}">
      <dsp:nvSpPr>
        <dsp:cNvPr id="0" name=""/>
        <dsp:cNvSpPr/>
      </dsp:nvSpPr>
      <dsp:spPr>
        <a:xfrm>
          <a:off x="0" y="3075781"/>
          <a:ext cx="5641974" cy="61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Proposition de modification ou d’ajout de code au dépôt principal.</a:t>
          </a:r>
          <a:endParaRPr lang="en-US" sz="1800" kern="1200"/>
        </a:p>
      </dsp:txBody>
      <dsp:txXfrm>
        <a:off x="0" y="3075781"/>
        <a:ext cx="5641974" cy="615156"/>
      </dsp:txXfrm>
    </dsp:sp>
    <dsp:sp modelId="{78EA3F45-4B2A-4150-B73F-0B9F880DC307}">
      <dsp:nvSpPr>
        <dsp:cNvPr id="0" name=""/>
        <dsp:cNvSpPr/>
      </dsp:nvSpPr>
      <dsp:spPr>
        <a:xfrm>
          <a:off x="0" y="3690937"/>
          <a:ext cx="5641974" cy="0"/>
        </a:xfrm>
        <a:prstGeom prst="line">
          <a:avLst/>
        </a:prstGeom>
        <a:solidFill>
          <a:schemeClr val="accent2">
            <a:hueOff val="-1134320"/>
            <a:satOff val="1279"/>
            <a:lumOff val="3026"/>
            <a:alphaOff val="0"/>
          </a:schemeClr>
        </a:solidFill>
        <a:ln w="15875" cap="flat" cmpd="sng" algn="ctr">
          <a:solidFill>
            <a:schemeClr val="accent2">
              <a:hueOff val="-1134320"/>
              <a:satOff val="1279"/>
              <a:lumOff val="30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BA4CA-FF65-40EB-826D-771D42682F52}">
      <dsp:nvSpPr>
        <dsp:cNvPr id="0" name=""/>
        <dsp:cNvSpPr/>
      </dsp:nvSpPr>
      <dsp:spPr>
        <a:xfrm>
          <a:off x="0" y="3690937"/>
          <a:ext cx="5641974" cy="61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/>
            <a:t>d. Fork</a:t>
          </a:r>
          <a:endParaRPr lang="en-US" sz="1800" kern="1200"/>
        </a:p>
      </dsp:txBody>
      <dsp:txXfrm>
        <a:off x="0" y="3690937"/>
        <a:ext cx="5641974" cy="615156"/>
      </dsp:txXfrm>
    </dsp:sp>
    <dsp:sp modelId="{F16BB8CD-FA55-4C14-8319-7C8183314E00}">
      <dsp:nvSpPr>
        <dsp:cNvPr id="0" name=""/>
        <dsp:cNvSpPr/>
      </dsp:nvSpPr>
      <dsp:spPr>
        <a:xfrm>
          <a:off x="0" y="4306093"/>
          <a:ext cx="5641974" cy="0"/>
        </a:xfrm>
        <a:prstGeom prst="line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92522-A93B-480D-8688-6B65E43DA71E}">
      <dsp:nvSpPr>
        <dsp:cNvPr id="0" name=""/>
        <dsp:cNvSpPr/>
      </dsp:nvSpPr>
      <dsp:spPr>
        <a:xfrm>
          <a:off x="0" y="4306093"/>
          <a:ext cx="5641974" cy="61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Copie d'un dépôt existant pour en créer une version indépendante.</a:t>
          </a:r>
          <a:endParaRPr lang="en-US" sz="1800" kern="1200"/>
        </a:p>
      </dsp:txBody>
      <dsp:txXfrm>
        <a:off x="0" y="4306093"/>
        <a:ext cx="5641974" cy="615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FF267-87CE-4C13-84DD-EFB31AA74877}" type="datetimeFigureOut">
              <a:rPr lang="fr-MA" smtClean="0"/>
              <a:t>19/12/2024</a:t>
            </a:fld>
            <a:endParaRPr lang="fr-M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M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C3787-19A7-49A2-A49E-A3F34CB16D92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66509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4AEEA65-8D48-49E6-A8E0-1F6B82749680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F165-FF00-43B4-A6A6-BB883BA82C6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EA65-8D48-49E6-A8E0-1F6B82749680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F165-FF00-43B4-A6A6-BB883BA82C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83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EA65-8D48-49E6-A8E0-1F6B82749680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F165-FF00-43B4-A6A6-BB883BA82C6F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18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EA65-8D48-49E6-A8E0-1F6B82749680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F165-FF00-43B4-A6A6-BB883BA82C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51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EA65-8D48-49E6-A8E0-1F6B82749680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F165-FF00-43B4-A6A6-BB883BA82C6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04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EA65-8D48-49E6-A8E0-1F6B82749680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F165-FF00-43B4-A6A6-BB883BA82C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59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EA65-8D48-49E6-A8E0-1F6B82749680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F165-FF00-43B4-A6A6-BB883BA82C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41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EA65-8D48-49E6-A8E0-1F6B82749680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F165-FF00-43B4-A6A6-BB883BA82C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85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EA65-8D48-49E6-A8E0-1F6B82749680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F165-FF00-43B4-A6A6-BB883BA82C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14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EA65-8D48-49E6-A8E0-1F6B82749680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F165-FF00-43B4-A6A6-BB883BA82C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41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EA65-8D48-49E6-A8E0-1F6B82749680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F165-FF00-43B4-A6A6-BB883BA82C6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87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4AEEA65-8D48-49E6-A8E0-1F6B82749680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C0BF165-FF00-43B4-A6A6-BB883BA82C6F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7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EB25E3-3932-5C73-3338-54AABFAA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fr-MA" dirty="0"/>
          </a:p>
        </p:txBody>
      </p:sp>
      <p:pic>
        <p:nvPicPr>
          <p:cNvPr id="10" name="Espace réservé du contenu 9" descr="Une image contenant noir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69C4D9A0-C17E-B3DB-2D4D-22325F74A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504" y="1978705"/>
            <a:ext cx="3048000" cy="2286000"/>
          </a:xfrm>
        </p:spPr>
      </p:pic>
      <p:pic>
        <p:nvPicPr>
          <p:cNvPr id="12" name="Image 11" descr="Une image contenant texte, logo, Police, symbole&#10;&#10;Description générée automatiquement">
            <a:extLst>
              <a:ext uri="{FF2B5EF4-FFF2-40B4-BE49-F238E27FC236}">
                <a16:creationId xmlns:a16="http://schemas.microsoft.com/office/drawing/2014/main" id="{20D1AAD4-DE76-54CB-BA25-F103E38E5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5" y="201365"/>
            <a:ext cx="1455175" cy="149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4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C509-3D93-01D6-28A9-632CDC6E5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fr-FR" dirty="0"/>
              <a:t>Un aperçu général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C79CE-9D07-0858-1F8C-FBFEC0FFC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 fontScale="62500" lnSpcReduction="20000"/>
          </a:bodyPr>
          <a:lstStyle/>
          <a:p>
            <a:r>
              <a:rPr lang="fr-FR" sz="3200" b="1" dirty="0"/>
              <a:t>1. Qu'est-ce que GitHub ?</a:t>
            </a:r>
            <a:endParaRPr lang="fr-FR" sz="3200" dirty="0"/>
          </a:p>
          <a:p>
            <a:pPr marL="0" indent="0">
              <a:buNone/>
            </a:pPr>
            <a:endParaRPr lang="fr-FR" sz="3200" dirty="0"/>
          </a:p>
          <a:p>
            <a:r>
              <a:rPr lang="fr-FR" sz="3200" dirty="0"/>
              <a:t>GitHub est l’un des outils essentiels pour les développeurs modernes, offrant une plateforme complète pour coder, collaborer, et gérer des projets efficacement.</a:t>
            </a:r>
          </a:p>
          <a:p>
            <a:r>
              <a:rPr lang="fr-FR" sz="3200" dirty="0"/>
              <a:t>GitHub est une plateforme collaborative basée sur </a:t>
            </a:r>
            <a:r>
              <a:rPr lang="fr-FR" sz="3200" b="1" dirty="0"/>
              <a:t>Git</a:t>
            </a:r>
            <a:r>
              <a:rPr lang="fr-FR" sz="3200" dirty="0"/>
              <a:t>, un système de gestion de versions.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3200" b="1" dirty="0"/>
              <a:t>Création</a:t>
            </a:r>
            <a:r>
              <a:rPr lang="fr-FR" sz="3200" dirty="0"/>
              <a:t> : Fondée en </a:t>
            </a:r>
            <a:r>
              <a:rPr lang="fr-FR" sz="3200" b="1" dirty="0"/>
              <a:t>2008</a:t>
            </a:r>
            <a:r>
              <a:rPr lang="fr-FR" sz="3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3200" b="1" dirty="0"/>
              <a:t>Objectifs</a:t>
            </a:r>
            <a:r>
              <a:rPr lang="fr-FR" sz="3200" dirty="0"/>
              <a:t> : Faciliter la </a:t>
            </a:r>
            <a:r>
              <a:rPr lang="fr-FR" sz="3200" b="1" dirty="0"/>
              <a:t>collaboration</a:t>
            </a:r>
            <a:r>
              <a:rPr lang="fr-FR" sz="3200" dirty="0"/>
              <a:t>, le </a:t>
            </a:r>
            <a:r>
              <a:rPr lang="fr-FR" sz="3200" b="1" dirty="0"/>
              <a:t>stockage de code</a:t>
            </a:r>
            <a:r>
              <a:rPr lang="fr-FR" sz="3200" dirty="0"/>
              <a:t>, et la </a:t>
            </a:r>
            <a:r>
              <a:rPr lang="fr-FR" sz="3200" b="1" dirty="0"/>
              <a:t>gestion de projets logiciels</a:t>
            </a:r>
            <a:r>
              <a:rPr lang="fr-FR" sz="3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3200" b="1" dirty="0"/>
              <a:t>Utilisateurs</a:t>
            </a:r>
            <a:r>
              <a:rPr lang="fr-FR" sz="3200" dirty="0"/>
              <a:t> : Favorise les projets </a:t>
            </a:r>
            <a:r>
              <a:rPr lang="fr-FR" sz="3200" b="1" dirty="0"/>
              <a:t>open-source</a:t>
            </a:r>
            <a:r>
              <a:rPr lang="fr-FR" sz="3200" dirty="0"/>
              <a:t> et privés pour des équipes ou des développeurs individuels.</a:t>
            </a:r>
          </a:p>
          <a:p>
            <a:endParaRPr lang="fr-FR" sz="1700" dirty="0"/>
          </a:p>
          <a:p>
            <a:endParaRPr lang="fr-FR" sz="1700" dirty="0"/>
          </a:p>
          <a:p>
            <a:endParaRPr lang="fr-FR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73B87-6639-7571-8880-9016093A4C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93" r="56552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01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CECA9-7D42-1377-F40C-92411C7A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fr-MA" b="1" dirty="0"/>
              <a:t>2. Fonctionnalités Principales</a:t>
            </a:r>
            <a:br>
              <a:rPr lang="fr-MA" b="1" dirty="0"/>
            </a:br>
            <a:endParaRPr lang="fr-MA" dirty="0"/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68E5B146-7DDD-CE91-2E75-C44B066312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83049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2816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A1D232-5042-EBC3-6478-9C62CF988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b="1" dirty="0"/>
              <a:t>3. Avantages de GitHub</a:t>
            </a:r>
            <a:br>
              <a:rPr lang="fr-MA" b="1" dirty="0"/>
            </a:br>
            <a:endParaRPr lang="fr-M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80E053-D90B-881C-52CF-DEE79982F4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7314" y="1667886"/>
            <a:ext cx="8581988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3000" b="1" dirty="0">
                <a:solidFill>
                  <a:srgbClr val="FF0000"/>
                </a:solidFill>
                <a:latin typeface="Arial" panose="020B0604020202020204" pitchFamily="34" charset="0"/>
              </a:rPr>
              <a:t>Gratuit</a:t>
            </a:r>
            <a:r>
              <a:rPr lang="fr-FR" altLang="fr-FR" sz="3000" b="1" dirty="0">
                <a:latin typeface="Arial" panose="020B0604020202020204" pitchFamily="34" charset="0"/>
              </a:rPr>
              <a:t> : Pour les projet open source </a:t>
            </a:r>
            <a:endParaRPr kumimoji="0" lang="fr-FR" altLang="fr-FR" sz="3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3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Accessibilité</a:t>
            </a:r>
            <a:r>
              <a:rPr kumimoji="0" lang="fr-FR" altLang="fr-F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Stockage cloud accessible partout.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3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Collaboration Évoluée</a:t>
            </a:r>
            <a:r>
              <a:rPr kumimoji="0" lang="fr-FR" altLang="fr-FR" sz="3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Idéal pour les équipes, les projets open-source, et les organisations.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3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Sécurité</a:t>
            </a:r>
            <a:r>
              <a:rPr kumimoji="0" lang="fr-FR" altLang="fr-F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Dépôts privés sécurisés pour les projets sensibles.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3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Communauté</a:t>
            </a:r>
            <a:r>
              <a:rPr kumimoji="0" lang="fr-FR" altLang="fr-F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Milieu actif avec des millions de contributeurs partageant des ressources, des solutions, et des connaissances. </a:t>
            </a:r>
          </a:p>
        </p:txBody>
      </p:sp>
    </p:spTree>
    <p:extLst>
      <p:ext uri="{BB962C8B-B14F-4D97-AF65-F5344CB8AC3E}">
        <p14:creationId xmlns:p14="http://schemas.microsoft.com/office/powerpoint/2010/main" val="4224913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844589-5EB0-D150-A668-7916BD5A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Concepts </a:t>
            </a:r>
            <a:r>
              <a:rPr lang="en-US" kern="1200" cap="all" spc="1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clés</a:t>
            </a:r>
            <a:r>
              <a:rPr lang="en-US" kern="1200" cap="all" spc="1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kern="1200" cap="all" spc="1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</a:t>
            </a:r>
            <a:endParaRPr lang="en-US" kern="1200" cap="all" spc="1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" name="ZoneTexte 2">
            <a:extLst>
              <a:ext uri="{FF2B5EF4-FFF2-40B4-BE49-F238E27FC236}">
                <a16:creationId xmlns:a16="http://schemas.microsoft.com/office/drawing/2014/main" id="{5BC9238C-10A2-903C-E321-F9FCA346D9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3193434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0360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EB553-D9A3-6E36-4C98-448AFE865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Dépôt (Repository)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967AC-A76D-6900-EC33-1A38F54F6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fr-FR" dirty="0"/>
          </a:p>
          <a:p>
            <a:r>
              <a:rPr lang="fr-FR" sz="8800" dirty="0"/>
              <a:t>Un </a:t>
            </a:r>
            <a:r>
              <a:rPr lang="fr-FR" sz="8800" b="1" dirty="0"/>
              <a:t>dépôt GitHub</a:t>
            </a:r>
            <a:r>
              <a:rPr lang="fr-FR" sz="8800" dirty="0"/>
              <a:t> (ou </a:t>
            </a:r>
            <a:r>
              <a:rPr lang="fr-FR" sz="8800" i="1" dirty="0"/>
              <a:t>repository</a:t>
            </a:r>
            <a:r>
              <a:rPr lang="fr-FR" sz="8800" dirty="0"/>
              <a:t>) est un espace de stockage en ligne pour le code d'un projet. Il contient tous les fichiers du projet ainsi que l'historique des modifications apportées à ces fichiers. Un dépôt GitHub permet aux développeurs de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8800" b="1" dirty="0"/>
              <a:t>Stocker et organiser le code</a:t>
            </a:r>
            <a:r>
              <a:rPr lang="fr-FR" sz="8800" dirty="0"/>
              <a:t> : Tous les fichiers du projet, y compris le code source, les fichiers de configuration, et la documentation, sont centralisés dans un seul endroit.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8800" b="1" dirty="0"/>
              <a:t>Suivre les changements</a:t>
            </a:r>
            <a:r>
              <a:rPr lang="fr-FR" sz="8800" dirty="0"/>
              <a:t> : Grâce à Git, chaque modification apportée au projet est enregistrée sous forme de </a:t>
            </a:r>
            <a:r>
              <a:rPr lang="fr-FR" sz="8800" i="1" dirty="0"/>
              <a:t>commit</a:t>
            </a:r>
            <a:r>
              <a:rPr lang="fr-FR" sz="8800" dirty="0"/>
              <a:t>, avec un historique détaillé des versions.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8800" b="1" dirty="0"/>
              <a:t>Collaborer</a:t>
            </a:r>
            <a:r>
              <a:rPr lang="fr-FR" sz="8800" dirty="0"/>
              <a:t> : Plusieurs développeurs peuvent travailler simultanément sur le même projet en utilisant des </a:t>
            </a:r>
            <a:r>
              <a:rPr lang="fr-FR" sz="8800" i="1" dirty="0"/>
              <a:t>branches</a:t>
            </a:r>
            <a:r>
              <a:rPr lang="fr-FR" sz="8800" dirty="0"/>
              <a:t> pour isoler leurs modifications et des </a:t>
            </a:r>
            <a:r>
              <a:rPr lang="fr-FR" sz="8800" i="1" dirty="0"/>
              <a:t>pull </a:t>
            </a:r>
            <a:r>
              <a:rPr lang="fr-FR" sz="8800" i="1" dirty="0" err="1"/>
              <a:t>requests</a:t>
            </a:r>
            <a:r>
              <a:rPr lang="fr-FR" sz="8800" dirty="0"/>
              <a:t> pour proposer des changements.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8800" b="1" dirty="0"/>
              <a:t>Gérer les versions</a:t>
            </a:r>
            <a:r>
              <a:rPr lang="fr-FR" sz="8800" dirty="0"/>
              <a:t> : GitHub permet de créer des versions spécifiques du code (tags), facilitant ainsi le suivi des différentes étapes du projet, comme les versions de production.</a:t>
            </a:r>
          </a:p>
        </p:txBody>
      </p:sp>
    </p:spTree>
    <p:extLst>
      <p:ext uri="{BB962C8B-B14F-4D97-AF65-F5344CB8AC3E}">
        <p14:creationId xmlns:p14="http://schemas.microsoft.com/office/powerpoint/2010/main" val="687863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979A6-C61A-5B94-9840-123E13381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fr-FR" dirty="0"/>
              <a:t>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714B-5E5D-213C-CD18-0164D7C4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r>
              <a:rPr lang="fr-FR"/>
              <a:t>Une branche est une version parallèle du code principal du projet, permettant aux développeurs de travailler sur des fonctionnalités ou des corrections sans affecter la version principale.</a:t>
            </a:r>
          </a:p>
        </p:txBody>
      </p:sp>
      <p:pic>
        <p:nvPicPr>
          <p:cNvPr id="5" name="Picture 4" descr="Script informatique sur un écran">
            <a:extLst>
              <a:ext uri="{FF2B5EF4-FFF2-40B4-BE49-F238E27FC236}">
                <a16:creationId xmlns:a16="http://schemas.microsoft.com/office/drawing/2014/main" id="{628687BE-2EC7-5BF4-8A15-C783A3B046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34" r="47306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11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912BBF-5DEB-1D61-C2E9-2A3E9847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Pratique </a:t>
            </a:r>
            <a:r>
              <a:rPr lang="en-US" dirty="0" err="1"/>
              <a:t>github</a:t>
            </a:r>
            <a:r>
              <a:rPr lang="en-US" dirty="0"/>
              <a:t> :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FDBBDD-23A8-DAF0-AB68-7003D2F66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498033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Activité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https://activite-github.blogspot.com/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1304</TotalTime>
  <Words>500</Words>
  <Application>Microsoft Office PowerPoint</Application>
  <PresentationFormat>Grand écran</PresentationFormat>
  <Paragraphs>41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Aptos</vt:lpstr>
      <vt:lpstr>Arial</vt:lpstr>
      <vt:lpstr>Tw Cen MT</vt:lpstr>
      <vt:lpstr>Tw Cen MT Condensed</vt:lpstr>
      <vt:lpstr>Wingdings 3</vt:lpstr>
      <vt:lpstr>Integral</vt:lpstr>
      <vt:lpstr>Présentation PowerPoint</vt:lpstr>
      <vt:lpstr>Un aperçu général</vt:lpstr>
      <vt:lpstr>2. Fonctionnalités Principales </vt:lpstr>
      <vt:lpstr>3. Avantages de GitHub </vt:lpstr>
      <vt:lpstr>Concepts clés de GitHUB</vt:lpstr>
      <vt:lpstr>Dépôt (Repository)</vt:lpstr>
      <vt:lpstr>Branches</vt:lpstr>
      <vt:lpstr>Presentation Pratique github :</vt:lpstr>
      <vt:lpstr>Activité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bouamlat mohamed</dc:creator>
  <cp:lastModifiedBy>mohamed chetoui</cp:lastModifiedBy>
  <cp:revision>12</cp:revision>
  <dcterms:created xsi:type="dcterms:W3CDTF">2024-11-02T21:50:40Z</dcterms:created>
  <dcterms:modified xsi:type="dcterms:W3CDTF">2024-12-19T09:54:35Z</dcterms:modified>
</cp:coreProperties>
</file>