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F2430-6EE7-F0F0-DFEF-4EE283E9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FAA764-F72F-719E-01CC-1692B543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8E919-6C77-43FB-A1FB-72F4C295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89F72-5723-5BAE-48B6-2E1C48A0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32892A-A667-3145-3EB0-2A9DBDB6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77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D66E0-57E0-C229-7947-CFF79B3D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330976-B4D3-DB1D-1E99-0809DAD99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76862-861F-2A2D-FE9A-7E91B28A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BDB594-3A31-E870-BD78-9C5C9C2B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52FC4-F277-0F7E-77E6-315F0981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04D440-64CD-D26E-CCCB-B873F8C1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AE0AE4-017F-502C-6F60-8BF571B40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86FA1-AEDF-65C2-BB45-2272A823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D1A1E-284C-48B7-0677-1E54F2B1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87340-4913-A144-8F54-7CECD908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D2695-7B93-5723-91E5-0BFF81F8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29C60-93DF-4DC7-8BF4-321CD6D5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EB458-08C9-1416-72F7-BB8D2E1F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70CA9-2608-1B89-E189-34B07823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3B316-7B5B-D278-7B7E-4C46F32F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4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EFC8A-4232-5F09-2A57-9DAFABA1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2BAD00-9EBB-0B97-E345-05569A57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0CB3C-29E1-CA03-3DBC-C98A7163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1E3C-833E-2F06-7694-D37C198E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BE947-DC92-F3B6-59B5-32E47BD2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05786-14EA-57A3-0A58-A5F4EFBA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086B1-DAC1-22C8-3273-2D8B65547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89A621-538E-3D70-F178-128B5F54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87273E-9F92-F17D-DF4F-DD636A58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42B4B2-F6BB-8DE4-F0DE-C9876161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A72AC0-2B80-8890-E48C-3DE421A6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9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AA2D5-D0A9-9059-76A9-706325EA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D8F085-F87E-9CF3-E5C0-2E9DEB63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3C62C-0645-FF75-8B84-799C649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E11623-C52A-4AD8-117A-D5F44C0E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9A7419-B68E-1EBE-328F-AABAC738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E02D46-19F5-3259-E25A-1DC6ABEB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EB9256-51E7-AF8D-0782-1CDB3090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82E869-8545-EA80-3866-9F9408E8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D95CE-3D58-F988-00A8-B836CE74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CD3964-D049-330B-A662-0D7A3FE4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08E2AC-5727-40CD-D109-AF9E2750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023C51-643F-CBB6-A6E0-89FC5BF3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ACC045-C721-3E7C-D7D9-90365F4E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E3C8EB-4729-7609-1FC4-DB37290D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6715F8-BE24-563E-9042-73559405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89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210D9-1A0E-489B-62C1-1682B162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FF597-CB96-0C1D-94E3-C6F2832F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15B4D-DABA-6C07-07EB-8CD8052A7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C713BA-E179-CA4F-7F23-AFB31290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A4A108-676E-2299-3955-EDB9FB21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2026A-209A-3A7D-7DB3-FA5C01C7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85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847A-5B08-B528-F562-0CBDE937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EBFA63-BC48-A013-84E3-AE49E2B81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F2CD8D-A4DD-508A-B666-3DBDA38E0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584043-D530-CEF3-6604-0F6BE72C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3A369-488D-8700-8762-97BD669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C360CA-0773-DB64-1FF7-4FB98E40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35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E22D66-CDEC-A80F-12B5-329D8A59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5942E5-4B99-C085-24AA-CA368ABE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ADE5F-D733-B600-9AE3-F4A18DAE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9C2D-5A43-4A29-AA8C-29BE5478E483}" type="datetimeFigureOut">
              <a:rPr lang="pt-BR" smtClean="0"/>
              <a:t>20/11/2023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C63B2-8CD4-1C6B-AD7B-A537633E3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EF10A-9912-337F-6B68-217AD6F9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10923006005@MACKENZISTA.COM.BR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10923008385@MACKENZISTA.COM.B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10923023708@MACKENZISTA.COM.BR" TargetMode="External"/><Relationship Id="rId5" Type="http://schemas.openxmlformats.org/officeDocument/2006/relationships/hyperlink" Target="mailto:10923009764@MACKENZISTA.COM.BR" TargetMode="External"/><Relationship Id="rId4" Type="http://schemas.openxmlformats.org/officeDocument/2006/relationships/hyperlink" Target="mailto:10923003685@MACKENZISTA.COM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10B9421-42DE-A54D-C7BF-A1B0A8EE3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" y="0"/>
            <a:ext cx="2172191" cy="187635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88C8E59-A44F-A914-EED6-05DEFD92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48" y="433010"/>
            <a:ext cx="940526" cy="101033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E5C841B-B37A-C9EB-4985-85E5C74D47B4}"/>
              </a:ext>
            </a:extLst>
          </p:cNvPr>
          <p:cNvSpPr txBox="1"/>
          <p:nvPr/>
        </p:nvSpPr>
        <p:spPr>
          <a:xfrm>
            <a:off x="3206496" y="2944368"/>
            <a:ext cx="577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Arial Rounded MT Bold" panose="020F0704030504030204" pitchFamily="34" charset="0"/>
              </a:rPr>
              <a:t>Projeto Aplicado 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A742B9-962D-62B6-7C33-B856D13358FE}"/>
              </a:ext>
            </a:extLst>
          </p:cNvPr>
          <p:cNvSpPr txBox="1"/>
          <p:nvPr/>
        </p:nvSpPr>
        <p:spPr>
          <a:xfrm>
            <a:off x="6183630" y="4433054"/>
            <a:ext cx="5859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dirty="0">
                <a:solidFill>
                  <a:srgbClr val="263238"/>
                </a:solidFill>
                <a:effectLst/>
                <a:latin typeface="Open Sans" panose="020B0606030504020204" pitchFamily="34" charset="0"/>
              </a:rPr>
              <a:t>EVERTON KNIHS</a:t>
            </a:r>
          </a:p>
        </p:txBody>
      </p:sp>
    </p:spTree>
    <p:extLst>
      <p:ext uri="{BB962C8B-B14F-4D97-AF65-F5344CB8AC3E}">
        <p14:creationId xmlns:p14="http://schemas.microsoft.com/office/powerpoint/2010/main" val="210292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461D37-D2A1-D9C0-F3C6-60CF52B8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" y="0"/>
            <a:ext cx="2172191" cy="18763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518B57-BC62-F2F1-8052-92D3DBD13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48" y="433010"/>
            <a:ext cx="940526" cy="10103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9B49E7-8A1F-E612-0105-59B0D94FDDE0}"/>
              </a:ext>
            </a:extLst>
          </p:cNvPr>
          <p:cNvSpPr txBox="1"/>
          <p:nvPr/>
        </p:nvSpPr>
        <p:spPr>
          <a:xfrm>
            <a:off x="17046" y="3235190"/>
            <a:ext cx="121749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MEMBROS DA EQUIPE</a:t>
            </a:r>
            <a:endParaRPr lang="pt-BR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3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461D37-D2A1-D9C0-F3C6-60CF52B8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" y="0"/>
            <a:ext cx="2172191" cy="18763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518B57-BC62-F2F1-8052-92D3DBD13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48" y="433010"/>
            <a:ext cx="940526" cy="10103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940591" y="1570982"/>
            <a:ext cx="1112389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Empresa/Organização de Estudo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Histórico da Empresa/Organização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Papel da Empresa/Organização na Pandemia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Importância e Contribuições para o Combate à COVID-19</a:t>
            </a:r>
          </a:p>
        </p:txBody>
      </p:sp>
    </p:spTree>
    <p:extLst>
      <p:ext uri="{BB962C8B-B14F-4D97-AF65-F5344CB8AC3E}">
        <p14:creationId xmlns:p14="http://schemas.microsoft.com/office/powerpoint/2010/main" val="386277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461D37-D2A1-D9C0-F3C6-60CF52B8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" y="0"/>
            <a:ext cx="2172191" cy="18763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518B57-BC62-F2F1-8052-92D3DBD13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48" y="433010"/>
            <a:ext cx="940526" cy="10103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940591" y="1570982"/>
            <a:ext cx="111238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Proposta Analítica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Metodologia Adotada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Objetivos da Análise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Ferramentas e Técnicas Utilizadas</a:t>
            </a:r>
          </a:p>
        </p:txBody>
      </p:sp>
    </p:spTree>
    <p:extLst>
      <p:ext uri="{BB962C8B-B14F-4D97-AF65-F5344CB8AC3E}">
        <p14:creationId xmlns:p14="http://schemas.microsoft.com/office/powerpoint/2010/main" val="14805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461D37-D2A1-D9C0-F3C6-60CF52B8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" y="0"/>
            <a:ext cx="2172191" cy="18763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518B57-BC62-F2F1-8052-92D3DBD13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48" y="433010"/>
            <a:ext cx="940526" cy="10103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940591" y="1570982"/>
            <a:ext cx="111238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Dados Disponíveis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Fonte de Dados</a:t>
            </a:r>
          </a:p>
          <a:p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Qualidade e Confiabilidade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Limitações e Desafios na 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1908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461D37-D2A1-D9C0-F3C6-60CF52B8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" y="0"/>
            <a:ext cx="2172191" cy="18763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518B57-BC62-F2F1-8052-92D3DBD13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48" y="433010"/>
            <a:ext cx="940526" cy="10103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355375" y="2137910"/>
            <a:ext cx="11836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Resultados Pretendidos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Impacto Esperado da Análise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Contribuições para a Empresa/Organização e Sociedade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Passos Futuros e 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268769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461D37-D2A1-D9C0-F3C6-60CF52B8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" y="0"/>
            <a:ext cx="2172191" cy="18763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5518B57-BC62-F2F1-8052-92D3DBD13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748" y="433010"/>
            <a:ext cx="940526" cy="101033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2189238" y="80510"/>
            <a:ext cx="81503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3200" dirty="0">
              <a:latin typeface="Arial Rounded MT Bold" panose="020F0704030504030204" pitchFamily="34" charset="0"/>
            </a:endParaRPr>
          </a:p>
          <a:p>
            <a:endParaRPr lang="pt-BR" sz="3200" dirty="0">
              <a:latin typeface="Arial Rounded MT Bold" panose="020F0704030504030204" pitchFamily="34" charset="0"/>
            </a:endParaRPr>
          </a:p>
          <a:p>
            <a:r>
              <a:rPr lang="pt-BR" sz="3200" dirty="0">
                <a:latin typeface="Arial Rounded MT Bold" panose="020F0704030504030204" pitchFamily="34" charset="0"/>
              </a:rPr>
              <a:t>Universidade Presbiteriana Mackenzie</a:t>
            </a:r>
          </a:p>
          <a:p>
            <a:r>
              <a:rPr lang="pt-BR" sz="3200" dirty="0">
                <a:latin typeface="Arial Rounded MT Bold" panose="020F0704030504030204" pitchFamily="34" charset="0"/>
              </a:rPr>
              <a:t>Curso: Tecnologia em Ciência de Dados</a:t>
            </a:r>
          </a:p>
          <a:p>
            <a:r>
              <a:rPr lang="pt-BR" sz="3200" dirty="0">
                <a:latin typeface="Arial Rounded MT Bold" panose="020F0704030504030204" pitchFamily="34" charset="0"/>
              </a:rPr>
              <a:t>Ano: 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8D4740-E3A6-80A8-DFF7-80DE072EEAC9}"/>
              </a:ext>
            </a:extLst>
          </p:cNvPr>
          <p:cNvSpPr txBox="1"/>
          <p:nvPr/>
        </p:nvSpPr>
        <p:spPr>
          <a:xfrm>
            <a:off x="2774454" y="3552182"/>
            <a:ext cx="987169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3200" dirty="0">
              <a:latin typeface="Arial Rounded MT Bold" panose="020F0704030504030204" pitchFamily="34" charset="0"/>
            </a:endParaRPr>
          </a:p>
          <a:p>
            <a:endParaRPr lang="pt-BR" sz="3200" dirty="0">
              <a:latin typeface="Arial Rounded MT Bold" panose="020F0704030504030204" pitchFamily="34" charset="0"/>
            </a:endParaRPr>
          </a:p>
          <a:p>
            <a:r>
              <a:rPr lang="pt-BR" sz="3200" dirty="0">
                <a:latin typeface="Arial Rounded MT Bold" panose="020F0704030504030204" pitchFamily="34" charset="0"/>
              </a:rPr>
              <a:t>Alunos:</a:t>
            </a:r>
          </a:p>
          <a:p>
            <a:pPr marL="29845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23003685 – BEATRIZ DE SOUZA FERREIRA - </a:t>
            </a:r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10923003685@MACKENZISTA.COM.BR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845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23006794 – EDUARDO DAVID - </a:t>
            </a:r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10923009764@MACKENZISTA.COM.BR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845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23023708 – GUSTAVO CASTRO SANGALI - </a:t>
            </a:r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10923023708@MACKENZISTA.COM.BR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845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23008385 – JESSICA CLARA - </a:t>
            </a:r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10923008385@MACKENZISTA.COM.BR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845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23006005 – MOISÉS DE LIMA SOUZA - </a:t>
            </a:r>
            <a:r>
              <a:rPr lang="pt-BR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/>
              </a:rPr>
              <a:t>10923006005@MACKENZISTA.COM.BR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51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Open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David</dc:creator>
  <cp:lastModifiedBy>Eduardo David</cp:lastModifiedBy>
  <cp:revision>1</cp:revision>
  <dcterms:created xsi:type="dcterms:W3CDTF">2023-11-21T00:53:55Z</dcterms:created>
  <dcterms:modified xsi:type="dcterms:W3CDTF">2023-11-21T02:33:45Z</dcterms:modified>
</cp:coreProperties>
</file>