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ABF2-BF3D-0F23-FFC4-9173C1E23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6D2EB-67FB-67BE-8886-23F955E18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E5EF6-38F3-D291-E6A8-8C8CE9D0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2425-C702-5646-963D-C49D9F61735F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8815A-06E0-234B-0CEE-4114DFCD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259C6-143B-5D4B-D864-BB443D6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FC30-C5F7-E748-B7F6-BAFF9354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3E4F-347C-7BFF-B568-2E2A79D8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7089E-0A75-5F12-0427-DF816E9BB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BAD6C-3D1C-737F-1539-F8F00A72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2425-C702-5646-963D-C49D9F61735F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9255-E805-7CB8-3EE7-D9A2D83A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CEEB3-ADFA-AE47-A0E2-5784AB3C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FC30-C5F7-E748-B7F6-BAFF9354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8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42299-0ED0-76D9-B9FC-51496F9AD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51B73-075B-1B94-321C-DB2F662F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ACDA1-8CFB-7794-6C6B-80DE31D7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2425-C702-5646-963D-C49D9F61735F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27E3F-9475-C41B-83DC-B37E454E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27E0F-B4B5-86D9-31F4-E20E20A7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FC30-C5F7-E748-B7F6-BAFF9354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9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3A7D-9028-3D31-6508-1B4A3A31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B1E4-253D-E2E0-19FD-221BE931A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757B8-B321-324E-BBEE-E209B9C3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2425-C702-5646-963D-C49D9F61735F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43F38-EFAD-756F-6D4C-CBBCA5A4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FF939-ECE8-4A73-E3AA-35315AD7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FC30-C5F7-E748-B7F6-BAFF9354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4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C867-3EBC-3C34-6793-3E535C0B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2CADD-FEC5-3C3E-D33E-90DA3A26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C8AE0-6043-DC39-6BFD-568E4FA4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2425-C702-5646-963D-C49D9F61735F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4BB0-CE14-37BD-67F9-99A41CFE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46C5-0E7B-45D1-12F0-4F78962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FC30-C5F7-E748-B7F6-BAFF9354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5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9B4F-DD06-8643-D878-05392F08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2D50-FEAF-7BDF-4671-C69DFB430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4C62C-F54E-6DE7-CEE2-F00858902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3CD95-DAA9-7F68-2F3B-1631E91C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2425-C702-5646-963D-C49D9F61735F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D1606-4EFC-8B0B-F6D8-88A819E5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DEC46-680D-7F12-D9BC-377AA354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FC30-C5F7-E748-B7F6-BAFF9354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1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97CE-A461-6626-4783-F81D2C7D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65E24-7FC9-184B-DDFA-3B0E7333F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6FE4-6B68-67A6-9EF8-CC8F0A591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F42DE-1F41-7ED3-9FF6-FF38D7259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18E66-C204-84B6-1B50-6AB7D05ED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A5BC3-1635-7602-7A71-EB9570CF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2425-C702-5646-963D-C49D9F61735F}" type="datetimeFigureOut">
              <a:rPr lang="en-US" smtClean="0"/>
              <a:t>7/7/23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FF0EB-DDCD-53DB-9A97-9440CB14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B465E-1FF0-5030-3DA0-473F25EF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FC30-C5F7-E748-B7F6-BAFF9354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5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41B6-984C-7118-4661-C4AEC6FC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32DDB-045E-9503-5534-3D0FA613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2425-C702-5646-963D-C49D9F61735F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3DECC-9C5D-68D6-094A-ECF76023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39C3-F8E1-8FEB-6EC5-A3B13263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FC30-C5F7-E748-B7F6-BAFF9354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0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FBC61-3C89-6E37-7829-D470EF69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2425-C702-5646-963D-C49D9F61735F}" type="datetimeFigureOut">
              <a:rPr lang="en-US" smtClean="0"/>
              <a:t>7/7/23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6D86B-11A5-3002-C8A0-23E1AA01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30A10-CDA6-8150-D04D-33F90E6C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FC30-C5F7-E748-B7F6-BAFF9354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7E32-5A27-279C-1AA7-C9CCC969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09BD-7060-5FF4-C91A-F7973D06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7F40A-47D6-6E06-E008-1E8D6889C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3F2EB-1F56-1EEE-AB44-69F31632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2425-C702-5646-963D-C49D9F61735F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95C6-05B9-DE4F-A892-0ABF7663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B4864-46B1-380F-BDE0-380A6DE2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FC30-C5F7-E748-B7F6-BAFF9354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7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129-E2BB-E080-A07A-DDD73863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4C43B-B7DB-2C97-7350-CD138137A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15961-1074-EC06-5783-281F0191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8FC8C-DD2A-AB88-FF86-3EC7C690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2425-C702-5646-963D-C49D9F61735F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CA8B-554D-676E-7B9E-672A0F5F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180A9-6A90-0924-9A77-A1175CA9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FC30-C5F7-E748-B7F6-BAFF9354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4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DC0EC-BEAB-4D0E-996C-90087239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029B1-F54D-12D9-DE23-61D162B6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45A0-48E5-18BE-0946-629DAD2F2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2425-C702-5646-963D-C49D9F61735F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54EF4-EB54-6433-1F82-5074F50C5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F87C-EEDF-D4FC-44B7-2BD36B1B9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3FC30-C5F7-E748-B7F6-BAFF93545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3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1669-A73C-D1D9-E04F-366876012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075BC-1436-CD99-C7BD-E50B2FD99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3424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 1, Name 2, and Name 3</a:t>
            </a:r>
          </a:p>
          <a:p>
            <a:endParaRPr lang="en-US" dirty="0"/>
          </a:p>
          <a:p>
            <a:r>
              <a:rPr lang="en-US" dirty="0"/>
              <a:t>Institution 1, Institution 2, Institution 3</a:t>
            </a:r>
          </a:p>
          <a:p>
            <a:endParaRPr lang="en-US" dirty="0"/>
          </a:p>
          <a:p>
            <a:r>
              <a:rPr lang="en-US" dirty="0"/>
              <a:t>MSRI-UP 2023</a:t>
            </a:r>
          </a:p>
        </p:txBody>
      </p:sp>
      <p:pic>
        <p:nvPicPr>
          <p:cNvPr id="5" name="Picture 4" descr="A purple and black logo&#10;&#10;Description automatically generated">
            <a:extLst>
              <a:ext uri="{FF2B5EF4-FFF2-40B4-BE49-F238E27FC236}">
                <a16:creationId xmlns:a16="http://schemas.microsoft.com/office/drawing/2014/main" id="{EAE2BDAE-5460-3F76-3CCF-2CD75AF0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9698"/>
            <a:ext cx="4452937" cy="2064122"/>
          </a:xfrm>
          <a:prstGeom prst="rect">
            <a:avLst/>
          </a:prstGeom>
        </p:spPr>
      </p:pic>
      <p:pic>
        <p:nvPicPr>
          <p:cNvPr id="7" name="Picture 6" descr="A logo of a globe with a gold cogwheel&#10;&#10;Description automatically generated">
            <a:extLst>
              <a:ext uri="{FF2B5EF4-FFF2-40B4-BE49-F238E27FC236}">
                <a16:creationId xmlns:a16="http://schemas.microsoft.com/office/drawing/2014/main" id="{BA883AD0-3634-DA4A-1FF9-9272F576B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5" y="-11111"/>
            <a:ext cx="2924175" cy="2924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B3BAED-9862-9D5F-A3E9-BC08C408D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063" y="5448370"/>
            <a:ext cx="4452937" cy="14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4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CEEC-B912-723E-C269-46BC6815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1111-1139-927D-9FE0-10DCD3C5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should list your acknowledgements here</a:t>
            </a:r>
          </a:p>
        </p:txBody>
      </p:sp>
    </p:spTree>
    <p:extLst>
      <p:ext uri="{BB962C8B-B14F-4D97-AF65-F5344CB8AC3E}">
        <p14:creationId xmlns:p14="http://schemas.microsoft.com/office/powerpoint/2010/main" val="47368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Ana Wright</dc:creator>
  <cp:lastModifiedBy>Ana Wright</cp:lastModifiedBy>
  <cp:revision>1</cp:revision>
  <dcterms:created xsi:type="dcterms:W3CDTF">2023-07-07T22:19:46Z</dcterms:created>
  <dcterms:modified xsi:type="dcterms:W3CDTF">2023-07-07T22:53:51Z</dcterms:modified>
</cp:coreProperties>
</file>