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69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37" y="-1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27D9B-BE8B-4A69-8546-A742AB0F41B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08D5C3-067E-4326-9E0E-33975EE4CC11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1° versão</a:t>
          </a:r>
        </a:p>
      </dgm:t>
    </dgm:pt>
    <dgm:pt modelId="{0D53A83E-54D9-4FAF-BEBF-9C8ACF65809C}" type="sibTrans" cxnId="{C645283F-666C-44C3-90BE-B3DDBFCB073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Uma imagem contendo laptop, interior, parede, computador&#10;&#10;Descrição gerada com muito alta confiança">
            <a:extLst>
              <a:ext uri="{FF2B5EF4-FFF2-40B4-BE49-F238E27FC236}">
                <a16:creationId xmlns:a16="http://schemas.microsoft.com/office/drawing/2014/main" id="{9A0ED0CA-B2F8-4174-BF92-DC2DD1DBEEF9}"/>
              </a:ext>
            </a:extLst>
          </dgm14:cNvPr>
        </a:ext>
      </dgm:extLst>
    </dgm:pt>
    <dgm:pt modelId="{94F73DA8-5282-4D31-BDFC-B1AAE8DA8D3E}" type="parTrans" cxnId="{C645283F-666C-44C3-90BE-B3DDBFCB073B}">
      <dgm:prSet/>
      <dgm:spPr/>
      <dgm:t>
        <a:bodyPr/>
        <a:lstStyle/>
        <a:p>
          <a:endParaRPr lang="pt-BR"/>
        </a:p>
      </dgm:t>
    </dgm:pt>
    <dgm:pt modelId="{E95DA9C8-C3A9-4E64-9A33-89C7AEA0DC42}" type="pres">
      <dgm:prSet presAssocID="{8C227D9B-BE8B-4A69-8546-A742AB0F41BD}" presName="Name0" presStyleCnt="0">
        <dgm:presLayoutVars>
          <dgm:chMax val="7"/>
          <dgm:chPref val="7"/>
          <dgm:dir/>
        </dgm:presLayoutVars>
      </dgm:prSet>
      <dgm:spPr/>
    </dgm:pt>
    <dgm:pt modelId="{B4FE35B4-E26E-4024-90FA-B1B90CCF86E7}" type="pres">
      <dgm:prSet presAssocID="{8C227D9B-BE8B-4A69-8546-A742AB0F41BD}" presName="Name1" presStyleCnt="0"/>
      <dgm:spPr/>
    </dgm:pt>
    <dgm:pt modelId="{80E17793-E7A5-415A-BDAF-57CDB275F9EB}" type="pres">
      <dgm:prSet presAssocID="{0D53A83E-54D9-4FAF-BEBF-9C8ACF65809C}" presName="picture_1" presStyleCnt="0"/>
      <dgm:spPr/>
    </dgm:pt>
    <dgm:pt modelId="{6DC4AD80-0956-40E3-804F-60B1B7F30788}" type="pres">
      <dgm:prSet presAssocID="{0D53A83E-54D9-4FAF-BEBF-9C8ACF65809C}" presName="pictureRepeatNode" presStyleLbl="alignImgPlace1" presStyleIdx="0" presStyleCnt="1" custScaleX="154666" custScaleY="155929" custLinFactNeighborX="-2753" custLinFactNeighborY="-9159"/>
      <dgm:spPr/>
    </dgm:pt>
    <dgm:pt modelId="{7279FD5B-F616-4B89-95F0-88F8D25B7269}" type="pres">
      <dgm:prSet presAssocID="{BF08D5C3-067E-4326-9E0E-33975EE4CC11}" presName="text_1" presStyleLbl="node1" presStyleIdx="0" presStyleCnt="0" custScaleX="104886" custScaleY="51013" custLinFactY="82504" custLinFactNeighborX="2641" custLinFactNeighborY="100000">
        <dgm:presLayoutVars>
          <dgm:bulletEnabled val="1"/>
        </dgm:presLayoutVars>
      </dgm:prSet>
      <dgm:spPr/>
    </dgm:pt>
  </dgm:ptLst>
  <dgm:cxnLst>
    <dgm:cxn modelId="{4A8A0734-C3E7-4EB2-B886-DD81417203AC}" type="presOf" srcId="{BF08D5C3-067E-4326-9E0E-33975EE4CC11}" destId="{7279FD5B-F616-4B89-95F0-88F8D25B7269}" srcOrd="0" destOrd="0" presId="urn:microsoft.com/office/officeart/2008/layout/CircularPictureCallout"/>
    <dgm:cxn modelId="{C645283F-666C-44C3-90BE-B3DDBFCB073B}" srcId="{8C227D9B-BE8B-4A69-8546-A742AB0F41BD}" destId="{BF08D5C3-067E-4326-9E0E-33975EE4CC11}" srcOrd="0" destOrd="0" parTransId="{94F73DA8-5282-4D31-BDFC-B1AAE8DA8D3E}" sibTransId="{0D53A83E-54D9-4FAF-BEBF-9C8ACF65809C}"/>
    <dgm:cxn modelId="{2A6F2493-B849-4B9D-863A-4EF17DA55D0A}" type="presOf" srcId="{0D53A83E-54D9-4FAF-BEBF-9C8ACF65809C}" destId="{6DC4AD80-0956-40E3-804F-60B1B7F30788}" srcOrd="0" destOrd="0" presId="urn:microsoft.com/office/officeart/2008/layout/CircularPictureCallout"/>
    <dgm:cxn modelId="{ABECC3D9-98E9-408C-9B67-FA26CA3AA934}" type="presOf" srcId="{8C227D9B-BE8B-4A69-8546-A742AB0F41BD}" destId="{E95DA9C8-C3A9-4E64-9A33-89C7AEA0DC42}" srcOrd="0" destOrd="0" presId="urn:microsoft.com/office/officeart/2008/layout/CircularPictureCallout"/>
    <dgm:cxn modelId="{F7F28FBC-2A25-4FBC-A852-D1F5064F3372}" type="presParOf" srcId="{E95DA9C8-C3A9-4E64-9A33-89C7AEA0DC42}" destId="{B4FE35B4-E26E-4024-90FA-B1B90CCF86E7}" srcOrd="0" destOrd="0" presId="urn:microsoft.com/office/officeart/2008/layout/CircularPictureCallout"/>
    <dgm:cxn modelId="{CDD03D7B-9005-4E9F-AC32-FE309BCE9F8C}" type="presParOf" srcId="{B4FE35B4-E26E-4024-90FA-B1B90CCF86E7}" destId="{80E17793-E7A5-415A-BDAF-57CDB275F9EB}" srcOrd="0" destOrd="0" presId="urn:microsoft.com/office/officeart/2008/layout/CircularPictureCallout"/>
    <dgm:cxn modelId="{818222C4-A597-4CAE-BD07-5DC25D274A6F}" type="presParOf" srcId="{80E17793-E7A5-415A-BDAF-57CDB275F9EB}" destId="{6DC4AD80-0956-40E3-804F-60B1B7F30788}" srcOrd="0" destOrd="0" presId="urn:microsoft.com/office/officeart/2008/layout/CircularPictureCallout"/>
    <dgm:cxn modelId="{F4735BE5-17CA-44FA-93A7-D476E6F21447}" type="presParOf" srcId="{B4FE35B4-E26E-4024-90FA-B1B90CCF86E7}" destId="{7279FD5B-F616-4B89-95F0-88F8D25B726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34B74-CB5D-4ABD-AEB7-7AD9F974CEB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F1C273A-93CB-482F-A866-DB0A1C54F86A}">
      <dgm:prSet phldrT="[Texto]" custT="1"/>
      <dgm:spPr/>
      <dgm:t>
        <a:bodyPr/>
        <a:lstStyle/>
        <a:p>
          <a:r>
            <a:rPr lang="pt-BR" sz="4100" b="1" dirty="0">
              <a:solidFill>
                <a:schemeClr val="tx1"/>
              </a:solidFill>
            </a:rPr>
            <a:t>3° versão</a:t>
          </a:r>
        </a:p>
      </dgm:t>
    </dgm:pt>
    <dgm:pt modelId="{86351C33-E3FA-436C-958B-41D70968C4E7}" type="parTrans" cxnId="{4400B944-2484-4237-904D-7A8C31FE542D}">
      <dgm:prSet/>
      <dgm:spPr/>
      <dgm:t>
        <a:bodyPr/>
        <a:lstStyle/>
        <a:p>
          <a:endParaRPr lang="pt-BR"/>
        </a:p>
      </dgm:t>
    </dgm:pt>
    <dgm:pt modelId="{B5536244-C664-4EF6-9F1B-58B143F96D21}" type="sibTrans" cxnId="{4400B944-2484-4237-904D-7A8C31FE542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pt-BR"/>
        </a:p>
      </dgm:t>
    </dgm:pt>
    <dgm:pt modelId="{A7714014-5BE7-468D-8152-F879B9F61C6E}" type="pres">
      <dgm:prSet presAssocID="{E6434B74-CB5D-4ABD-AEB7-7AD9F974CEB3}" presName="Name0" presStyleCnt="0">
        <dgm:presLayoutVars>
          <dgm:chMax val="7"/>
          <dgm:chPref val="7"/>
          <dgm:dir/>
        </dgm:presLayoutVars>
      </dgm:prSet>
      <dgm:spPr/>
    </dgm:pt>
    <dgm:pt modelId="{A1FE5493-E684-4CAD-B81F-97391150545F}" type="pres">
      <dgm:prSet presAssocID="{E6434B74-CB5D-4ABD-AEB7-7AD9F974CEB3}" presName="Name1" presStyleCnt="0"/>
      <dgm:spPr/>
    </dgm:pt>
    <dgm:pt modelId="{CA4F2A04-AE58-4FF7-819B-DB793F87B2FC}" type="pres">
      <dgm:prSet presAssocID="{B5536244-C664-4EF6-9F1B-58B143F96D21}" presName="picture_1" presStyleCnt="0"/>
      <dgm:spPr/>
    </dgm:pt>
    <dgm:pt modelId="{171E77E4-2803-47CA-8E33-2E19BC214D27}" type="pres">
      <dgm:prSet presAssocID="{B5536244-C664-4EF6-9F1B-58B143F96D21}" presName="pictureRepeatNode" presStyleLbl="alignImgPlace1" presStyleIdx="0" presStyleCnt="1" custScaleX="200000" custScaleY="201633" custLinFactNeighborX="-1772" custLinFactNeighborY="-19208"/>
      <dgm:spPr/>
    </dgm:pt>
    <dgm:pt modelId="{9052190C-278A-4543-85F5-A592815B44D3}" type="pres">
      <dgm:prSet presAssocID="{2F1C273A-93CB-482F-A866-DB0A1C54F86A}" presName="text_1" presStyleLbl="node1" presStyleIdx="0" presStyleCnt="0" custScaleX="155486" custLinFactY="100000" custLinFactNeighborX="4889" custLinFactNeighborY="128590">
        <dgm:presLayoutVars>
          <dgm:bulletEnabled val="1"/>
        </dgm:presLayoutVars>
      </dgm:prSet>
      <dgm:spPr/>
    </dgm:pt>
  </dgm:ptLst>
  <dgm:cxnLst>
    <dgm:cxn modelId="{4400B944-2484-4237-904D-7A8C31FE542D}" srcId="{E6434B74-CB5D-4ABD-AEB7-7AD9F974CEB3}" destId="{2F1C273A-93CB-482F-A866-DB0A1C54F86A}" srcOrd="0" destOrd="0" parTransId="{86351C33-E3FA-436C-958B-41D70968C4E7}" sibTransId="{B5536244-C664-4EF6-9F1B-58B143F96D21}"/>
    <dgm:cxn modelId="{6650B9AC-9174-4696-8347-07CB583E5582}" type="presOf" srcId="{B5536244-C664-4EF6-9F1B-58B143F96D21}" destId="{171E77E4-2803-47CA-8E33-2E19BC214D27}" srcOrd="0" destOrd="0" presId="urn:microsoft.com/office/officeart/2008/layout/CircularPictureCallout"/>
    <dgm:cxn modelId="{FDB0ACEF-6693-41D3-B86D-0195A02BCE96}" type="presOf" srcId="{2F1C273A-93CB-482F-A866-DB0A1C54F86A}" destId="{9052190C-278A-4543-85F5-A592815B44D3}" srcOrd="0" destOrd="0" presId="urn:microsoft.com/office/officeart/2008/layout/CircularPictureCallout"/>
    <dgm:cxn modelId="{A66E45F0-4688-470C-8D90-333C7B62469E}" type="presOf" srcId="{E6434B74-CB5D-4ABD-AEB7-7AD9F974CEB3}" destId="{A7714014-5BE7-468D-8152-F879B9F61C6E}" srcOrd="0" destOrd="0" presId="urn:microsoft.com/office/officeart/2008/layout/CircularPictureCallout"/>
    <dgm:cxn modelId="{B136C70F-0647-41AE-A7A7-496A9431AFFE}" type="presParOf" srcId="{A7714014-5BE7-468D-8152-F879B9F61C6E}" destId="{A1FE5493-E684-4CAD-B81F-97391150545F}" srcOrd="0" destOrd="0" presId="urn:microsoft.com/office/officeart/2008/layout/CircularPictureCallout"/>
    <dgm:cxn modelId="{9DC30D93-2FCB-4FFC-A8B4-B608147C7950}" type="presParOf" srcId="{A1FE5493-E684-4CAD-B81F-97391150545F}" destId="{CA4F2A04-AE58-4FF7-819B-DB793F87B2FC}" srcOrd="0" destOrd="0" presId="urn:microsoft.com/office/officeart/2008/layout/CircularPictureCallout"/>
    <dgm:cxn modelId="{948FCBD6-BAEB-494F-A29F-55905DE20913}" type="presParOf" srcId="{CA4F2A04-AE58-4FF7-819B-DB793F87B2FC}" destId="{171E77E4-2803-47CA-8E33-2E19BC214D27}" srcOrd="0" destOrd="0" presId="urn:microsoft.com/office/officeart/2008/layout/CircularPictureCallout"/>
    <dgm:cxn modelId="{7944F3C4-226A-4F93-A639-226DBF1A103D}" type="presParOf" srcId="{A1FE5493-E684-4CAD-B81F-97391150545F}" destId="{9052190C-278A-4543-85F5-A592815B44D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AD80-0956-40E3-804F-60B1B7F30788}">
      <dsp:nvSpPr>
        <dsp:cNvPr id="0" name=""/>
        <dsp:cNvSpPr/>
      </dsp:nvSpPr>
      <dsp:spPr>
        <a:xfrm>
          <a:off x="681369" y="85881"/>
          <a:ext cx="5291993" cy="53352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9FD5B-F616-4B89-95F0-88F8D25B7269}">
      <dsp:nvSpPr>
        <dsp:cNvPr id="0" name=""/>
        <dsp:cNvSpPr/>
      </dsp:nvSpPr>
      <dsp:spPr>
        <a:xfrm>
          <a:off x="2330997" y="5510175"/>
          <a:ext cx="2296793" cy="5759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chemeClr val="tx1"/>
              </a:solidFill>
            </a:rPr>
            <a:t>1° versão</a:t>
          </a:r>
        </a:p>
      </dsp:txBody>
      <dsp:txXfrm>
        <a:off x="2330997" y="5510175"/>
        <a:ext cx="2296793" cy="575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E77E4-2803-47CA-8E33-2E19BC214D27}">
      <dsp:nvSpPr>
        <dsp:cNvPr id="0" name=""/>
        <dsp:cNvSpPr/>
      </dsp:nvSpPr>
      <dsp:spPr>
        <a:xfrm>
          <a:off x="0" y="0"/>
          <a:ext cx="5292000" cy="53352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2190C-278A-4543-85F5-A592815B44D3}">
      <dsp:nvSpPr>
        <dsp:cNvPr id="0" name=""/>
        <dsp:cNvSpPr/>
      </dsp:nvSpPr>
      <dsp:spPr>
        <a:xfrm>
          <a:off x="1412261" y="5051628"/>
          <a:ext cx="2633062" cy="8731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>
              <a:solidFill>
                <a:schemeClr val="tx1"/>
              </a:solidFill>
            </a:rPr>
            <a:t>3° versão</a:t>
          </a:r>
        </a:p>
      </dsp:txBody>
      <dsp:txXfrm>
        <a:off x="1412261" y="5051628"/>
        <a:ext cx="2633062" cy="873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E7EF80-DBCC-4D59-BFFE-37219E5E9A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14AB03-18CB-4508-88C4-5853BF128C7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15B17-F1D5-4DAF-B869-2C5D4229FD3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EF6127-4146-4827-B6CC-8592727756F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ECE6AF-917D-4DBC-8719-E477A4CCD1A2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9554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FF27BCF-8C8D-4641-A396-D5A22825D57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39B4EA0D-71C4-4299-A86C-C2A68ECA0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38"/>
            <a:ext cx="11798283" cy="12492002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8C58FC31-EF1E-45EF-9E92-88DFF34686E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4964" cy="4113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pt-BR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D240A8-EA51-47CA-A0AF-6A693B346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0B1029-1E4F-4662-8887-91DAB8951284}"/>
              </a:ext>
            </a:extLst>
          </p:cNvPr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EAED-E03B-41BE-B30E-1A5485DE8C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51304" y="7070726"/>
            <a:ext cx="24303042" cy="1504315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13858-04A4-4628-8738-C0353A2425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51304" y="22693314"/>
            <a:ext cx="24303042" cy="10431466"/>
          </a:xfrm>
        </p:spPr>
        <p:txBody>
          <a:bodyPr anchorCtr="1"/>
          <a:lstStyle>
            <a:lvl1pPr marL="0" indent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EDF04-3170-4DE4-8956-5BA625DD78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BC386-A3B7-44AB-89A3-FA8978F63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F548B3-DBC4-4C6F-B627-84D2292A01A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E24D3-6F19-40EB-96AC-08BBC082B3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DF8F8A-E14E-4FE8-9430-A149C278410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05D60-559E-4E8B-AF24-29988127F1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3C2589-EC0E-476D-864E-D6C202D6F9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4E8359-1AF4-453E-9FBB-0490614C70B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12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884B50-97C4-47EC-B491-8C0A9EE2E4E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23491822" y="1730373"/>
            <a:ext cx="7289797" cy="3686334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F66B0-3401-48F8-9FF6-80EC1BA9E25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620838" y="1730373"/>
            <a:ext cx="21718591" cy="3686334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C3C28-463A-47C5-A81D-A8664BBC18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26AE53-061A-440C-A5EE-6E9BD4FAB8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4A0EE-B2D5-4EAF-B926-7AE20AF871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9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8C20-9776-46A1-B0AA-486D8D83F5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09C42-4DCB-45FF-9922-D357C82312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B3E73-D7EF-40B1-B600-DC6031F846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68F1B3-4186-400F-BA16-9B719AB5CB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F2D06B-CB5E-4FBE-97EB-D6507BBCD6D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4B70-EEC0-4B6A-BE1E-090E7C9584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1384" y="10771183"/>
            <a:ext cx="27947941" cy="1797367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3F425-4315-45A4-9A85-BC7D055D4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11384" y="28914727"/>
            <a:ext cx="27947941" cy="9451979"/>
          </a:xfrm>
        </p:spPr>
        <p:txBody>
          <a:bodyPr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69FAB-0B26-48A1-AEC1-30EB6CE25F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5B70E2-75B1-4DE4-8334-CE98A77123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EEAFC-72FD-49AD-832B-ABC553B14E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A2FB-3D48-439C-B28D-90D998B4B9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6509D-EF5F-458A-A29C-B1D1C51F06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20838" y="10080629"/>
            <a:ext cx="14503398" cy="28513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B4BEDD-53B3-4E1B-A66C-86E8185A818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6276640" y="10080629"/>
            <a:ext cx="14504990" cy="285130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0F59DE-9B64-4839-A112-3A777D2D91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225C1D-CFCD-46AB-8C41-1F72ACEA81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E075E5-7278-4B6B-9C6D-616990E2B0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29D31-E78D-4167-8408-104FC34456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2" y="2300292"/>
            <a:ext cx="27947941" cy="83518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C65A5-1CBA-4A67-A4AA-1417B80A5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32022" y="10591796"/>
            <a:ext cx="13708063" cy="5191121"/>
          </a:xfrm>
        </p:spPr>
        <p:txBody>
          <a:bodyPr anchor="b"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6F5BC3-82B6-4F57-A269-7873DAAC17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232022" y="15782928"/>
            <a:ext cx="13708063" cy="232140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36C653-D11A-4F07-A244-E8FFAF86E2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6405222" y="10591796"/>
            <a:ext cx="13774741" cy="5191121"/>
          </a:xfrm>
        </p:spPr>
        <p:txBody>
          <a:bodyPr anchor="b"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683111-4ECA-4C6D-8A56-65345B81040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16405222" y="15782928"/>
            <a:ext cx="13774741" cy="232140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2C318D-6C2B-451D-BB55-7356AED97B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9CEBD6E-3449-4923-A75A-5C2F76E1AE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3F44A4-35CB-4700-9DFC-54B4D0B0F44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9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06329-EF28-4EF8-97EF-70EF074B22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67C1DF-33DA-4119-8FF6-DA90BEF6A2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AC805C-8428-41B6-9E6D-F1127A0AD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6DE7DE-D39E-4FE0-B04B-18B75895189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9564C-4E2D-40A0-83BC-589D64BC6B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EDA3E5-0580-4D77-9D08-143D317CED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05486C-6D3E-4F61-A796-8E8F900F1FE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413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35F0C-47BD-47E7-B2DB-34DF26FEC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2" y="2879729"/>
            <a:ext cx="10450513" cy="1008221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911AA-0DE4-4213-B3D0-F40A0AA379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76322" y="6221413"/>
            <a:ext cx="16403641" cy="30703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05826C-139B-46A7-A2A9-E09E91B93A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32022" y="12961940"/>
            <a:ext cx="10450513" cy="24014109"/>
          </a:xfrm>
        </p:spPr>
        <p:txBody>
          <a:bodyPr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A000D-DC17-4CBF-89DF-1AF95D9600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12731-E494-4AA3-B34A-18A3B797DA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CF8410-D7A9-419C-AB34-587C469FAA5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4F7E2-FA80-41BC-B1E5-A7F018537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2" y="2879729"/>
            <a:ext cx="10450513" cy="1008221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5F813-214D-407C-855E-A0BCC906253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3776322" y="6221413"/>
            <a:ext cx="16403641" cy="30703832"/>
          </a:xfrm>
        </p:spPr>
        <p:txBody>
          <a:bodyPr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ECE117-5BAB-49CF-A2D5-CDE335BB11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232022" y="12961940"/>
            <a:ext cx="10450513" cy="24014109"/>
          </a:xfrm>
        </p:spPr>
        <p:txBody>
          <a:bodyPr/>
          <a:lstStyle>
            <a:lvl1pPr marL="0" indent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BD9D5-69CA-4119-8F94-0B089FBAF9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95F58-EF9C-4AE3-A89B-0BB8819B3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4377BF-A36F-4876-9470-32F4FEBADC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89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0058F8-6D86-4EE2-BEBE-BD2345AD8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0362" y="1730520"/>
            <a:ext cx="29161075" cy="7199281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9" tIns="215999" rIns="431999" bIns="215999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9DEC99-17E0-4B38-8F9B-B3143B64C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0362" y="10080363"/>
            <a:ext cx="29161075" cy="28513076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9" tIns="215999" rIns="431999" bIns="215999" anchor="t" anchorCtr="0" compatLnSpc="1">
            <a:no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69515-1EF6-4644-8480-7C57D7230B0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620362" y="40044602"/>
            <a:ext cx="7558201" cy="2298957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9" tIns="215999" rIns="431999" bIns="215999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pt-BR" sz="85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Arial" pitchFamily="2"/>
                <a:cs typeface="Arial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15053F93-64FA-44F1-8016-2492575BCDB4}"/>
              </a:ext>
            </a:extLst>
          </p:cNvPr>
          <p:cNvSpPr/>
          <p:nvPr/>
        </p:nvSpPr>
        <p:spPr>
          <a:xfrm>
            <a:off x="11071079" y="40044602"/>
            <a:ext cx="10261799" cy="230040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6FE44-DA53-4B87-A44F-CB6F176E0C2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223236" y="40044602"/>
            <a:ext cx="7558201" cy="2298957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9" tIns="215999" rIns="431999" bIns="215999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pt-BR" sz="85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ea typeface="Arial" pitchFamily="2"/>
                <a:cs typeface="Arial" pitchFamily="2"/>
              </a:defRPr>
            </a:lvl1pPr>
          </a:lstStyle>
          <a:p>
            <a:pPr lvl="0"/>
            <a:fld id="{94A40A37-B6C2-4F45-BCB4-38AE8AB8051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pt-BR" sz="20800" b="0" i="0" u="none" strike="noStrike" kern="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34"/>
          <a:ea typeface="Microsoft YaHei" pitchFamily="2"/>
        </a:defRPr>
      </a:lvl1pPr>
    </p:titleStyle>
    <p:bodyStyle>
      <a:lvl1pPr marL="342717" marR="0" lvl="0" indent="-342717" algn="l" defTabSz="914400" rtl="0" fontAlgn="auto" hangingPunct="0">
        <a:lnSpc>
          <a:spcPct val="100000"/>
        </a:lnSpc>
        <a:spcBef>
          <a:spcPts val="3775"/>
        </a:spcBef>
        <a:spcAft>
          <a:spcPts val="0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pt-BR" sz="15100" b="0" i="0" u="none" strike="noStrike" kern="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34"/>
          <a:ea typeface="Microsoft YaHei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Data" Target="../diagrams/data2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5" Type="http://schemas.openxmlformats.org/officeDocument/2006/relationships/diagramQuickStyle" Target="../diagrams/quickStyle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Relationship Id="rId1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0C10E42-B842-45D3-A0CE-6E3F299A4998}"/>
              </a:ext>
            </a:extLst>
          </p:cNvPr>
          <p:cNvSpPr/>
          <p:nvPr/>
        </p:nvSpPr>
        <p:spPr>
          <a:xfrm>
            <a:off x="431642" y="10458358"/>
            <a:ext cx="10225076" cy="128592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3" name="Forma Livre: Forma 3">
            <a:extLst>
              <a:ext uri="{FF2B5EF4-FFF2-40B4-BE49-F238E27FC236}">
                <a16:creationId xmlns:a16="http://schemas.microsoft.com/office/drawing/2014/main" id="{DEAFB863-D2CE-4054-BAD6-602890BBA676}"/>
              </a:ext>
            </a:extLst>
          </p:cNvPr>
          <p:cNvSpPr/>
          <p:nvPr/>
        </p:nvSpPr>
        <p:spPr>
          <a:xfrm>
            <a:off x="431642" y="11909066"/>
            <a:ext cx="10225076" cy="748988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02239" tIns="51124" rIns="102239" bIns="51124" anchor="ctr" anchorCtr="0" compatLnSpc="1">
            <a:spAutoFit/>
          </a:bodyPr>
          <a:lstStyle/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 a motivação de desenvolver um sistema IOT baseado em plataforma de prototipação, o projeto em questão possibilitou a substituição do computador de bordo inoperante de um automóvel Peugeot 206. A substituição ocorreu basicamente com a utilização da placa de prototipação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Espressif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8266, que possui acesso WIFI integrado, sistemas de relés e uma tela display e possibilitou a implementação de funcionalidades como:</a:t>
            </a: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Relógio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Calendário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 como destaque no projeto, controle de funcionalidades básicas do automóvel a partir da internet com uso de um gadget qualquer, como um celular ou computador.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720D1A89-AED5-41E8-8FE1-910785FCE762}"/>
              </a:ext>
            </a:extLst>
          </p:cNvPr>
          <p:cNvSpPr/>
          <p:nvPr/>
        </p:nvSpPr>
        <p:spPr>
          <a:xfrm>
            <a:off x="1859039" y="7272360"/>
            <a:ext cx="30544919" cy="171919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6758" tIns="43562" rIns="86758" bIns="43562" anchor="t" anchorCtr="1" compatLnSpc="1">
            <a:spAutoFit/>
          </a:bodyPr>
          <a:lstStyle/>
          <a:p>
            <a:pPr marL="1618917" marR="0" lvl="0" indent="-1617482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18917" algn="l"/>
                <a:tab pos="2067832" algn="l"/>
                <a:tab pos="2517113" algn="l"/>
                <a:tab pos="2966395" algn="l"/>
                <a:tab pos="3415676" algn="l"/>
                <a:tab pos="3864957" algn="l"/>
                <a:tab pos="4314239" algn="l"/>
                <a:tab pos="4763520" algn="l"/>
                <a:tab pos="5212792" algn="l"/>
                <a:tab pos="5662073" algn="l"/>
                <a:tab pos="6111355" algn="l"/>
                <a:tab pos="6560636" algn="l"/>
                <a:tab pos="7009917" algn="l"/>
                <a:tab pos="7459198" algn="l"/>
                <a:tab pos="7908480" algn="l"/>
                <a:tab pos="8357761" algn="l"/>
                <a:tab pos="8807033" algn="l"/>
                <a:tab pos="9256314" algn="l"/>
                <a:tab pos="9705596" algn="l"/>
                <a:tab pos="10154877" algn="l"/>
                <a:tab pos="1060415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4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Fabiano Medeiro Tavares</a:t>
            </a:r>
            <a:r>
              <a:rPr lang="pt-BR" sz="4400" b="1" i="0" u="none" strike="noStrike" kern="1200" cap="none" spc="0" baseline="3000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1</a:t>
            </a:r>
            <a:r>
              <a:rPr lang="pt-BR" sz="41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; Joaquim Flávio Almeida Quirino Gomes</a:t>
            </a:r>
            <a:r>
              <a:rPr lang="pt-BR" sz="4400" b="1" i="0" u="none" strike="noStrike" kern="1200" cap="none" spc="0" baseline="3000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2</a:t>
            </a:r>
          </a:p>
          <a:p>
            <a:pPr marL="1618917" marR="0" lvl="0" indent="-1617482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18917" algn="l"/>
                <a:tab pos="2067832" algn="l"/>
                <a:tab pos="2517113" algn="l"/>
                <a:tab pos="2966395" algn="l"/>
                <a:tab pos="3415676" algn="l"/>
                <a:tab pos="3864957" algn="l"/>
                <a:tab pos="4314239" algn="l"/>
                <a:tab pos="4763520" algn="l"/>
                <a:tab pos="5212792" algn="l"/>
                <a:tab pos="5662073" algn="l"/>
                <a:tab pos="6111355" algn="l"/>
                <a:tab pos="6560636" algn="l"/>
                <a:tab pos="7009917" algn="l"/>
                <a:tab pos="7459198" algn="l"/>
                <a:tab pos="7908480" algn="l"/>
                <a:tab pos="8357761" algn="l"/>
                <a:tab pos="8807033" algn="l"/>
                <a:tab pos="9256314" algn="l"/>
                <a:tab pos="9705596" algn="l"/>
                <a:tab pos="10154877" algn="l"/>
                <a:tab pos="1060415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100" b="0" i="0" u="none" strike="noStrike" kern="1200" cap="none" spc="0" baseline="3000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1.</a:t>
            </a:r>
            <a:r>
              <a:rPr lang="pt-BR" sz="31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campus</a:t>
            </a:r>
            <a:r>
              <a:rPr lang="pt-BR" sz="3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 Dianópolis - Instituto Federal de Educação, Ciência e Tecnologia do Tocantins, fabiano.tavares@ifto.edu.br;</a:t>
            </a:r>
          </a:p>
          <a:p>
            <a:pPr marL="1618917" marR="0" lvl="0" indent="-1617482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618917" algn="l"/>
                <a:tab pos="2067832" algn="l"/>
                <a:tab pos="2517113" algn="l"/>
                <a:tab pos="2966395" algn="l"/>
                <a:tab pos="3415676" algn="l"/>
                <a:tab pos="3864957" algn="l"/>
                <a:tab pos="4314239" algn="l"/>
                <a:tab pos="4763520" algn="l"/>
                <a:tab pos="5212792" algn="l"/>
                <a:tab pos="5662073" algn="l"/>
                <a:tab pos="6111355" algn="l"/>
                <a:tab pos="6560636" algn="l"/>
                <a:tab pos="7009917" algn="l"/>
                <a:tab pos="7459198" algn="l"/>
                <a:tab pos="7908480" algn="l"/>
                <a:tab pos="8357761" algn="l"/>
                <a:tab pos="8807033" algn="l"/>
                <a:tab pos="9256314" algn="l"/>
                <a:tab pos="9705596" algn="l"/>
                <a:tab pos="10154877" algn="l"/>
                <a:tab pos="1060415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 </a:t>
            </a:r>
            <a:r>
              <a:rPr lang="pt-BR" sz="3100" b="0" i="0" u="none" strike="noStrike" kern="1200" cap="none" spc="0" baseline="3000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2. </a:t>
            </a:r>
            <a:r>
              <a:rPr lang="pt-BR" sz="3100" b="0" i="1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campus </a:t>
            </a:r>
            <a:r>
              <a:rPr lang="pt-BR" sz="31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Dianópolis - Instituto Federal de Educação, Ciência e Tecnologia do Tocantins, joaquimflavio.quirino@gmail.com;</a:t>
            </a:r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BF7F7159-5D1B-4E3D-9718-9A0BCAA49C5F}"/>
              </a:ext>
            </a:extLst>
          </p:cNvPr>
          <p:cNvSpPr/>
          <p:nvPr/>
        </p:nvSpPr>
        <p:spPr>
          <a:xfrm>
            <a:off x="1343162" y="5958001"/>
            <a:ext cx="29595598" cy="11897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796" tIns="46076" rIns="91796" bIns="46076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ＭＳ Ｐゴシック" pitchFamily="34"/>
                <a:cs typeface="ＭＳ Ｐゴシック" pitchFamily="34"/>
              </a:rPr>
              <a:t>PEUGEOT 206 – IOT </a:t>
            </a:r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03149FF2-5266-43FA-B373-036D0ACDB2EF}"/>
              </a:ext>
            </a:extLst>
          </p:cNvPr>
          <p:cNvSpPr/>
          <p:nvPr/>
        </p:nvSpPr>
        <p:spPr>
          <a:xfrm>
            <a:off x="4498991" y="10763212"/>
            <a:ext cx="2092545" cy="7100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História</a:t>
            </a:r>
          </a:p>
        </p:txBody>
      </p:sp>
      <p:sp>
        <p:nvSpPr>
          <p:cNvPr id="7" name="Forma Livre: Forma 10">
            <a:extLst>
              <a:ext uri="{FF2B5EF4-FFF2-40B4-BE49-F238E27FC236}">
                <a16:creationId xmlns:a16="http://schemas.microsoft.com/office/drawing/2014/main" id="{F30F38C7-19B4-4EAB-9892-0EBFBDFB0C8A}"/>
              </a:ext>
            </a:extLst>
          </p:cNvPr>
          <p:cNvSpPr/>
          <p:nvPr/>
        </p:nvSpPr>
        <p:spPr>
          <a:xfrm>
            <a:off x="-20519" y="39531962"/>
            <a:ext cx="32430960" cy="55224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537E25"/>
              </a:gs>
              <a:gs pos="100000">
                <a:srgbClr val="92DA4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8" name="Forma Livre: Forma 12">
            <a:extLst>
              <a:ext uri="{FF2B5EF4-FFF2-40B4-BE49-F238E27FC236}">
                <a16:creationId xmlns:a16="http://schemas.microsoft.com/office/drawing/2014/main" id="{4F478EA7-4285-4060-AD8C-F93C4E3B593D}"/>
              </a:ext>
            </a:extLst>
          </p:cNvPr>
          <p:cNvSpPr/>
          <p:nvPr/>
        </p:nvSpPr>
        <p:spPr>
          <a:xfrm>
            <a:off x="506166" y="21756387"/>
            <a:ext cx="10151997" cy="78208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86758" tIns="43562" rIns="86758" bIns="43562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O sistema é capaz de controlar funcionalidades que auxiliem o proprietário a manipular o veiculo externamente, permitindo assim: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Trancar/Destrancar o carro.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Ligar/Desligar a ignição.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Partida do motor.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Ativar o ar-condicionado.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Ativar a buzina.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Ativar setas.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Ativar faróis.</a:t>
            </a: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0" algn="l"/>
                <a:tab pos="448916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000" dirty="0"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Abrir/Fechar vidros. </a:t>
            </a:r>
            <a:endParaRPr lang="pt-BR" sz="3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Arial" pitchFamily="2"/>
              <a:cs typeface="Arial" pitchFamily="2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0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Arial" pitchFamily="2"/>
              <a:cs typeface="Arial" pitchFamily="2"/>
            </a:endParaRPr>
          </a:p>
        </p:txBody>
      </p:sp>
      <p:sp>
        <p:nvSpPr>
          <p:cNvPr id="9" name="Forma Livre: Forma 13">
            <a:extLst>
              <a:ext uri="{FF2B5EF4-FFF2-40B4-BE49-F238E27FC236}">
                <a16:creationId xmlns:a16="http://schemas.microsoft.com/office/drawing/2014/main" id="{307231E0-FC5D-4C3A-B49D-E2C5EC439499}"/>
              </a:ext>
            </a:extLst>
          </p:cNvPr>
          <p:cNvSpPr/>
          <p:nvPr/>
        </p:nvSpPr>
        <p:spPr>
          <a:xfrm flipH="1">
            <a:off x="10893960" y="10298155"/>
            <a:ext cx="65160" cy="2919887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0" name="Forma Livre: Forma 16">
            <a:extLst>
              <a:ext uri="{FF2B5EF4-FFF2-40B4-BE49-F238E27FC236}">
                <a16:creationId xmlns:a16="http://schemas.microsoft.com/office/drawing/2014/main" id="{97CF5CE2-DC95-4A68-8649-A6B63D3CEB3F}"/>
              </a:ext>
            </a:extLst>
          </p:cNvPr>
          <p:cNvSpPr/>
          <p:nvPr/>
        </p:nvSpPr>
        <p:spPr>
          <a:xfrm>
            <a:off x="13047593" y="10786043"/>
            <a:ext cx="6532921" cy="703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2 MATERIAIS E MÉTODOS</a:t>
            </a:r>
          </a:p>
        </p:txBody>
      </p:sp>
      <p:sp>
        <p:nvSpPr>
          <p:cNvPr id="11" name="Forma Livre: Forma 18">
            <a:extLst>
              <a:ext uri="{FF2B5EF4-FFF2-40B4-BE49-F238E27FC236}">
                <a16:creationId xmlns:a16="http://schemas.microsoft.com/office/drawing/2014/main" id="{DCD3E7D1-27BC-407B-9AA8-1BA58BD2910F}"/>
              </a:ext>
            </a:extLst>
          </p:cNvPr>
          <p:cNvSpPr/>
          <p:nvPr/>
        </p:nvSpPr>
        <p:spPr>
          <a:xfrm>
            <a:off x="23190237" y="10786043"/>
            <a:ext cx="7658996" cy="703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3 RESULTADOS E DISCUSSÃO</a:t>
            </a:r>
          </a:p>
        </p:txBody>
      </p:sp>
      <p:sp>
        <p:nvSpPr>
          <p:cNvPr id="12" name="Forma Livre: Forma 19">
            <a:extLst>
              <a:ext uri="{FF2B5EF4-FFF2-40B4-BE49-F238E27FC236}">
                <a16:creationId xmlns:a16="http://schemas.microsoft.com/office/drawing/2014/main" id="{F15600E9-F579-47E8-9D6D-5DE6F7C4D963}"/>
              </a:ext>
            </a:extLst>
          </p:cNvPr>
          <p:cNvSpPr/>
          <p:nvPr/>
        </p:nvSpPr>
        <p:spPr>
          <a:xfrm>
            <a:off x="431642" y="19907854"/>
            <a:ext cx="10226521" cy="128592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85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3" name="Forma Livre: Forma 20">
            <a:extLst>
              <a:ext uri="{FF2B5EF4-FFF2-40B4-BE49-F238E27FC236}">
                <a16:creationId xmlns:a16="http://schemas.microsoft.com/office/drawing/2014/main" id="{7BA322BE-8820-41AA-AF22-4870C8879741}"/>
              </a:ext>
            </a:extLst>
          </p:cNvPr>
          <p:cNvSpPr/>
          <p:nvPr/>
        </p:nvSpPr>
        <p:spPr>
          <a:xfrm>
            <a:off x="3432639" y="20195058"/>
            <a:ext cx="4224527" cy="71006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Funcionalidades</a:t>
            </a:r>
          </a:p>
        </p:txBody>
      </p:sp>
      <p:sp>
        <p:nvSpPr>
          <p:cNvPr id="14" name="Forma Livre: Forma 22">
            <a:extLst>
              <a:ext uri="{FF2B5EF4-FFF2-40B4-BE49-F238E27FC236}">
                <a16:creationId xmlns:a16="http://schemas.microsoft.com/office/drawing/2014/main" id="{C7C68FD3-C48F-4992-81E0-94FB7498ED0F}"/>
              </a:ext>
            </a:extLst>
          </p:cNvPr>
          <p:cNvSpPr/>
          <p:nvPr/>
        </p:nvSpPr>
        <p:spPr>
          <a:xfrm>
            <a:off x="23535000" y="19624679"/>
            <a:ext cx="6887882" cy="703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4 </a:t>
            </a:r>
            <a:r>
              <a:rPr lang="pt-BR" sz="4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Times New Roman" pitchFamily="18"/>
                <a:cs typeface="Times New Roman" pitchFamily="18"/>
              </a:rPr>
              <a:t>CONSIDERAÇÕES FINAIS</a:t>
            </a:r>
          </a:p>
        </p:txBody>
      </p:sp>
      <p:sp>
        <p:nvSpPr>
          <p:cNvPr id="15" name="Forma Livre: Forma 24">
            <a:extLst>
              <a:ext uri="{FF2B5EF4-FFF2-40B4-BE49-F238E27FC236}">
                <a16:creationId xmlns:a16="http://schemas.microsoft.com/office/drawing/2014/main" id="{0C11C9DF-A7F5-4EC9-803F-F9069686BBE2}"/>
              </a:ext>
            </a:extLst>
          </p:cNvPr>
          <p:cNvSpPr/>
          <p:nvPr/>
        </p:nvSpPr>
        <p:spPr>
          <a:xfrm>
            <a:off x="24456963" y="28697401"/>
            <a:ext cx="5043958" cy="703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AGRADECIMENTOS</a:t>
            </a:r>
          </a:p>
        </p:txBody>
      </p:sp>
      <p:sp>
        <p:nvSpPr>
          <p:cNvPr id="16" name="Forma Livre: Forma 26">
            <a:extLst>
              <a:ext uri="{FF2B5EF4-FFF2-40B4-BE49-F238E27FC236}">
                <a16:creationId xmlns:a16="http://schemas.microsoft.com/office/drawing/2014/main" id="{34CB3199-EC9F-445E-9031-BDC15D125E75}"/>
              </a:ext>
            </a:extLst>
          </p:cNvPr>
          <p:cNvSpPr/>
          <p:nvPr/>
        </p:nvSpPr>
        <p:spPr>
          <a:xfrm>
            <a:off x="25144198" y="31803837"/>
            <a:ext cx="3813843" cy="7034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 dirty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REFERÊNCIAS</a:t>
            </a:r>
          </a:p>
        </p:txBody>
      </p:sp>
      <p:sp>
        <p:nvSpPr>
          <p:cNvPr id="17" name="Forma Livre: Forma 27">
            <a:extLst>
              <a:ext uri="{FF2B5EF4-FFF2-40B4-BE49-F238E27FC236}">
                <a16:creationId xmlns:a16="http://schemas.microsoft.com/office/drawing/2014/main" id="{6967CBAC-3F17-4103-A427-12FCF90BD492}"/>
              </a:ext>
            </a:extLst>
          </p:cNvPr>
          <p:cNvSpPr/>
          <p:nvPr/>
        </p:nvSpPr>
        <p:spPr>
          <a:xfrm>
            <a:off x="4327562" y="4529160"/>
            <a:ext cx="22724997" cy="100835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000" b="1" i="1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Campus</a:t>
            </a:r>
            <a:r>
              <a:rPr lang="pt-BR" sz="6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ea typeface="Arial" pitchFamily="2"/>
                <a:cs typeface="Arial" pitchFamily="2"/>
              </a:rPr>
              <a:t> xxxxxxxx-IFTO – 6 a 8 de novembro – 2015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2117308-3CD7-4513-963F-3F584096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81" y="5106960"/>
            <a:ext cx="32383439" cy="6541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CaixaDeTexto 29">
            <a:extLst>
              <a:ext uri="{FF2B5EF4-FFF2-40B4-BE49-F238E27FC236}">
                <a16:creationId xmlns:a16="http://schemas.microsoft.com/office/drawing/2014/main" id="{AC5D3235-B178-4AB6-BC9A-5C5C60DA89AF}"/>
              </a:ext>
            </a:extLst>
          </p:cNvPr>
          <p:cNvSpPr txBox="1"/>
          <p:nvPr/>
        </p:nvSpPr>
        <p:spPr>
          <a:xfrm>
            <a:off x="431999" y="40915797"/>
            <a:ext cx="5039999" cy="11322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0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" pitchFamily="2"/>
                <a:cs typeface="DejaVu Sans" pitchFamily="2"/>
              </a:rPr>
              <a:t>#id_submissão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D97DBF9-62AA-41B3-823C-B5ACE157F3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081" y="66239"/>
            <a:ext cx="32399642" cy="504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8E32A01-8381-4106-BBBA-1E839B631D9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56922" y="41040000"/>
            <a:ext cx="20420636" cy="201456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5" name="Diagrama 36">
            <a:extLst>
              <a:ext uri="{FF2B5EF4-FFF2-40B4-BE49-F238E27FC236}">
                <a16:creationId xmlns:a16="http://schemas.microsoft.com/office/drawing/2014/main" id="{E93FFAF0-AB0A-4ABF-84BC-CBC3EA86C503}"/>
              </a:ext>
            </a:extLst>
          </p:cNvPr>
          <p:cNvGrpSpPr/>
          <p:nvPr/>
        </p:nvGrpSpPr>
        <p:grpSpPr>
          <a:xfrm>
            <a:off x="18930477" y="10404665"/>
            <a:ext cx="5292163" cy="5946187"/>
            <a:chOff x="18866641" y="12502152"/>
            <a:chExt cx="5292163" cy="594618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0E8AFD67-9131-4D1C-B408-9DAEDAD5701B}"/>
                </a:ext>
              </a:extLst>
            </p:cNvPr>
            <p:cNvSpPr/>
            <p:nvPr/>
          </p:nvSpPr>
          <p:spPr>
            <a:xfrm>
              <a:off x="18866641" y="12502152"/>
              <a:ext cx="5292163" cy="5334371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6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lIns="0" tIns="0" rIns="0" bIns="0"/>
            <a:lstStyle/>
            <a:p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1AC6B2C-C7C1-4970-81DE-D5F42793A2FB}"/>
                </a:ext>
              </a:extLst>
            </p:cNvPr>
            <p:cNvSpPr/>
            <p:nvPr/>
          </p:nvSpPr>
          <p:spPr>
            <a:xfrm>
              <a:off x="20302990" y="17871600"/>
              <a:ext cx="2297091" cy="5767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7088"/>
                <a:gd name="f7" fmla="val 576737"/>
                <a:gd name="f8" fmla="+- 0 0 -90"/>
                <a:gd name="f9" fmla="*/ f3 1 2297088"/>
                <a:gd name="f10" fmla="*/ f4 1 57673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297088"/>
                <a:gd name="f19" fmla="*/ f15 1 576737"/>
                <a:gd name="f20" fmla="*/ 0 f16 1"/>
                <a:gd name="f21" fmla="*/ 0 f15 1"/>
                <a:gd name="f22" fmla="*/ 2297088 f16 1"/>
                <a:gd name="f23" fmla="*/ 576737 f15 1"/>
                <a:gd name="f24" fmla="+- f17 0 f1"/>
                <a:gd name="f25" fmla="*/ f20 1 2297088"/>
                <a:gd name="f26" fmla="*/ f21 1 576737"/>
                <a:gd name="f27" fmla="*/ f22 1 2297088"/>
                <a:gd name="f28" fmla="*/ f23 1 57673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297088" h="57673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  <a:effectLst>
              <a:outerShdw dist="19046" dir="5400000" algn="tl">
                <a:srgbClr val="000000">
                  <a:alpha val="63000"/>
                </a:srgbClr>
              </a:outerShdw>
            </a:effectLst>
          </p:spPr>
          <p:txBody>
            <a:bodyPr vert="horz" wrap="square" lIns="0" tIns="0" rIns="0" bIns="0" anchor="b" anchorCtr="1" compatLnSpc="1">
              <a:noAutofit/>
            </a:bodyPr>
            <a:lstStyle/>
            <a:p>
              <a:pPr marL="0" marR="0" lvl="0" indent="0" algn="ctr" defTabSz="18224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41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2° versão</a:t>
              </a:r>
            </a:p>
          </p:txBody>
        </p:sp>
      </p:grpSp>
      <p:sp>
        <p:nvSpPr>
          <p:cNvPr id="31" name="Seta: para a Direita 38">
            <a:extLst>
              <a:ext uri="{FF2B5EF4-FFF2-40B4-BE49-F238E27FC236}">
                <a16:creationId xmlns:a16="http://schemas.microsoft.com/office/drawing/2014/main" id="{B6F09228-C688-4C47-A36C-0BA32C287CF2}"/>
              </a:ext>
            </a:extLst>
          </p:cNvPr>
          <p:cNvSpPr/>
          <p:nvPr/>
        </p:nvSpPr>
        <p:spPr>
          <a:xfrm>
            <a:off x="17516674" y="12936805"/>
            <a:ext cx="1203176" cy="703438"/>
          </a:xfrm>
          <a:custGeom>
            <a:avLst>
              <a:gd name="f0" fmla="val 1528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2" name="Seta: para a Direita 39">
            <a:extLst>
              <a:ext uri="{FF2B5EF4-FFF2-40B4-BE49-F238E27FC236}">
                <a16:creationId xmlns:a16="http://schemas.microsoft.com/office/drawing/2014/main" id="{8B51814D-9DD7-4CE2-A6F2-241FE54BC568}"/>
              </a:ext>
            </a:extLst>
          </p:cNvPr>
          <p:cNvSpPr/>
          <p:nvPr/>
        </p:nvSpPr>
        <p:spPr>
          <a:xfrm>
            <a:off x="24513488" y="12796573"/>
            <a:ext cx="1203176" cy="703438"/>
          </a:xfrm>
          <a:custGeom>
            <a:avLst>
              <a:gd name="f0" fmla="val 1528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graphicFrame>
        <p:nvGraphicFramePr>
          <p:cNvPr id="43" name="Diagrama 42">
            <a:extLst>
              <a:ext uri="{FF2B5EF4-FFF2-40B4-BE49-F238E27FC236}">
                <a16:creationId xmlns:a16="http://schemas.microsoft.com/office/drawing/2014/main" id="{513B572C-D879-474C-9793-188A6BCBC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33375"/>
              </p:ext>
            </p:extLst>
          </p:nvPr>
        </p:nvGraphicFramePr>
        <p:xfrm>
          <a:off x="11194917" y="10264683"/>
          <a:ext cx="6843124" cy="6133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2" name="Imagem 41">
            <a:extLst>
              <a:ext uri="{FF2B5EF4-FFF2-40B4-BE49-F238E27FC236}">
                <a16:creationId xmlns:a16="http://schemas.microsoft.com/office/drawing/2014/main" id="{C2412ADB-C0F3-4E0D-A684-6324D3F67E1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30" t="16239" r="33593" b="7047"/>
          <a:stretch/>
        </p:blipFill>
        <p:spPr>
          <a:xfrm>
            <a:off x="12120870" y="17705507"/>
            <a:ext cx="19271115" cy="1279645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9" name="Forma Livre: Forma 19">
            <a:extLst>
              <a:ext uri="{FF2B5EF4-FFF2-40B4-BE49-F238E27FC236}">
                <a16:creationId xmlns:a16="http://schemas.microsoft.com/office/drawing/2014/main" id="{DAEDD2C2-4208-49E8-98B0-DB825D3FDB86}"/>
              </a:ext>
            </a:extLst>
          </p:cNvPr>
          <p:cNvSpPr/>
          <p:nvPr/>
        </p:nvSpPr>
        <p:spPr>
          <a:xfrm>
            <a:off x="431642" y="29412186"/>
            <a:ext cx="10226521" cy="128592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90004" tIns="46798" rIns="90004" bIns="46798" anchor="ctr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ea typeface="Arial" pitchFamily="2"/>
                <a:cs typeface="Arial" panose="020B0604020202020204" pitchFamily="34" charset="0"/>
              </a:rPr>
              <a:t>Cotação de preços</a:t>
            </a:r>
            <a:endParaRPr lang="pt-BR" sz="4000" b="1" i="0" u="none" strike="noStrike" kern="1200" cap="none" spc="0" baseline="0" dirty="0">
              <a:solidFill>
                <a:schemeClr val="bg1"/>
              </a:solidFill>
              <a:uFillTx/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F2C4803-DBFC-4B1B-A4EF-0D0FA699BAB1}"/>
              </a:ext>
            </a:extLst>
          </p:cNvPr>
          <p:cNvSpPr txBox="1"/>
          <p:nvPr/>
        </p:nvSpPr>
        <p:spPr>
          <a:xfrm>
            <a:off x="506166" y="31148489"/>
            <a:ext cx="101505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Tendo em vista o baixo custo para a implementação do sistema, forma utilizadas plataformas de prototipação e módulos reaproveitados, montados com sobre caixas cortadas e conectores residenciais, e componentes retirados de sucatas. Porem a fim de gerar gráficos, a tabela abaixo contem uma estimativa de preços:</a:t>
            </a: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graphicFrame>
        <p:nvGraphicFramePr>
          <p:cNvPr id="52" name="Tabela 51">
            <a:extLst>
              <a:ext uri="{FF2B5EF4-FFF2-40B4-BE49-F238E27FC236}">
                <a16:creationId xmlns:a16="http://schemas.microsoft.com/office/drawing/2014/main" id="{56265271-A81E-48EA-BB5B-A6E0EDC5D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96453"/>
              </p:ext>
            </p:extLst>
          </p:nvPr>
        </p:nvGraphicFramePr>
        <p:xfrm>
          <a:off x="2039425" y="34123659"/>
          <a:ext cx="6132112" cy="513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6153">
                  <a:extLst>
                    <a:ext uri="{9D8B030D-6E8A-4147-A177-3AD203B41FA5}">
                      <a16:colId xmlns:a16="http://schemas.microsoft.com/office/drawing/2014/main" val="2652238897"/>
                    </a:ext>
                  </a:extLst>
                </a:gridCol>
                <a:gridCol w="2195959">
                  <a:extLst>
                    <a:ext uri="{9D8B030D-6E8A-4147-A177-3AD203B41FA5}">
                      <a16:colId xmlns:a16="http://schemas.microsoft.com/office/drawing/2014/main" val="2435458654"/>
                    </a:ext>
                  </a:extLst>
                </a:gridCol>
              </a:tblGrid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0384374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Esp-8266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45,00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7249863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RTC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20,00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231820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protoboard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20,00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1787787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Reles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25,00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6220077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Regulador 5V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5,00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886557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 de conectores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2,50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7149391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Expansor digital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   7,50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206988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LCD 16x2 i2C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  30,00 </a:t>
                      </a:r>
                      <a:endParaRPr lang="pt-BR" sz="3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985930"/>
                  </a:ext>
                </a:extLst>
              </a:tr>
              <a:tr h="513730"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R$ 155,00 </a:t>
                      </a:r>
                      <a:endParaRPr lang="pt-BR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1986644"/>
                  </a:ext>
                </a:extLst>
              </a:tr>
            </a:tbl>
          </a:graphicData>
        </a:graphic>
      </p:graphicFrame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84C48134-9944-4A05-B0E6-23528D088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718052"/>
              </p:ext>
            </p:extLst>
          </p:nvPr>
        </p:nvGraphicFramePr>
        <p:xfrm>
          <a:off x="26377558" y="10458361"/>
          <a:ext cx="5292000" cy="594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364</Words>
  <Application>Microsoft Office PowerPoint</Application>
  <PresentationFormat>Personalizar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Microsoft YaHei</vt:lpstr>
      <vt:lpstr>ＭＳ Ｐゴシック</vt:lpstr>
      <vt:lpstr>Arial</vt:lpstr>
      <vt:lpstr>Calibri</vt:lpstr>
      <vt:lpstr>DejaVu Sans</vt:lpstr>
      <vt:lpstr>FreeSans</vt:lpstr>
      <vt:lpstr>Noto Sans CJK SC Regular</vt:lpstr>
      <vt:lpstr>Times New Roman</vt:lpstr>
      <vt:lpstr>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CCE-08</dc:creator>
  <cp:lastModifiedBy>Joaquim Flávio Almeida Quirino Gomes</cp:lastModifiedBy>
  <cp:revision>59</cp:revision>
  <dcterms:created xsi:type="dcterms:W3CDTF">2013-07-15T08:40:43Z</dcterms:created>
  <dcterms:modified xsi:type="dcterms:W3CDTF">2018-10-23T17:07:04Z</dcterms:modified>
</cp:coreProperties>
</file>