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606" y="24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3" cy="926115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1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1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8" y="1730223"/>
            <a:ext cx="7290911" cy="368646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730223"/>
            <a:ext cx="21332666" cy="3686460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4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7" y="27763474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7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4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61" y="10081263"/>
            <a:ext cx="14311789" cy="28513567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42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2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2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3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6" y="1720216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6" y="9041134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0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5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AFAA-7F4C-4D05-BC89-289786B3945C}" type="datetimeFigureOut">
              <a:rPr lang="pt-BR" smtClean="0"/>
              <a:pPr/>
              <a:t>03/06/2016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5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9B2-724D-481A-AE1A-4242FE1961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8657" y="1761387"/>
            <a:ext cx="23618624" cy="3711521"/>
          </a:xfrm>
        </p:spPr>
        <p:txBody>
          <a:bodyPr anchor="t">
            <a:normAutofit fontScale="90000"/>
          </a:bodyPr>
          <a:lstStyle/>
          <a:p>
            <a:pPr>
              <a:spcBef>
                <a:spcPts val="2500"/>
              </a:spcBef>
            </a:pPr>
            <a:r>
              <a:rPr lang="pt-BR" sz="6900" b="1" dirty="0">
                <a:latin typeface="Arial" panose="020B0604020202020204" pitchFamily="34" charset="0"/>
                <a:cs typeface="Arial" panose="020B0604020202020204" pitchFamily="34" charset="0"/>
              </a:rPr>
              <a:t> Mostra Institucional de Resumos Científicos </a:t>
            </a:r>
            <a:br>
              <a:rPr lang="pt-BR" sz="6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9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pt-BR" sz="7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13 A 15 DE JUNHO DE 2016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6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6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25" y="5640157"/>
            <a:ext cx="32404049" cy="7776904"/>
          </a:xfrm>
          <a:prstGeom prst="rect">
            <a:avLst/>
          </a:prstGeom>
        </p:spPr>
        <p:txBody>
          <a:bodyPr vert="horz" lIns="432054" tIns="216027" rIns="432054" bIns="216027" rtlCol="0" anchor="t">
            <a:normAutofit/>
          </a:bodyPr>
          <a:lstStyle>
            <a:lvl1pPr algn="ctr" defTabSz="4320540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000"/>
              </a:spcAft>
            </a:pPr>
            <a:r>
              <a:rPr lang="pt-BR" sz="7000" b="1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br>
              <a:rPr lang="pt-BR" sz="9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500" dirty="0"/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Autores (como consta no resumo)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648372"/>
            <a:ext cx="3240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191" y="5040860"/>
            <a:ext cx="3240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1191" y="9193882"/>
            <a:ext cx="3240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Conteúdo 14"/>
          <p:cNvSpPr>
            <a:spLocks noGrp="1"/>
          </p:cNvSpPr>
          <p:nvPr>
            <p:ph sz="half" idx="2"/>
          </p:nvPr>
        </p:nvSpPr>
        <p:spPr>
          <a:xfrm>
            <a:off x="214713" y="11809612"/>
            <a:ext cx="31326047" cy="44644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Insira o resumo submetido para a mostra. Pode ser colocado imagens também.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3" y="1247669"/>
            <a:ext cx="4001345" cy="3553725"/>
          </a:xfrm>
        </p:spPr>
      </p:pic>
      <p:sp>
        <p:nvSpPr>
          <p:cNvPr id="28" name="Retângulo 27"/>
          <p:cNvSpPr/>
          <p:nvPr/>
        </p:nvSpPr>
        <p:spPr>
          <a:xfrm>
            <a:off x="239468" y="10009412"/>
            <a:ext cx="31876325" cy="11781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</a:p>
        </p:txBody>
      </p:sp>
      <p:sp>
        <p:nvSpPr>
          <p:cNvPr id="29" name="Espaço Reservado para Conteúdo 14"/>
          <p:cNvSpPr>
            <a:spLocks noGrp="1"/>
          </p:cNvSpPr>
          <p:nvPr>
            <p:ph sz="half" idx="2"/>
          </p:nvPr>
        </p:nvSpPr>
        <p:spPr>
          <a:xfrm>
            <a:off x="239468" y="36999320"/>
            <a:ext cx="31586613" cy="446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INSIRA AS REFERÊNCIAS QUE FORAM UTILIZADAS PARA ELABORAR O TRABALHO.</a:t>
            </a:r>
          </a:p>
          <a:p>
            <a:pPr marL="0" indent="0" algn="just">
              <a:buNone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BOVET, M. Th. </a:t>
            </a:r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Contribution a l’</a:t>
            </a:r>
            <a:r>
              <a:rPr lang="fr-FR" sz="3500" dirty="0" err="1">
                <a:latin typeface="Arial" panose="020B0604020202020204" pitchFamily="34" charset="0"/>
                <a:cs typeface="Arial" panose="020B0604020202020204" pitchFamily="34" charset="0"/>
              </a:rPr>
              <a:t>etude</a:t>
            </a:r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 Du tracé d’aubage d’une turbine a </a:t>
            </a:r>
            <a:r>
              <a:rPr lang="fr-FR" sz="3500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 du type </a:t>
            </a:r>
            <a:r>
              <a:rPr lang="fr-FR" sz="3500" dirty="0" err="1">
                <a:latin typeface="Arial" panose="020B0604020202020204" pitchFamily="34" charset="0"/>
                <a:cs typeface="Arial" panose="020B0604020202020204" pitchFamily="34" charset="0"/>
              </a:rPr>
              <a:t>francis</a:t>
            </a:r>
            <a:r>
              <a:rPr lang="fr-FR" sz="3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Charmilles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, New York, n. 9, </a:t>
            </a:r>
            <a:r>
              <a:rPr lang="pt-BR" sz="3500" dirty="0" err="1">
                <a:latin typeface="Arial" panose="020B0604020202020204" pitchFamily="34" charset="0"/>
                <a:cs typeface="Arial" panose="020B0604020202020204" pitchFamily="34" charset="0"/>
              </a:rPr>
              <a:t>p.49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-70,1961.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239467" y="35821007"/>
            <a:ext cx="31876325" cy="11781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pic>
        <p:nvPicPr>
          <p:cNvPr id="15" name="Imagem 14" descr="G:\Logo CComp 2.jpg"/>
          <p:cNvPicPr/>
          <p:nvPr/>
        </p:nvPicPr>
        <p:blipFill>
          <a:blip r:embed="rId3">
            <a:lum bright="10000"/>
          </a:blip>
          <a:srcRect/>
          <a:stretch>
            <a:fillRect/>
          </a:stretch>
        </p:blipFill>
        <p:spPr bwMode="auto">
          <a:xfrm>
            <a:off x="25995113" y="1346397"/>
            <a:ext cx="5830968" cy="321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752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 Mostra Institucional de Resumos Científicos     13 A 15 DE JUNHO DE 2016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Congresso Nome da 1ª inst</dc:title>
  <dc:creator>claudia</dc:creator>
  <cp:lastModifiedBy>Coord-CC</cp:lastModifiedBy>
  <cp:revision>20</cp:revision>
  <dcterms:created xsi:type="dcterms:W3CDTF">2016-03-30T15:09:28Z</dcterms:created>
  <dcterms:modified xsi:type="dcterms:W3CDTF">2016-06-03T22:27:02Z</dcterms:modified>
</cp:coreProperties>
</file>