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4C9"/>
    <a:srgbClr val="465C6D"/>
    <a:srgbClr val="F82424"/>
    <a:srgbClr val="E63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93700" y="18891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2401966" y="18891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4410232" y="18891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6418498" y="18891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8426764" y="18891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435031" y="18891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92397" y="4265612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2400663" y="4265612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4408929" y="4265612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6417195" y="4265612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8425461" y="4265612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10433728" y="4265612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3C4C9"/>
            </a:solidFill>
          </a:ln>
          <a:effectLst>
            <a:outerShdw blurRad="63500" sx="102000" sy="102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9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2725"/>
            <a:ext cx="12192000" cy="911225"/>
          </a:xfrm>
          <a:prstGeom prst="rect">
            <a:avLst/>
          </a:prstGeom>
          <a:solidFill>
            <a:srgbClr val="53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12725"/>
            <a:ext cx="11430000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66850"/>
            <a:ext cx="11430000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9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PRESENTATION DESIGN</a:t>
            </a:r>
          </a:p>
        </p:txBody>
      </p:sp>
      <p:sp>
        <p:nvSpPr>
          <p:cNvPr id="4959" name="Freeform 239"/>
          <p:cNvSpPr>
            <a:spLocks noEditPoints="1"/>
          </p:cNvSpPr>
          <p:nvPr/>
        </p:nvSpPr>
        <p:spPr bwMode="auto">
          <a:xfrm>
            <a:off x="706722" y="2176462"/>
            <a:ext cx="742950" cy="796925"/>
          </a:xfrm>
          <a:custGeom>
            <a:avLst/>
            <a:gdLst>
              <a:gd name="T0" fmla="*/ 107 w 228"/>
              <a:gd name="T1" fmla="*/ 4 h 244"/>
              <a:gd name="T2" fmla="*/ 2 w 228"/>
              <a:gd name="T3" fmla="*/ 131 h 244"/>
              <a:gd name="T4" fmla="*/ 42 w 228"/>
              <a:gd name="T5" fmla="*/ 214 h 244"/>
              <a:gd name="T6" fmla="*/ 69 w 228"/>
              <a:gd name="T7" fmla="*/ 225 h 244"/>
              <a:gd name="T8" fmla="*/ 76 w 228"/>
              <a:gd name="T9" fmla="*/ 205 h 244"/>
              <a:gd name="T10" fmla="*/ 50 w 228"/>
              <a:gd name="T11" fmla="*/ 194 h 244"/>
              <a:gd name="T12" fmla="*/ 34 w 228"/>
              <a:gd name="T13" fmla="*/ 130 h 244"/>
              <a:gd name="T14" fmla="*/ 116 w 228"/>
              <a:gd name="T15" fmla="*/ 94 h 244"/>
              <a:gd name="T16" fmla="*/ 133 w 228"/>
              <a:gd name="T17" fmla="*/ 134 h 244"/>
              <a:gd name="T18" fmla="*/ 112 w 228"/>
              <a:gd name="T19" fmla="*/ 196 h 244"/>
              <a:gd name="T20" fmla="*/ 91 w 228"/>
              <a:gd name="T21" fmla="*/ 199 h 244"/>
              <a:gd name="T22" fmla="*/ 117 w 228"/>
              <a:gd name="T23" fmla="*/ 221 h 244"/>
              <a:gd name="T24" fmla="*/ 155 w 228"/>
              <a:gd name="T25" fmla="*/ 134 h 244"/>
              <a:gd name="T26" fmla="*/ 136 w 228"/>
              <a:gd name="T27" fmla="*/ 70 h 244"/>
              <a:gd name="T28" fmla="*/ 137 w 228"/>
              <a:gd name="T29" fmla="*/ 27 h 244"/>
              <a:gd name="T30" fmla="*/ 170 w 228"/>
              <a:gd name="T31" fmla="*/ 170 h 244"/>
              <a:gd name="T32" fmla="*/ 221 w 228"/>
              <a:gd name="T33" fmla="*/ 188 h 244"/>
              <a:gd name="T34" fmla="*/ 199 w 228"/>
              <a:gd name="T35" fmla="*/ 89 h 244"/>
              <a:gd name="T36" fmla="*/ 116 w 228"/>
              <a:gd name="T37" fmla="*/ 201 h 244"/>
              <a:gd name="T38" fmla="*/ 143 w 228"/>
              <a:gd name="T39" fmla="*/ 178 h 244"/>
              <a:gd name="T40" fmla="*/ 16 w 228"/>
              <a:gd name="T41" fmla="*/ 133 h 244"/>
              <a:gd name="T42" fmla="*/ 44 w 228"/>
              <a:gd name="T43" fmla="*/ 206 h 244"/>
              <a:gd name="T44" fmla="*/ 16 w 228"/>
              <a:gd name="T45" fmla="*/ 133 h 244"/>
              <a:gd name="T46" fmla="*/ 59 w 228"/>
              <a:gd name="T47" fmla="*/ 220 h 244"/>
              <a:gd name="T48" fmla="*/ 54 w 228"/>
              <a:gd name="T49" fmla="*/ 201 h 244"/>
              <a:gd name="T50" fmla="*/ 66 w 228"/>
              <a:gd name="T51" fmla="*/ 219 h 244"/>
              <a:gd name="T52" fmla="*/ 95 w 228"/>
              <a:gd name="T53" fmla="*/ 216 h 244"/>
              <a:gd name="T54" fmla="*/ 102 w 228"/>
              <a:gd name="T55" fmla="*/ 201 h 244"/>
              <a:gd name="T56" fmla="*/ 113 w 228"/>
              <a:gd name="T57" fmla="*/ 216 h 244"/>
              <a:gd name="T58" fmla="*/ 171 w 228"/>
              <a:gd name="T59" fmla="*/ 216 h 244"/>
              <a:gd name="T60" fmla="*/ 191 w 228"/>
              <a:gd name="T61" fmla="*/ 182 h 244"/>
              <a:gd name="T62" fmla="*/ 179 w 228"/>
              <a:gd name="T63" fmla="*/ 191 h 244"/>
              <a:gd name="T64" fmla="*/ 198 w 228"/>
              <a:gd name="T65" fmla="*/ 209 h 244"/>
              <a:gd name="T66" fmla="*/ 119 w 228"/>
              <a:gd name="T67" fmla="*/ 16 h 244"/>
              <a:gd name="T68" fmla="*/ 82 w 228"/>
              <a:gd name="T69" fmla="*/ 46 h 244"/>
              <a:gd name="T70" fmla="*/ 120 w 228"/>
              <a:gd name="T71" fmla="*/ 11 h 244"/>
              <a:gd name="T72" fmla="*/ 195 w 228"/>
              <a:gd name="T73" fmla="*/ 167 h 244"/>
              <a:gd name="T74" fmla="*/ 173 w 228"/>
              <a:gd name="T75" fmla="*/ 229 h 244"/>
              <a:gd name="T76" fmla="*/ 169 w 228"/>
              <a:gd name="T77" fmla="*/ 178 h 244"/>
              <a:gd name="T78" fmla="*/ 216 w 228"/>
              <a:gd name="T79" fmla="*/ 201 h 244"/>
              <a:gd name="T80" fmla="*/ 82 w 228"/>
              <a:gd name="T81" fmla="*/ 53 h 244"/>
              <a:gd name="T82" fmla="*/ 136 w 228"/>
              <a:gd name="T83" fmla="*/ 128 h 244"/>
              <a:gd name="T84" fmla="*/ 26 w 228"/>
              <a:gd name="T85" fmla="*/ 12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8" h="244">
                <a:moveTo>
                  <a:pt x="199" y="89"/>
                </a:moveTo>
                <a:cubicBezTo>
                  <a:pt x="195" y="65"/>
                  <a:pt x="186" y="40"/>
                  <a:pt x="168" y="24"/>
                </a:cubicBezTo>
                <a:cubicBezTo>
                  <a:pt x="152" y="10"/>
                  <a:pt x="128" y="0"/>
                  <a:pt x="107" y="4"/>
                </a:cubicBezTo>
                <a:cubicBezTo>
                  <a:pt x="87" y="9"/>
                  <a:pt x="73" y="26"/>
                  <a:pt x="71" y="46"/>
                </a:cubicBezTo>
                <a:cubicBezTo>
                  <a:pt x="71" y="46"/>
                  <a:pt x="71" y="46"/>
                  <a:pt x="71" y="47"/>
                </a:cubicBezTo>
                <a:cubicBezTo>
                  <a:pt x="30" y="51"/>
                  <a:pt x="0" y="88"/>
                  <a:pt x="2" y="131"/>
                </a:cubicBezTo>
                <a:cubicBezTo>
                  <a:pt x="2" y="132"/>
                  <a:pt x="4" y="135"/>
                  <a:pt x="6" y="134"/>
                </a:cubicBezTo>
                <a:cubicBezTo>
                  <a:pt x="7" y="134"/>
                  <a:pt x="8" y="134"/>
                  <a:pt x="10" y="134"/>
                </a:cubicBezTo>
                <a:cubicBezTo>
                  <a:pt x="8" y="165"/>
                  <a:pt x="12" y="199"/>
                  <a:pt x="42" y="214"/>
                </a:cubicBezTo>
                <a:cubicBezTo>
                  <a:pt x="42" y="216"/>
                  <a:pt x="43" y="218"/>
                  <a:pt x="44" y="220"/>
                </a:cubicBezTo>
                <a:cubicBezTo>
                  <a:pt x="47" y="223"/>
                  <a:pt x="52" y="225"/>
                  <a:pt x="57" y="226"/>
                </a:cubicBezTo>
                <a:cubicBezTo>
                  <a:pt x="61" y="227"/>
                  <a:pt x="66" y="228"/>
                  <a:pt x="69" y="225"/>
                </a:cubicBezTo>
                <a:cubicBezTo>
                  <a:pt x="73" y="221"/>
                  <a:pt x="74" y="215"/>
                  <a:pt x="76" y="210"/>
                </a:cubicBezTo>
                <a:cubicBezTo>
                  <a:pt x="76" y="209"/>
                  <a:pt x="76" y="209"/>
                  <a:pt x="76" y="208"/>
                </a:cubicBezTo>
                <a:cubicBezTo>
                  <a:pt x="76" y="207"/>
                  <a:pt x="76" y="206"/>
                  <a:pt x="76" y="205"/>
                </a:cubicBezTo>
                <a:cubicBezTo>
                  <a:pt x="75" y="200"/>
                  <a:pt x="71" y="196"/>
                  <a:pt x="67" y="194"/>
                </a:cubicBezTo>
                <a:cubicBezTo>
                  <a:pt x="62" y="193"/>
                  <a:pt x="57" y="191"/>
                  <a:pt x="52" y="193"/>
                </a:cubicBezTo>
                <a:cubicBezTo>
                  <a:pt x="52" y="194"/>
                  <a:pt x="51" y="194"/>
                  <a:pt x="50" y="194"/>
                </a:cubicBezTo>
                <a:cubicBezTo>
                  <a:pt x="28" y="182"/>
                  <a:pt x="26" y="157"/>
                  <a:pt x="27" y="134"/>
                </a:cubicBezTo>
                <a:cubicBezTo>
                  <a:pt x="28" y="134"/>
                  <a:pt x="29" y="134"/>
                  <a:pt x="29" y="134"/>
                </a:cubicBezTo>
                <a:cubicBezTo>
                  <a:pt x="32" y="134"/>
                  <a:pt x="34" y="133"/>
                  <a:pt x="34" y="130"/>
                </a:cubicBezTo>
                <a:cubicBezTo>
                  <a:pt x="32" y="114"/>
                  <a:pt x="35" y="100"/>
                  <a:pt x="48" y="89"/>
                </a:cubicBezTo>
                <a:cubicBezTo>
                  <a:pt x="58" y="81"/>
                  <a:pt x="71" y="77"/>
                  <a:pt x="84" y="77"/>
                </a:cubicBezTo>
                <a:cubicBezTo>
                  <a:pt x="96" y="78"/>
                  <a:pt x="108" y="84"/>
                  <a:pt x="116" y="94"/>
                </a:cubicBezTo>
                <a:cubicBezTo>
                  <a:pt x="125" y="104"/>
                  <a:pt x="128" y="116"/>
                  <a:pt x="129" y="129"/>
                </a:cubicBezTo>
                <a:cubicBezTo>
                  <a:pt x="129" y="130"/>
                  <a:pt x="130" y="130"/>
                  <a:pt x="130" y="130"/>
                </a:cubicBezTo>
                <a:cubicBezTo>
                  <a:pt x="129" y="132"/>
                  <a:pt x="131" y="134"/>
                  <a:pt x="133" y="134"/>
                </a:cubicBezTo>
                <a:cubicBezTo>
                  <a:pt x="134" y="134"/>
                  <a:pt x="135" y="134"/>
                  <a:pt x="136" y="134"/>
                </a:cubicBezTo>
                <a:cubicBezTo>
                  <a:pt x="136" y="146"/>
                  <a:pt x="135" y="158"/>
                  <a:pt x="132" y="169"/>
                </a:cubicBezTo>
                <a:cubicBezTo>
                  <a:pt x="129" y="182"/>
                  <a:pt x="122" y="188"/>
                  <a:pt x="112" y="196"/>
                </a:cubicBezTo>
                <a:cubicBezTo>
                  <a:pt x="111" y="195"/>
                  <a:pt x="110" y="194"/>
                  <a:pt x="108" y="194"/>
                </a:cubicBezTo>
                <a:cubicBezTo>
                  <a:pt x="103" y="193"/>
                  <a:pt x="96" y="195"/>
                  <a:pt x="92" y="198"/>
                </a:cubicBezTo>
                <a:cubicBezTo>
                  <a:pt x="91" y="198"/>
                  <a:pt x="91" y="198"/>
                  <a:pt x="91" y="199"/>
                </a:cubicBezTo>
                <a:cubicBezTo>
                  <a:pt x="90" y="200"/>
                  <a:pt x="88" y="201"/>
                  <a:pt x="88" y="203"/>
                </a:cubicBezTo>
                <a:cubicBezTo>
                  <a:pt x="86" y="208"/>
                  <a:pt x="88" y="215"/>
                  <a:pt x="90" y="220"/>
                </a:cubicBezTo>
                <a:cubicBezTo>
                  <a:pt x="95" y="232"/>
                  <a:pt x="110" y="228"/>
                  <a:pt x="117" y="221"/>
                </a:cubicBezTo>
                <a:cubicBezTo>
                  <a:pt x="120" y="218"/>
                  <a:pt x="120" y="216"/>
                  <a:pt x="120" y="213"/>
                </a:cubicBezTo>
                <a:cubicBezTo>
                  <a:pt x="132" y="207"/>
                  <a:pt x="142" y="198"/>
                  <a:pt x="147" y="186"/>
                </a:cubicBezTo>
                <a:cubicBezTo>
                  <a:pt x="153" y="170"/>
                  <a:pt x="155" y="151"/>
                  <a:pt x="155" y="134"/>
                </a:cubicBezTo>
                <a:cubicBezTo>
                  <a:pt x="156" y="134"/>
                  <a:pt x="156" y="134"/>
                  <a:pt x="156" y="134"/>
                </a:cubicBezTo>
                <a:cubicBezTo>
                  <a:pt x="158" y="134"/>
                  <a:pt x="160" y="133"/>
                  <a:pt x="160" y="131"/>
                </a:cubicBezTo>
                <a:cubicBezTo>
                  <a:pt x="159" y="108"/>
                  <a:pt x="152" y="86"/>
                  <a:pt x="136" y="70"/>
                </a:cubicBezTo>
                <a:cubicBezTo>
                  <a:pt x="124" y="57"/>
                  <a:pt x="107" y="49"/>
                  <a:pt x="90" y="47"/>
                </a:cubicBezTo>
                <a:cubicBezTo>
                  <a:pt x="91" y="47"/>
                  <a:pt x="91" y="46"/>
                  <a:pt x="91" y="45"/>
                </a:cubicBezTo>
                <a:cubicBezTo>
                  <a:pt x="91" y="21"/>
                  <a:pt x="120" y="20"/>
                  <a:pt x="137" y="27"/>
                </a:cubicBezTo>
                <a:cubicBezTo>
                  <a:pt x="152" y="34"/>
                  <a:pt x="163" y="47"/>
                  <a:pt x="170" y="62"/>
                </a:cubicBezTo>
                <a:cubicBezTo>
                  <a:pt x="184" y="95"/>
                  <a:pt x="182" y="132"/>
                  <a:pt x="181" y="167"/>
                </a:cubicBezTo>
                <a:cubicBezTo>
                  <a:pt x="177" y="167"/>
                  <a:pt x="174" y="168"/>
                  <a:pt x="170" y="170"/>
                </a:cubicBezTo>
                <a:cubicBezTo>
                  <a:pt x="153" y="178"/>
                  <a:pt x="145" y="198"/>
                  <a:pt x="152" y="216"/>
                </a:cubicBezTo>
                <a:cubicBezTo>
                  <a:pt x="160" y="235"/>
                  <a:pt x="181" y="244"/>
                  <a:pt x="200" y="237"/>
                </a:cubicBezTo>
                <a:cubicBezTo>
                  <a:pt x="219" y="229"/>
                  <a:pt x="228" y="207"/>
                  <a:pt x="221" y="188"/>
                </a:cubicBezTo>
                <a:cubicBezTo>
                  <a:pt x="218" y="178"/>
                  <a:pt x="210" y="173"/>
                  <a:pt x="202" y="169"/>
                </a:cubicBezTo>
                <a:cubicBezTo>
                  <a:pt x="203" y="142"/>
                  <a:pt x="204" y="115"/>
                  <a:pt x="199" y="89"/>
                </a:cubicBezTo>
                <a:cubicBezTo>
                  <a:pt x="199" y="89"/>
                  <a:pt x="199" y="89"/>
                  <a:pt x="199" y="89"/>
                </a:cubicBezTo>
                <a:close/>
                <a:moveTo>
                  <a:pt x="119" y="207"/>
                </a:moveTo>
                <a:cubicBezTo>
                  <a:pt x="119" y="206"/>
                  <a:pt x="118" y="206"/>
                  <a:pt x="118" y="205"/>
                </a:cubicBezTo>
                <a:cubicBezTo>
                  <a:pt x="117" y="203"/>
                  <a:pt x="117" y="202"/>
                  <a:pt x="116" y="201"/>
                </a:cubicBezTo>
                <a:cubicBezTo>
                  <a:pt x="140" y="188"/>
                  <a:pt x="142" y="159"/>
                  <a:pt x="142" y="135"/>
                </a:cubicBezTo>
                <a:cubicBezTo>
                  <a:pt x="144" y="135"/>
                  <a:pt x="147" y="135"/>
                  <a:pt x="149" y="135"/>
                </a:cubicBezTo>
                <a:cubicBezTo>
                  <a:pt x="149" y="149"/>
                  <a:pt x="147" y="164"/>
                  <a:pt x="143" y="178"/>
                </a:cubicBezTo>
                <a:cubicBezTo>
                  <a:pt x="140" y="191"/>
                  <a:pt x="131" y="201"/>
                  <a:pt x="119" y="207"/>
                </a:cubicBezTo>
                <a:cubicBezTo>
                  <a:pt x="119" y="207"/>
                  <a:pt x="119" y="207"/>
                  <a:pt x="119" y="207"/>
                </a:cubicBezTo>
                <a:close/>
                <a:moveTo>
                  <a:pt x="16" y="133"/>
                </a:moveTo>
                <a:cubicBezTo>
                  <a:pt x="18" y="133"/>
                  <a:pt x="20" y="133"/>
                  <a:pt x="22" y="133"/>
                </a:cubicBezTo>
                <a:cubicBezTo>
                  <a:pt x="20" y="159"/>
                  <a:pt x="22" y="187"/>
                  <a:pt x="47" y="200"/>
                </a:cubicBezTo>
                <a:cubicBezTo>
                  <a:pt x="46" y="202"/>
                  <a:pt x="45" y="204"/>
                  <a:pt x="44" y="206"/>
                </a:cubicBezTo>
                <a:cubicBezTo>
                  <a:pt x="44" y="206"/>
                  <a:pt x="44" y="207"/>
                  <a:pt x="44" y="207"/>
                </a:cubicBezTo>
                <a:cubicBezTo>
                  <a:pt x="33" y="201"/>
                  <a:pt x="24" y="192"/>
                  <a:pt x="20" y="180"/>
                </a:cubicBezTo>
                <a:cubicBezTo>
                  <a:pt x="15" y="166"/>
                  <a:pt x="15" y="149"/>
                  <a:pt x="16" y="133"/>
                </a:cubicBezTo>
                <a:cubicBezTo>
                  <a:pt x="16" y="133"/>
                  <a:pt x="16" y="133"/>
                  <a:pt x="16" y="133"/>
                </a:cubicBezTo>
                <a:close/>
                <a:moveTo>
                  <a:pt x="66" y="219"/>
                </a:moveTo>
                <a:cubicBezTo>
                  <a:pt x="65" y="221"/>
                  <a:pt x="62" y="221"/>
                  <a:pt x="59" y="220"/>
                </a:cubicBezTo>
                <a:cubicBezTo>
                  <a:pt x="57" y="220"/>
                  <a:pt x="54" y="219"/>
                  <a:pt x="52" y="218"/>
                </a:cubicBezTo>
                <a:cubicBezTo>
                  <a:pt x="48" y="215"/>
                  <a:pt x="49" y="212"/>
                  <a:pt x="51" y="208"/>
                </a:cubicBezTo>
                <a:cubicBezTo>
                  <a:pt x="51" y="206"/>
                  <a:pt x="52" y="203"/>
                  <a:pt x="54" y="201"/>
                </a:cubicBezTo>
                <a:cubicBezTo>
                  <a:pt x="57" y="198"/>
                  <a:pt x="62" y="199"/>
                  <a:pt x="65" y="201"/>
                </a:cubicBezTo>
                <a:cubicBezTo>
                  <a:pt x="72" y="205"/>
                  <a:pt x="68" y="213"/>
                  <a:pt x="66" y="219"/>
                </a:cubicBezTo>
                <a:cubicBezTo>
                  <a:pt x="66" y="219"/>
                  <a:pt x="66" y="219"/>
                  <a:pt x="66" y="219"/>
                </a:cubicBezTo>
                <a:close/>
                <a:moveTo>
                  <a:pt x="113" y="216"/>
                </a:moveTo>
                <a:cubicBezTo>
                  <a:pt x="111" y="219"/>
                  <a:pt x="107" y="220"/>
                  <a:pt x="104" y="221"/>
                </a:cubicBezTo>
                <a:cubicBezTo>
                  <a:pt x="100" y="222"/>
                  <a:pt x="97" y="221"/>
                  <a:pt x="95" y="216"/>
                </a:cubicBezTo>
                <a:cubicBezTo>
                  <a:pt x="94" y="214"/>
                  <a:pt x="93" y="211"/>
                  <a:pt x="93" y="208"/>
                </a:cubicBezTo>
                <a:cubicBezTo>
                  <a:pt x="93" y="207"/>
                  <a:pt x="93" y="206"/>
                  <a:pt x="93" y="205"/>
                </a:cubicBezTo>
                <a:cubicBezTo>
                  <a:pt x="94" y="203"/>
                  <a:pt x="100" y="202"/>
                  <a:pt x="102" y="201"/>
                </a:cubicBezTo>
                <a:cubicBezTo>
                  <a:pt x="106" y="200"/>
                  <a:pt x="109" y="200"/>
                  <a:pt x="111" y="205"/>
                </a:cubicBezTo>
                <a:cubicBezTo>
                  <a:pt x="113" y="208"/>
                  <a:pt x="116" y="213"/>
                  <a:pt x="113" y="216"/>
                </a:cubicBezTo>
                <a:cubicBezTo>
                  <a:pt x="113" y="216"/>
                  <a:pt x="113" y="216"/>
                  <a:pt x="113" y="216"/>
                </a:cubicBezTo>
                <a:close/>
                <a:moveTo>
                  <a:pt x="191" y="182"/>
                </a:moveTo>
                <a:cubicBezTo>
                  <a:pt x="204" y="184"/>
                  <a:pt x="211" y="200"/>
                  <a:pt x="205" y="211"/>
                </a:cubicBezTo>
                <a:cubicBezTo>
                  <a:pt x="198" y="224"/>
                  <a:pt x="181" y="227"/>
                  <a:pt x="171" y="216"/>
                </a:cubicBezTo>
                <a:cubicBezTo>
                  <a:pt x="165" y="209"/>
                  <a:pt x="165" y="200"/>
                  <a:pt x="170" y="193"/>
                </a:cubicBezTo>
                <a:cubicBezTo>
                  <a:pt x="174" y="185"/>
                  <a:pt x="181" y="179"/>
                  <a:pt x="191" y="182"/>
                </a:cubicBezTo>
                <a:cubicBezTo>
                  <a:pt x="191" y="182"/>
                  <a:pt x="191" y="182"/>
                  <a:pt x="191" y="182"/>
                </a:cubicBezTo>
                <a:close/>
                <a:moveTo>
                  <a:pt x="198" y="209"/>
                </a:moveTo>
                <a:cubicBezTo>
                  <a:pt x="193" y="217"/>
                  <a:pt x="180" y="219"/>
                  <a:pt x="175" y="210"/>
                </a:cubicBezTo>
                <a:cubicBezTo>
                  <a:pt x="170" y="204"/>
                  <a:pt x="174" y="196"/>
                  <a:pt x="179" y="191"/>
                </a:cubicBezTo>
                <a:cubicBezTo>
                  <a:pt x="182" y="188"/>
                  <a:pt x="185" y="187"/>
                  <a:pt x="189" y="188"/>
                </a:cubicBezTo>
                <a:cubicBezTo>
                  <a:pt x="199" y="190"/>
                  <a:pt x="203" y="202"/>
                  <a:pt x="198" y="209"/>
                </a:cubicBezTo>
                <a:cubicBezTo>
                  <a:pt x="198" y="209"/>
                  <a:pt x="198" y="209"/>
                  <a:pt x="198" y="209"/>
                </a:cubicBezTo>
                <a:close/>
                <a:moveTo>
                  <a:pt x="188" y="166"/>
                </a:moveTo>
                <a:cubicBezTo>
                  <a:pt x="189" y="125"/>
                  <a:pt x="192" y="76"/>
                  <a:pt x="166" y="42"/>
                </a:cubicBezTo>
                <a:cubicBezTo>
                  <a:pt x="155" y="27"/>
                  <a:pt x="138" y="17"/>
                  <a:pt x="119" y="16"/>
                </a:cubicBezTo>
                <a:cubicBezTo>
                  <a:pt x="102" y="15"/>
                  <a:pt x="85" y="27"/>
                  <a:pt x="85" y="45"/>
                </a:cubicBezTo>
                <a:cubicBezTo>
                  <a:pt x="85" y="46"/>
                  <a:pt x="86" y="46"/>
                  <a:pt x="86" y="47"/>
                </a:cubicBezTo>
                <a:cubicBezTo>
                  <a:pt x="85" y="46"/>
                  <a:pt x="83" y="46"/>
                  <a:pt x="82" y="46"/>
                </a:cubicBezTo>
                <a:cubicBezTo>
                  <a:pt x="80" y="46"/>
                  <a:pt x="79" y="46"/>
                  <a:pt x="77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79" y="24"/>
                  <a:pt x="99" y="9"/>
                  <a:pt x="120" y="11"/>
                </a:cubicBezTo>
                <a:cubicBezTo>
                  <a:pt x="141" y="12"/>
                  <a:pt x="160" y="24"/>
                  <a:pt x="172" y="40"/>
                </a:cubicBezTo>
                <a:cubicBezTo>
                  <a:pt x="185" y="58"/>
                  <a:pt x="191" y="81"/>
                  <a:pt x="193" y="103"/>
                </a:cubicBezTo>
                <a:cubicBezTo>
                  <a:pt x="196" y="124"/>
                  <a:pt x="195" y="145"/>
                  <a:pt x="195" y="167"/>
                </a:cubicBezTo>
                <a:cubicBezTo>
                  <a:pt x="192" y="166"/>
                  <a:pt x="190" y="166"/>
                  <a:pt x="188" y="166"/>
                </a:cubicBezTo>
                <a:cubicBezTo>
                  <a:pt x="188" y="166"/>
                  <a:pt x="188" y="166"/>
                  <a:pt x="188" y="166"/>
                </a:cubicBezTo>
                <a:close/>
                <a:moveTo>
                  <a:pt x="173" y="229"/>
                </a:moveTo>
                <a:cubicBezTo>
                  <a:pt x="156" y="220"/>
                  <a:pt x="151" y="197"/>
                  <a:pt x="164" y="183"/>
                </a:cubicBezTo>
                <a:cubicBezTo>
                  <a:pt x="165" y="181"/>
                  <a:pt x="167" y="180"/>
                  <a:pt x="168" y="179"/>
                </a:cubicBezTo>
                <a:cubicBezTo>
                  <a:pt x="169" y="179"/>
                  <a:pt x="169" y="179"/>
                  <a:pt x="169" y="178"/>
                </a:cubicBezTo>
                <a:cubicBezTo>
                  <a:pt x="173" y="176"/>
                  <a:pt x="176" y="175"/>
                  <a:pt x="179" y="174"/>
                </a:cubicBezTo>
                <a:cubicBezTo>
                  <a:pt x="189" y="172"/>
                  <a:pt x="199" y="174"/>
                  <a:pt x="207" y="181"/>
                </a:cubicBezTo>
                <a:cubicBezTo>
                  <a:pt x="213" y="186"/>
                  <a:pt x="216" y="193"/>
                  <a:pt x="216" y="201"/>
                </a:cubicBezTo>
                <a:cubicBezTo>
                  <a:pt x="217" y="223"/>
                  <a:pt x="193" y="239"/>
                  <a:pt x="173" y="229"/>
                </a:cubicBezTo>
                <a:cubicBezTo>
                  <a:pt x="173" y="229"/>
                  <a:pt x="173" y="229"/>
                  <a:pt x="173" y="229"/>
                </a:cubicBezTo>
                <a:close/>
                <a:moveTo>
                  <a:pt x="82" y="53"/>
                </a:moveTo>
                <a:cubicBezTo>
                  <a:pt x="100" y="54"/>
                  <a:pt x="118" y="62"/>
                  <a:pt x="131" y="75"/>
                </a:cubicBezTo>
                <a:cubicBezTo>
                  <a:pt x="145" y="89"/>
                  <a:pt x="152" y="108"/>
                  <a:pt x="153" y="127"/>
                </a:cubicBezTo>
                <a:cubicBezTo>
                  <a:pt x="147" y="128"/>
                  <a:pt x="142" y="128"/>
                  <a:pt x="136" y="128"/>
                </a:cubicBezTo>
                <a:cubicBezTo>
                  <a:pt x="140" y="99"/>
                  <a:pt x="113" y="72"/>
                  <a:pt x="85" y="70"/>
                </a:cubicBezTo>
                <a:cubicBezTo>
                  <a:pt x="70" y="69"/>
                  <a:pt x="55" y="73"/>
                  <a:pt x="44" y="82"/>
                </a:cubicBezTo>
                <a:cubicBezTo>
                  <a:pt x="30" y="94"/>
                  <a:pt x="25" y="109"/>
                  <a:pt x="26" y="126"/>
                </a:cubicBezTo>
                <a:cubicBezTo>
                  <a:pt x="20" y="126"/>
                  <a:pt x="15" y="126"/>
                  <a:pt x="9" y="126"/>
                </a:cubicBezTo>
                <a:cubicBezTo>
                  <a:pt x="10" y="86"/>
                  <a:pt x="40" y="53"/>
                  <a:pt x="82" y="53"/>
                </a:cubicBezTo>
                <a:close/>
              </a:path>
            </a:pathLst>
          </a:custGeom>
          <a:solidFill>
            <a:srgbClr val="465C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30" name="Group 5329"/>
          <p:cNvGrpSpPr/>
          <p:nvPr/>
        </p:nvGrpSpPr>
        <p:grpSpPr>
          <a:xfrm>
            <a:off x="2718162" y="2176462"/>
            <a:ext cx="780687" cy="771526"/>
            <a:chOff x="23410864" y="5795963"/>
            <a:chExt cx="717550" cy="722313"/>
          </a:xfrm>
        </p:grpSpPr>
        <p:sp>
          <p:nvSpPr>
            <p:cNvPr id="4960" name="Freeform 240"/>
            <p:cNvSpPr>
              <a:spLocks/>
            </p:cNvSpPr>
            <p:nvPr/>
          </p:nvSpPr>
          <p:spPr bwMode="auto">
            <a:xfrm>
              <a:off x="23436263" y="6030913"/>
              <a:ext cx="85725" cy="107950"/>
            </a:xfrm>
            <a:custGeom>
              <a:avLst/>
              <a:gdLst>
                <a:gd name="T0" fmla="*/ 18 w 26"/>
                <a:gd name="T1" fmla="*/ 3 h 33"/>
                <a:gd name="T2" fmla="*/ 2 w 26"/>
                <a:gd name="T3" fmla="*/ 26 h 33"/>
                <a:gd name="T4" fmla="*/ 7 w 26"/>
                <a:gd name="T5" fmla="*/ 30 h 33"/>
                <a:gd name="T6" fmla="*/ 23 w 26"/>
                <a:gd name="T7" fmla="*/ 8 h 33"/>
                <a:gd name="T8" fmla="*/ 18 w 26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3">
                  <a:moveTo>
                    <a:pt x="18" y="3"/>
                  </a:moveTo>
                  <a:cubicBezTo>
                    <a:pt x="12" y="10"/>
                    <a:pt x="5" y="18"/>
                    <a:pt x="2" y="26"/>
                  </a:cubicBezTo>
                  <a:cubicBezTo>
                    <a:pt x="0" y="29"/>
                    <a:pt x="4" y="33"/>
                    <a:pt x="7" y="30"/>
                  </a:cubicBezTo>
                  <a:cubicBezTo>
                    <a:pt x="13" y="23"/>
                    <a:pt x="17" y="15"/>
                    <a:pt x="23" y="8"/>
                  </a:cubicBezTo>
                  <a:cubicBezTo>
                    <a:pt x="26" y="4"/>
                    <a:pt x="21" y="0"/>
                    <a:pt x="18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1" name="Freeform 241"/>
            <p:cNvSpPr>
              <a:spLocks/>
            </p:cNvSpPr>
            <p:nvPr/>
          </p:nvSpPr>
          <p:spPr bwMode="auto">
            <a:xfrm>
              <a:off x="23652163" y="5808663"/>
              <a:ext cx="55563" cy="71438"/>
            </a:xfrm>
            <a:custGeom>
              <a:avLst/>
              <a:gdLst>
                <a:gd name="T0" fmla="*/ 10 w 17"/>
                <a:gd name="T1" fmla="*/ 3 h 22"/>
                <a:gd name="T2" fmla="*/ 1 w 17"/>
                <a:gd name="T3" fmla="*/ 17 h 22"/>
                <a:gd name="T4" fmla="*/ 4 w 17"/>
                <a:gd name="T5" fmla="*/ 21 h 22"/>
                <a:gd name="T6" fmla="*/ 15 w 17"/>
                <a:gd name="T7" fmla="*/ 8 h 22"/>
                <a:gd name="T8" fmla="*/ 10 w 17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2">
                  <a:moveTo>
                    <a:pt x="10" y="3"/>
                  </a:moveTo>
                  <a:cubicBezTo>
                    <a:pt x="7" y="8"/>
                    <a:pt x="3" y="12"/>
                    <a:pt x="1" y="17"/>
                  </a:cubicBezTo>
                  <a:cubicBezTo>
                    <a:pt x="0" y="19"/>
                    <a:pt x="2" y="22"/>
                    <a:pt x="4" y="21"/>
                  </a:cubicBezTo>
                  <a:cubicBezTo>
                    <a:pt x="8" y="17"/>
                    <a:pt x="12" y="12"/>
                    <a:pt x="15" y="8"/>
                  </a:cubicBezTo>
                  <a:cubicBezTo>
                    <a:pt x="17" y="5"/>
                    <a:pt x="13" y="0"/>
                    <a:pt x="10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2" name="Freeform 242"/>
            <p:cNvSpPr>
              <a:spLocks/>
            </p:cNvSpPr>
            <p:nvPr/>
          </p:nvSpPr>
          <p:spPr bwMode="auto">
            <a:xfrm>
              <a:off x="23655338" y="5795963"/>
              <a:ext cx="123825" cy="147638"/>
            </a:xfrm>
            <a:custGeom>
              <a:avLst/>
              <a:gdLst>
                <a:gd name="T0" fmla="*/ 29 w 38"/>
                <a:gd name="T1" fmla="*/ 3 h 45"/>
                <a:gd name="T2" fmla="*/ 12 w 38"/>
                <a:gd name="T3" fmla="*/ 22 h 45"/>
                <a:gd name="T4" fmla="*/ 0 w 38"/>
                <a:gd name="T5" fmla="*/ 41 h 45"/>
                <a:gd name="T6" fmla="*/ 4 w 38"/>
                <a:gd name="T7" fmla="*/ 44 h 45"/>
                <a:gd name="T8" fmla="*/ 19 w 38"/>
                <a:gd name="T9" fmla="*/ 27 h 45"/>
                <a:gd name="T10" fmla="*/ 34 w 38"/>
                <a:gd name="T11" fmla="*/ 8 h 45"/>
                <a:gd name="T12" fmla="*/ 29 w 38"/>
                <a:gd name="T1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5">
                  <a:moveTo>
                    <a:pt x="29" y="3"/>
                  </a:moveTo>
                  <a:cubicBezTo>
                    <a:pt x="23" y="9"/>
                    <a:pt x="18" y="16"/>
                    <a:pt x="12" y="22"/>
                  </a:cubicBezTo>
                  <a:cubicBezTo>
                    <a:pt x="8" y="28"/>
                    <a:pt x="1" y="34"/>
                    <a:pt x="0" y="41"/>
                  </a:cubicBezTo>
                  <a:cubicBezTo>
                    <a:pt x="0" y="43"/>
                    <a:pt x="2" y="45"/>
                    <a:pt x="4" y="44"/>
                  </a:cubicBezTo>
                  <a:cubicBezTo>
                    <a:pt x="11" y="41"/>
                    <a:pt x="15" y="32"/>
                    <a:pt x="19" y="27"/>
                  </a:cubicBezTo>
                  <a:cubicBezTo>
                    <a:pt x="24" y="21"/>
                    <a:pt x="29" y="15"/>
                    <a:pt x="34" y="8"/>
                  </a:cubicBezTo>
                  <a:cubicBezTo>
                    <a:pt x="38" y="5"/>
                    <a:pt x="32" y="0"/>
                    <a:pt x="29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3" name="Freeform 243"/>
            <p:cNvSpPr>
              <a:spLocks/>
            </p:cNvSpPr>
            <p:nvPr/>
          </p:nvSpPr>
          <p:spPr bwMode="auto">
            <a:xfrm>
              <a:off x="23436263" y="6027738"/>
              <a:ext cx="157163" cy="176213"/>
            </a:xfrm>
            <a:custGeom>
              <a:avLst/>
              <a:gdLst>
                <a:gd name="T0" fmla="*/ 40 w 48"/>
                <a:gd name="T1" fmla="*/ 4 h 54"/>
                <a:gd name="T2" fmla="*/ 17 w 48"/>
                <a:gd name="T3" fmla="*/ 28 h 54"/>
                <a:gd name="T4" fmla="*/ 1 w 48"/>
                <a:gd name="T5" fmla="*/ 50 h 54"/>
                <a:gd name="T6" fmla="*/ 5 w 48"/>
                <a:gd name="T7" fmla="*/ 53 h 54"/>
                <a:gd name="T8" fmla="*/ 24 w 48"/>
                <a:gd name="T9" fmla="*/ 32 h 54"/>
                <a:gd name="T10" fmla="*/ 45 w 48"/>
                <a:gd name="T11" fmla="*/ 9 h 54"/>
                <a:gd name="T12" fmla="*/ 40 w 48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4">
                  <a:moveTo>
                    <a:pt x="40" y="4"/>
                  </a:moveTo>
                  <a:cubicBezTo>
                    <a:pt x="32" y="12"/>
                    <a:pt x="25" y="19"/>
                    <a:pt x="17" y="28"/>
                  </a:cubicBezTo>
                  <a:cubicBezTo>
                    <a:pt x="12" y="34"/>
                    <a:pt x="3" y="41"/>
                    <a:pt x="1" y="50"/>
                  </a:cubicBezTo>
                  <a:cubicBezTo>
                    <a:pt x="0" y="52"/>
                    <a:pt x="3" y="54"/>
                    <a:pt x="5" y="53"/>
                  </a:cubicBezTo>
                  <a:cubicBezTo>
                    <a:pt x="13" y="49"/>
                    <a:pt x="19" y="39"/>
                    <a:pt x="24" y="32"/>
                  </a:cubicBezTo>
                  <a:cubicBezTo>
                    <a:pt x="31" y="24"/>
                    <a:pt x="38" y="16"/>
                    <a:pt x="45" y="9"/>
                  </a:cubicBezTo>
                  <a:cubicBezTo>
                    <a:pt x="48" y="5"/>
                    <a:pt x="43" y="0"/>
                    <a:pt x="40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4" name="Freeform 244"/>
            <p:cNvSpPr>
              <a:spLocks/>
            </p:cNvSpPr>
            <p:nvPr/>
          </p:nvSpPr>
          <p:spPr bwMode="auto">
            <a:xfrm>
              <a:off x="23433088" y="5805488"/>
              <a:ext cx="414338" cy="463550"/>
            </a:xfrm>
            <a:custGeom>
              <a:avLst/>
              <a:gdLst>
                <a:gd name="T0" fmla="*/ 120 w 127"/>
                <a:gd name="T1" fmla="*/ 3 h 142"/>
                <a:gd name="T2" fmla="*/ 69 w 127"/>
                <a:gd name="T3" fmla="*/ 58 h 142"/>
                <a:gd name="T4" fmla="*/ 70 w 127"/>
                <a:gd name="T5" fmla="*/ 60 h 142"/>
                <a:gd name="T6" fmla="*/ 69 w 127"/>
                <a:gd name="T7" fmla="*/ 68 h 142"/>
                <a:gd name="T8" fmla="*/ 63 w 127"/>
                <a:gd name="T9" fmla="*/ 71 h 142"/>
                <a:gd name="T10" fmla="*/ 58 w 127"/>
                <a:gd name="T11" fmla="*/ 70 h 142"/>
                <a:gd name="T12" fmla="*/ 1 w 127"/>
                <a:gd name="T13" fmla="*/ 140 h 142"/>
                <a:gd name="T14" fmla="*/ 0 w 127"/>
                <a:gd name="T15" fmla="*/ 142 h 142"/>
                <a:gd name="T16" fmla="*/ 12 w 127"/>
                <a:gd name="T17" fmla="*/ 141 h 142"/>
                <a:gd name="T18" fmla="*/ 125 w 127"/>
                <a:gd name="T19" fmla="*/ 7 h 142"/>
                <a:gd name="T20" fmla="*/ 120 w 127"/>
                <a:gd name="T21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42">
                  <a:moveTo>
                    <a:pt x="120" y="3"/>
                  </a:moveTo>
                  <a:cubicBezTo>
                    <a:pt x="103" y="21"/>
                    <a:pt x="86" y="39"/>
                    <a:pt x="69" y="58"/>
                  </a:cubicBezTo>
                  <a:cubicBezTo>
                    <a:pt x="70" y="58"/>
                    <a:pt x="70" y="59"/>
                    <a:pt x="70" y="60"/>
                  </a:cubicBezTo>
                  <a:cubicBezTo>
                    <a:pt x="71" y="63"/>
                    <a:pt x="71" y="66"/>
                    <a:pt x="69" y="68"/>
                  </a:cubicBezTo>
                  <a:cubicBezTo>
                    <a:pt x="68" y="70"/>
                    <a:pt x="65" y="71"/>
                    <a:pt x="63" y="71"/>
                  </a:cubicBezTo>
                  <a:cubicBezTo>
                    <a:pt x="61" y="72"/>
                    <a:pt x="60" y="71"/>
                    <a:pt x="58" y="70"/>
                  </a:cubicBezTo>
                  <a:cubicBezTo>
                    <a:pt x="38" y="93"/>
                    <a:pt x="19" y="116"/>
                    <a:pt x="1" y="140"/>
                  </a:cubicBezTo>
                  <a:cubicBezTo>
                    <a:pt x="0" y="140"/>
                    <a:pt x="0" y="141"/>
                    <a:pt x="0" y="142"/>
                  </a:cubicBezTo>
                  <a:cubicBezTo>
                    <a:pt x="4" y="141"/>
                    <a:pt x="8" y="141"/>
                    <a:pt x="12" y="141"/>
                  </a:cubicBezTo>
                  <a:cubicBezTo>
                    <a:pt x="51" y="97"/>
                    <a:pt x="86" y="51"/>
                    <a:pt x="125" y="7"/>
                  </a:cubicBezTo>
                  <a:cubicBezTo>
                    <a:pt x="127" y="4"/>
                    <a:pt x="123" y="0"/>
                    <a:pt x="120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5" name="Freeform 245"/>
            <p:cNvSpPr>
              <a:spLocks/>
            </p:cNvSpPr>
            <p:nvPr/>
          </p:nvSpPr>
          <p:spPr bwMode="auto">
            <a:xfrm>
              <a:off x="23521988" y="5815013"/>
              <a:ext cx="381000" cy="457200"/>
            </a:xfrm>
            <a:custGeom>
              <a:avLst/>
              <a:gdLst>
                <a:gd name="T0" fmla="*/ 110 w 117"/>
                <a:gd name="T1" fmla="*/ 2 h 140"/>
                <a:gd name="T2" fmla="*/ 0 w 117"/>
                <a:gd name="T3" fmla="*/ 138 h 140"/>
                <a:gd name="T4" fmla="*/ 0 w 117"/>
                <a:gd name="T5" fmla="*/ 140 h 140"/>
                <a:gd name="T6" fmla="*/ 10 w 117"/>
                <a:gd name="T7" fmla="*/ 139 h 140"/>
                <a:gd name="T8" fmla="*/ 114 w 117"/>
                <a:gd name="T9" fmla="*/ 7 h 140"/>
                <a:gd name="T10" fmla="*/ 110 w 117"/>
                <a:gd name="T11" fmla="*/ 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40">
                  <a:moveTo>
                    <a:pt x="110" y="2"/>
                  </a:moveTo>
                  <a:cubicBezTo>
                    <a:pt x="72" y="46"/>
                    <a:pt x="33" y="90"/>
                    <a:pt x="0" y="138"/>
                  </a:cubicBezTo>
                  <a:cubicBezTo>
                    <a:pt x="0" y="139"/>
                    <a:pt x="0" y="140"/>
                    <a:pt x="0" y="140"/>
                  </a:cubicBezTo>
                  <a:cubicBezTo>
                    <a:pt x="3" y="139"/>
                    <a:pt x="7" y="139"/>
                    <a:pt x="10" y="139"/>
                  </a:cubicBezTo>
                  <a:cubicBezTo>
                    <a:pt x="45" y="95"/>
                    <a:pt x="78" y="50"/>
                    <a:pt x="114" y="7"/>
                  </a:cubicBezTo>
                  <a:cubicBezTo>
                    <a:pt x="117" y="4"/>
                    <a:pt x="113" y="0"/>
                    <a:pt x="110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6" name="Freeform 246"/>
            <p:cNvSpPr>
              <a:spLocks/>
            </p:cNvSpPr>
            <p:nvPr/>
          </p:nvSpPr>
          <p:spPr bwMode="auto">
            <a:xfrm>
              <a:off x="23602951" y="5922963"/>
              <a:ext cx="284163" cy="355600"/>
            </a:xfrm>
            <a:custGeom>
              <a:avLst/>
              <a:gdLst>
                <a:gd name="T0" fmla="*/ 79 w 87"/>
                <a:gd name="T1" fmla="*/ 4 h 109"/>
                <a:gd name="T2" fmla="*/ 38 w 87"/>
                <a:gd name="T3" fmla="*/ 55 h 109"/>
                <a:gd name="T4" fmla="*/ 2 w 87"/>
                <a:gd name="T5" fmla="*/ 103 h 109"/>
                <a:gd name="T6" fmla="*/ 7 w 87"/>
                <a:gd name="T7" fmla="*/ 107 h 109"/>
                <a:gd name="T8" fmla="*/ 46 w 87"/>
                <a:gd name="T9" fmla="*/ 58 h 109"/>
                <a:gd name="T10" fmla="*/ 84 w 87"/>
                <a:gd name="T11" fmla="*/ 9 h 109"/>
                <a:gd name="T12" fmla="*/ 79 w 87"/>
                <a:gd name="T13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09">
                  <a:moveTo>
                    <a:pt x="79" y="4"/>
                  </a:moveTo>
                  <a:cubicBezTo>
                    <a:pt x="65" y="21"/>
                    <a:pt x="52" y="38"/>
                    <a:pt x="38" y="55"/>
                  </a:cubicBezTo>
                  <a:cubicBezTo>
                    <a:pt x="26" y="70"/>
                    <a:pt x="11" y="86"/>
                    <a:pt x="2" y="103"/>
                  </a:cubicBezTo>
                  <a:cubicBezTo>
                    <a:pt x="0" y="106"/>
                    <a:pt x="4" y="109"/>
                    <a:pt x="7" y="107"/>
                  </a:cubicBezTo>
                  <a:cubicBezTo>
                    <a:pt x="22" y="94"/>
                    <a:pt x="34" y="74"/>
                    <a:pt x="46" y="58"/>
                  </a:cubicBezTo>
                  <a:cubicBezTo>
                    <a:pt x="59" y="42"/>
                    <a:pt x="71" y="25"/>
                    <a:pt x="84" y="9"/>
                  </a:cubicBezTo>
                  <a:cubicBezTo>
                    <a:pt x="87" y="5"/>
                    <a:pt x="82" y="0"/>
                    <a:pt x="79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7" name="Freeform 247"/>
            <p:cNvSpPr>
              <a:spLocks/>
            </p:cNvSpPr>
            <p:nvPr/>
          </p:nvSpPr>
          <p:spPr bwMode="auto">
            <a:xfrm>
              <a:off x="23636288" y="6015038"/>
              <a:ext cx="254000" cy="319088"/>
            </a:xfrm>
            <a:custGeom>
              <a:avLst/>
              <a:gdLst>
                <a:gd name="T0" fmla="*/ 70 w 78"/>
                <a:gd name="T1" fmla="*/ 3 h 98"/>
                <a:gd name="T2" fmla="*/ 34 w 78"/>
                <a:gd name="T3" fmla="*/ 49 h 98"/>
                <a:gd name="T4" fmla="*/ 2 w 78"/>
                <a:gd name="T5" fmla="*/ 91 h 98"/>
                <a:gd name="T6" fmla="*/ 8 w 78"/>
                <a:gd name="T7" fmla="*/ 95 h 98"/>
                <a:gd name="T8" fmla="*/ 42 w 78"/>
                <a:gd name="T9" fmla="*/ 52 h 98"/>
                <a:gd name="T10" fmla="*/ 75 w 78"/>
                <a:gd name="T11" fmla="*/ 8 h 98"/>
                <a:gd name="T12" fmla="*/ 70 w 78"/>
                <a:gd name="T13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8">
                  <a:moveTo>
                    <a:pt x="70" y="3"/>
                  </a:moveTo>
                  <a:cubicBezTo>
                    <a:pt x="58" y="19"/>
                    <a:pt x="46" y="34"/>
                    <a:pt x="34" y="49"/>
                  </a:cubicBezTo>
                  <a:cubicBezTo>
                    <a:pt x="23" y="63"/>
                    <a:pt x="11" y="76"/>
                    <a:pt x="2" y="91"/>
                  </a:cubicBezTo>
                  <a:cubicBezTo>
                    <a:pt x="0" y="95"/>
                    <a:pt x="5" y="98"/>
                    <a:pt x="8" y="95"/>
                  </a:cubicBezTo>
                  <a:cubicBezTo>
                    <a:pt x="21" y="83"/>
                    <a:pt x="31" y="67"/>
                    <a:pt x="42" y="52"/>
                  </a:cubicBezTo>
                  <a:cubicBezTo>
                    <a:pt x="53" y="38"/>
                    <a:pt x="64" y="23"/>
                    <a:pt x="75" y="8"/>
                  </a:cubicBezTo>
                  <a:cubicBezTo>
                    <a:pt x="78" y="5"/>
                    <a:pt x="73" y="0"/>
                    <a:pt x="70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8" name="Freeform 248"/>
            <p:cNvSpPr>
              <a:spLocks/>
            </p:cNvSpPr>
            <p:nvPr/>
          </p:nvSpPr>
          <p:spPr bwMode="auto">
            <a:xfrm>
              <a:off x="23639463" y="6034088"/>
              <a:ext cx="315913" cy="382588"/>
            </a:xfrm>
            <a:custGeom>
              <a:avLst/>
              <a:gdLst>
                <a:gd name="T0" fmla="*/ 90 w 97"/>
                <a:gd name="T1" fmla="*/ 3 h 117"/>
                <a:gd name="T2" fmla="*/ 3 w 97"/>
                <a:gd name="T3" fmla="*/ 107 h 117"/>
                <a:gd name="T4" fmla="*/ 9 w 97"/>
                <a:gd name="T5" fmla="*/ 113 h 117"/>
                <a:gd name="T6" fmla="*/ 95 w 97"/>
                <a:gd name="T7" fmla="*/ 7 h 117"/>
                <a:gd name="T8" fmla="*/ 90 w 97"/>
                <a:gd name="T9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7">
                  <a:moveTo>
                    <a:pt x="90" y="3"/>
                  </a:moveTo>
                  <a:cubicBezTo>
                    <a:pt x="61" y="38"/>
                    <a:pt x="31" y="72"/>
                    <a:pt x="3" y="107"/>
                  </a:cubicBezTo>
                  <a:cubicBezTo>
                    <a:pt x="0" y="111"/>
                    <a:pt x="6" y="117"/>
                    <a:pt x="9" y="113"/>
                  </a:cubicBezTo>
                  <a:cubicBezTo>
                    <a:pt x="39" y="79"/>
                    <a:pt x="66" y="43"/>
                    <a:pt x="95" y="7"/>
                  </a:cubicBezTo>
                  <a:cubicBezTo>
                    <a:pt x="97" y="4"/>
                    <a:pt x="93" y="0"/>
                    <a:pt x="90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9" name="Freeform 249"/>
            <p:cNvSpPr>
              <a:spLocks/>
            </p:cNvSpPr>
            <p:nvPr/>
          </p:nvSpPr>
          <p:spPr bwMode="auto">
            <a:xfrm>
              <a:off x="23652163" y="6021388"/>
              <a:ext cx="377825" cy="463550"/>
            </a:xfrm>
            <a:custGeom>
              <a:avLst/>
              <a:gdLst>
                <a:gd name="T0" fmla="*/ 108 w 116"/>
                <a:gd name="T1" fmla="*/ 4 h 142"/>
                <a:gd name="T2" fmla="*/ 3 w 116"/>
                <a:gd name="T3" fmla="*/ 131 h 142"/>
                <a:gd name="T4" fmla="*/ 10 w 116"/>
                <a:gd name="T5" fmla="*/ 137 h 142"/>
                <a:gd name="T6" fmla="*/ 113 w 116"/>
                <a:gd name="T7" fmla="*/ 8 h 142"/>
                <a:gd name="T8" fmla="*/ 108 w 116"/>
                <a:gd name="T9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2">
                  <a:moveTo>
                    <a:pt x="108" y="4"/>
                  </a:moveTo>
                  <a:cubicBezTo>
                    <a:pt x="74" y="47"/>
                    <a:pt x="38" y="88"/>
                    <a:pt x="3" y="131"/>
                  </a:cubicBezTo>
                  <a:cubicBezTo>
                    <a:pt x="0" y="136"/>
                    <a:pt x="6" y="142"/>
                    <a:pt x="10" y="137"/>
                  </a:cubicBezTo>
                  <a:cubicBezTo>
                    <a:pt x="47" y="96"/>
                    <a:pt x="80" y="52"/>
                    <a:pt x="113" y="8"/>
                  </a:cubicBezTo>
                  <a:cubicBezTo>
                    <a:pt x="116" y="5"/>
                    <a:pt x="111" y="0"/>
                    <a:pt x="108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0" name="Freeform 250"/>
            <p:cNvSpPr>
              <a:spLocks/>
            </p:cNvSpPr>
            <p:nvPr/>
          </p:nvSpPr>
          <p:spPr bwMode="auto">
            <a:xfrm>
              <a:off x="23714076" y="6024563"/>
              <a:ext cx="377825" cy="473075"/>
            </a:xfrm>
            <a:custGeom>
              <a:avLst/>
              <a:gdLst>
                <a:gd name="T0" fmla="*/ 109 w 116"/>
                <a:gd name="T1" fmla="*/ 4 h 145"/>
                <a:gd name="T2" fmla="*/ 3 w 116"/>
                <a:gd name="T3" fmla="*/ 135 h 145"/>
                <a:gd name="T4" fmla="*/ 11 w 116"/>
                <a:gd name="T5" fmla="*/ 141 h 145"/>
                <a:gd name="T6" fmla="*/ 114 w 116"/>
                <a:gd name="T7" fmla="*/ 8 h 145"/>
                <a:gd name="T8" fmla="*/ 109 w 116"/>
                <a:gd name="T9" fmla="*/ 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5">
                  <a:moveTo>
                    <a:pt x="109" y="4"/>
                  </a:moveTo>
                  <a:cubicBezTo>
                    <a:pt x="72" y="46"/>
                    <a:pt x="36" y="90"/>
                    <a:pt x="3" y="135"/>
                  </a:cubicBezTo>
                  <a:cubicBezTo>
                    <a:pt x="0" y="140"/>
                    <a:pt x="7" y="145"/>
                    <a:pt x="11" y="141"/>
                  </a:cubicBezTo>
                  <a:cubicBezTo>
                    <a:pt x="45" y="97"/>
                    <a:pt x="78" y="52"/>
                    <a:pt x="114" y="8"/>
                  </a:cubicBezTo>
                  <a:cubicBezTo>
                    <a:pt x="116" y="5"/>
                    <a:pt x="112" y="0"/>
                    <a:pt x="109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1" name="Freeform 251"/>
            <p:cNvSpPr>
              <a:spLocks/>
            </p:cNvSpPr>
            <p:nvPr/>
          </p:nvSpPr>
          <p:spPr bwMode="auto">
            <a:xfrm>
              <a:off x="23945851" y="6053138"/>
              <a:ext cx="182563" cy="228600"/>
            </a:xfrm>
            <a:custGeom>
              <a:avLst/>
              <a:gdLst>
                <a:gd name="T0" fmla="*/ 49 w 56"/>
                <a:gd name="T1" fmla="*/ 3 h 70"/>
                <a:gd name="T2" fmla="*/ 2 w 56"/>
                <a:gd name="T3" fmla="*/ 63 h 70"/>
                <a:gd name="T4" fmla="*/ 8 w 56"/>
                <a:gd name="T5" fmla="*/ 67 h 70"/>
                <a:gd name="T6" fmla="*/ 31 w 56"/>
                <a:gd name="T7" fmla="*/ 38 h 70"/>
                <a:gd name="T8" fmla="*/ 54 w 56"/>
                <a:gd name="T9" fmla="*/ 8 h 70"/>
                <a:gd name="T10" fmla="*/ 49 w 56"/>
                <a:gd name="T1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70">
                  <a:moveTo>
                    <a:pt x="49" y="3"/>
                  </a:moveTo>
                  <a:cubicBezTo>
                    <a:pt x="33" y="22"/>
                    <a:pt x="14" y="42"/>
                    <a:pt x="2" y="63"/>
                  </a:cubicBezTo>
                  <a:cubicBezTo>
                    <a:pt x="0" y="67"/>
                    <a:pt x="5" y="70"/>
                    <a:pt x="8" y="67"/>
                  </a:cubicBezTo>
                  <a:cubicBezTo>
                    <a:pt x="16" y="59"/>
                    <a:pt x="23" y="47"/>
                    <a:pt x="31" y="38"/>
                  </a:cubicBezTo>
                  <a:cubicBezTo>
                    <a:pt x="38" y="28"/>
                    <a:pt x="46" y="18"/>
                    <a:pt x="54" y="8"/>
                  </a:cubicBezTo>
                  <a:cubicBezTo>
                    <a:pt x="56" y="5"/>
                    <a:pt x="52" y="0"/>
                    <a:pt x="49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2" name="Freeform 252"/>
            <p:cNvSpPr>
              <a:spLocks/>
            </p:cNvSpPr>
            <p:nvPr/>
          </p:nvSpPr>
          <p:spPr bwMode="auto">
            <a:xfrm>
              <a:off x="23791863" y="6330950"/>
              <a:ext cx="120650" cy="147638"/>
            </a:xfrm>
            <a:custGeom>
              <a:avLst/>
              <a:gdLst>
                <a:gd name="T0" fmla="*/ 29 w 37"/>
                <a:gd name="T1" fmla="*/ 4 h 45"/>
                <a:gd name="T2" fmla="*/ 13 w 37"/>
                <a:gd name="T3" fmla="*/ 24 h 45"/>
                <a:gd name="T4" fmla="*/ 0 w 37"/>
                <a:gd name="T5" fmla="*/ 41 h 45"/>
                <a:gd name="T6" fmla="*/ 5 w 37"/>
                <a:gd name="T7" fmla="*/ 44 h 45"/>
                <a:gd name="T8" fmla="*/ 19 w 37"/>
                <a:gd name="T9" fmla="*/ 28 h 45"/>
                <a:gd name="T10" fmla="*/ 34 w 37"/>
                <a:gd name="T11" fmla="*/ 9 h 45"/>
                <a:gd name="T12" fmla="*/ 29 w 37"/>
                <a:gd name="T13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5">
                  <a:moveTo>
                    <a:pt x="29" y="4"/>
                  </a:moveTo>
                  <a:cubicBezTo>
                    <a:pt x="13" y="24"/>
                    <a:pt x="13" y="24"/>
                    <a:pt x="13" y="24"/>
                  </a:cubicBezTo>
                  <a:cubicBezTo>
                    <a:pt x="8" y="29"/>
                    <a:pt x="2" y="34"/>
                    <a:pt x="0" y="41"/>
                  </a:cubicBezTo>
                  <a:cubicBezTo>
                    <a:pt x="0" y="44"/>
                    <a:pt x="2" y="45"/>
                    <a:pt x="5" y="44"/>
                  </a:cubicBezTo>
                  <a:cubicBezTo>
                    <a:pt x="11" y="42"/>
                    <a:pt x="15" y="33"/>
                    <a:pt x="19" y="28"/>
                  </a:cubicBezTo>
                  <a:cubicBezTo>
                    <a:pt x="24" y="22"/>
                    <a:pt x="29" y="15"/>
                    <a:pt x="34" y="9"/>
                  </a:cubicBezTo>
                  <a:cubicBezTo>
                    <a:pt x="37" y="5"/>
                    <a:pt x="32" y="0"/>
                    <a:pt x="29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3" name="Freeform 253"/>
            <p:cNvSpPr>
              <a:spLocks/>
            </p:cNvSpPr>
            <p:nvPr/>
          </p:nvSpPr>
          <p:spPr bwMode="auto">
            <a:xfrm>
              <a:off x="24014113" y="6142038"/>
              <a:ext cx="107950" cy="127000"/>
            </a:xfrm>
            <a:custGeom>
              <a:avLst/>
              <a:gdLst>
                <a:gd name="T0" fmla="*/ 25 w 33"/>
                <a:gd name="T1" fmla="*/ 3 h 39"/>
                <a:gd name="T2" fmla="*/ 12 w 33"/>
                <a:gd name="T3" fmla="*/ 22 h 39"/>
                <a:gd name="T4" fmla="*/ 0 w 33"/>
                <a:gd name="T5" fmla="*/ 38 h 39"/>
                <a:gd name="T6" fmla="*/ 0 w 33"/>
                <a:gd name="T7" fmla="*/ 38 h 39"/>
                <a:gd name="T8" fmla="*/ 1 w 33"/>
                <a:gd name="T9" fmla="*/ 38 h 39"/>
                <a:gd name="T10" fmla="*/ 9 w 33"/>
                <a:gd name="T11" fmla="*/ 39 h 39"/>
                <a:gd name="T12" fmla="*/ 31 w 33"/>
                <a:gd name="T13" fmla="*/ 7 h 39"/>
                <a:gd name="T14" fmla="*/ 25 w 33"/>
                <a:gd name="T15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39">
                  <a:moveTo>
                    <a:pt x="25" y="3"/>
                  </a:moveTo>
                  <a:cubicBezTo>
                    <a:pt x="21" y="10"/>
                    <a:pt x="16" y="16"/>
                    <a:pt x="12" y="22"/>
                  </a:cubicBezTo>
                  <a:cubicBezTo>
                    <a:pt x="8" y="27"/>
                    <a:pt x="3" y="32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" y="38"/>
                    <a:pt x="1" y="38"/>
                  </a:cubicBezTo>
                  <a:cubicBezTo>
                    <a:pt x="4" y="37"/>
                    <a:pt x="7" y="38"/>
                    <a:pt x="9" y="39"/>
                  </a:cubicBezTo>
                  <a:cubicBezTo>
                    <a:pt x="18" y="30"/>
                    <a:pt x="25" y="17"/>
                    <a:pt x="31" y="7"/>
                  </a:cubicBezTo>
                  <a:cubicBezTo>
                    <a:pt x="33" y="3"/>
                    <a:pt x="27" y="0"/>
                    <a:pt x="25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4" name="Freeform 254"/>
            <p:cNvSpPr>
              <a:spLocks/>
            </p:cNvSpPr>
            <p:nvPr/>
          </p:nvSpPr>
          <p:spPr bwMode="auto">
            <a:xfrm>
              <a:off x="23828376" y="6416675"/>
              <a:ext cx="68263" cy="84138"/>
            </a:xfrm>
            <a:custGeom>
              <a:avLst/>
              <a:gdLst>
                <a:gd name="T0" fmla="*/ 13 w 21"/>
                <a:gd name="T1" fmla="*/ 4 h 26"/>
                <a:gd name="T2" fmla="*/ 7 w 21"/>
                <a:gd name="T3" fmla="*/ 11 h 26"/>
                <a:gd name="T4" fmla="*/ 1 w 21"/>
                <a:gd name="T5" fmla="*/ 19 h 26"/>
                <a:gd name="T6" fmla="*/ 6 w 21"/>
                <a:gd name="T7" fmla="*/ 24 h 26"/>
                <a:gd name="T8" fmla="*/ 12 w 21"/>
                <a:gd name="T9" fmla="*/ 16 h 26"/>
                <a:gd name="T10" fmla="*/ 18 w 21"/>
                <a:gd name="T11" fmla="*/ 9 h 26"/>
                <a:gd name="T12" fmla="*/ 13 w 21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13" y="4"/>
                  </a:moveTo>
                  <a:cubicBezTo>
                    <a:pt x="11" y="6"/>
                    <a:pt x="9" y="9"/>
                    <a:pt x="7" y="11"/>
                  </a:cubicBezTo>
                  <a:cubicBezTo>
                    <a:pt x="5" y="14"/>
                    <a:pt x="2" y="16"/>
                    <a:pt x="1" y="19"/>
                  </a:cubicBezTo>
                  <a:cubicBezTo>
                    <a:pt x="0" y="22"/>
                    <a:pt x="3" y="26"/>
                    <a:pt x="6" y="24"/>
                  </a:cubicBezTo>
                  <a:cubicBezTo>
                    <a:pt x="8" y="22"/>
                    <a:pt x="10" y="19"/>
                    <a:pt x="12" y="16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1" y="5"/>
                    <a:pt x="16" y="0"/>
                    <a:pt x="13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5" name="Freeform 255"/>
            <p:cNvSpPr>
              <a:spLocks noEditPoints="1"/>
            </p:cNvSpPr>
            <p:nvPr/>
          </p:nvSpPr>
          <p:spPr bwMode="auto">
            <a:xfrm>
              <a:off x="23410864" y="5807076"/>
              <a:ext cx="717550" cy="711200"/>
            </a:xfrm>
            <a:custGeom>
              <a:avLst/>
              <a:gdLst>
                <a:gd name="T0" fmla="*/ 216 w 220"/>
                <a:gd name="T1" fmla="*/ 78 h 218"/>
                <a:gd name="T2" fmla="*/ 146 w 220"/>
                <a:gd name="T3" fmla="*/ 70 h 218"/>
                <a:gd name="T4" fmla="*/ 144 w 220"/>
                <a:gd name="T5" fmla="*/ 3 h 218"/>
                <a:gd name="T6" fmla="*/ 73 w 220"/>
                <a:gd name="T7" fmla="*/ 3 h 218"/>
                <a:gd name="T8" fmla="*/ 71 w 220"/>
                <a:gd name="T9" fmla="*/ 49 h 218"/>
                <a:gd name="T10" fmla="*/ 70 w 220"/>
                <a:gd name="T11" fmla="*/ 72 h 218"/>
                <a:gd name="T12" fmla="*/ 14 w 220"/>
                <a:gd name="T13" fmla="*/ 69 h 218"/>
                <a:gd name="T14" fmla="*/ 3 w 220"/>
                <a:gd name="T15" fmla="*/ 82 h 218"/>
                <a:gd name="T16" fmla="*/ 0 w 220"/>
                <a:gd name="T17" fmla="*/ 145 h 218"/>
                <a:gd name="T18" fmla="*/ 57 w 220"/>
                <a:gd name="T19" fmla="*/ 151 h 218"/>
                <a:gd name="T20" fmla="*/ 67 w 220"/>
                <a:gd name="T21" fmla="*/ 162 h 218"/>
                <a:gd name="T22" fmla="*/ 81 w 220"/>
                <a:gd name="T23" fmla="*/ 216 h 218"/>
                <a:gd name="T24" fmla="*/ 144 w 220"/>
                <a:gd name="T25" fmla="*/ 214 h 218"/>
                <a:gd name="T26" fmla="*/ 183 w 220"/>
                <a:gd name="T27" fmla="*/ 150 h 218"/>
                <a:gd name="T28" fmla="*/ 213 w 220"/>
                <a:gd name="T29" fmla="*/ 150 h 218"/>
                <a:gd name="T30" fmla="*/ 215 w 220"/>
                <a:gd name="T31" fmla="*/ 120 h 218"/>
                <a:gd name="T32" fmla="*/ 200 w 220"/>
                <a:gd name="T33" fmla="*/ 141 h 218"/>
                <a:gd name="T34" fmla="*/ 176 w 220"/>
                <a:gd name="T35" fmla="*/ 140 h 218"/>
                <a:gd name="T36" fmla="*/ 138 w 220"/>
                <a:gd name="T37" fmla="*/ 146 h 218"/>
                <a:gd name="T38" fmla="*/ 91 w 220"/>
                <a:gd name="T39" fmla="*/ 205 h 218"/>
                <a:gd name="T40" fmla="*/ 76 w 220"/>
                <a:gd name="T41" fmla="*/ 190 h 218"/>
                <a:gd name="T42" fmla="*/ 76 w 220"/>
                <a:gd name="T43" fmla="*/ 144 h 218"/>
                <a:gd name="T44" fmla="*/ 10 w 220"/>
                <a:gd name="T45" fmla="*/ 140 h 218"/>
                <a:gd name="T46" fmla="*/ 12 w 220"/>
                <a:gd name="T47" fmla="*/ 96 h 218"/>
                <a:gd name="T48" fmla="*/ 26 w 220"/>
                <a:gd name="T49" fmla="*/ 80 h 218"/>
                <a:gd name="T50" fmla="*/ 75 w 220"/>
                <a:gd name="T51" fmla="*/ 82 h 218"/>
                <a:gd name="T52" fmla="*/ 79 w 220"/>
                <a:gd name="T53" fmla="*/ 20 h 218"/>
                <a:gd name="T54" fmla="*/ 110 w 220"/>
                <a:gd name="T55" fmla="*/ 11 h 218"/>
                <a:gd name="T56" fmla="*/ 137 w 220"/>
                <a:gd name="T57" fmla="*/ 75 h 218"/>
                <a:gd name="T58" fmla="*/ 206 w 220"/>
                <a:gd name="T59" fmla="*/ 81 h 218"/>
                <a:gd name="T60" fmla="*/ 206 w 220"/>
                <a:gd name="T61" fmla="*/ 122 h 218"/>
                <a:gd name="T62" fmla="*/ 205 w 220"/>
                <a:gd name="T63" fmla="*/ 14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0" h="218">
                  <a:moveTo>
                    <a:pt x="215" y="120"/>
                  </a:moveTo>
                  <a:cubicBezTo>
                    <a:pt x="214" y="106"/>
                    <a:pt x="214" y="92"/>
                    <a:pt x="216" y="78"/>
                  </a:cubicBezTo>
                  <a:cubicBezTo>
                    <a:pt x="216" y="74"/>
                    <a:pt x="214" y="72"/>
                    <a:pt x="211" y="72"/>
                  </a:cubicBezTo>
                  <a:cubicBezTo>
                    <a:pt x="189" y="70"/>
                    <a:pt x="168" y="68"/>
                    <a:pt x="146" y="70"/>
                  </a:cubicBezTo>
                  <a:cubicBezTo>
                    <a:pt x="144" y="49"/>
                    <a:pt x="145" y="29"/>
                    <a:pt x="148" y="9"/>
                  </a:cubicBezTo>
                  <a:cubicBezTo>
                    <a:pt x="149" y="6"/>
                    <a:pt x="147" y="3"/>
                    <a:pt x="144" y="3"/>
                  </a:cubicBezTo>
                  <a:cubicBezTo>
                    <a:pt x="131" y="3"/>
                    <a:pt x="119" y="2"/>
                    <a:pt x="107" y="2"/>
                  </a:cubicBezTo>
                  <a:cubicBezTo>
                    <a:pt x="96" y="2"/>
                    <a:pt x="84" y="0"/>
                    <a:pt x="73" y="3"/>
                  </a:cubicBezTo>
                  <a:cubicBezTo>
                    <a:pt x="72" y="4"/>
                    <a:pt x="70" y="5"/>
                    <a:pt x="71" y="7"/>
                  </a:cubicBezTo>
                  <a:cubicBezTo>
                    <a:pt x="71" y="21"/>
                    <a:pt x="71" y="35"/>
                    <a:pt x="71" y="49"/>
                  </a:cubicBezTo>
                  <a:cubicBezTo>
                    <a:pt x="71" y="56"/>
                    <a:pt x="70" y="63"/>
                    <a:pt x="70" y="70"/>
                  </a:cubicBezTo>
                  <a:cubicBezTo>
                    <a:pt x="70" y="70"/>
                    <a:pt x="70" y="71"/>
                    <a:pt x="70" y="72"/>
                  </a:cubicBezTo>
                  <a:cubicBezTo>
                    <a:pt x="58" y="71"/>
                    <a:pt x="46" y="70"/>
                    <a:pt x="34" y="70"/>
                  </a:cubicBezTo>
                  <a:cubicBezTo>
                    <a:pt x="27" y="70"/>
                    <a:pt x="20" y="69"/>
                    <a:pt x="14" y="69"/>
                  </a:cubicBezTo>
                  <a:cubicBezTo>
                    <a:pt x="11" y="69"/>
                    <a:pt x="7" y="70"/>
                    <a:pt x="5" y="72"/>
                  </a:cubicBezTo>
                  <a:cubicBezTo>
                    <a:pt x="3" y="75"/>
                    <a:pt x="3" y="79"/>
                    <a:pt x="3" y="82"/>
                  </a:cubicBezTo>
                  <a:cubicBezTo>
                    <a:pt x="3" y="89"/>
                    <a:pt x="2" y="96"/>
                    <a:pt x="2" y="103"/>
                  </a:cubicBezTo>
                  <a:cubicBezTo>
                    <a:pt x="2" y="117"/>
                    <a:pt x="1" y="131"/>
                    <a:pt x="0" y="145"/>
                  </a:cubicBezTo>
                  <a:cubicBezTo>
                    <a:pt x="0" y="147"/>
                    <a:pt x="2" y="149"/>
                    <a:pt x="4" y="149"/>
                  </a:cubicBezTo>
                  <a:cubicBezTo>
                    <a:pt x="22" y="152"/>
                    <a:pt x="39" y="152"/>
                    <a:pt x="57" y="151"/>
                  </a:cubicBezTo>
                  <a:cubicBezTo>
                    <a:pt x="60" y="151"/>
                    <a:pt x="66" y="149"/>
                    <a:pt x="68" y="151"/>
                  </a:cubicBezTo>
                  <a:cubicBezTo>
                    <a:pt x="69" y="154"/>
                    <a:pt x="67" y="160"/>
                    <a:pt x="67" y="162"/>
                  </a:cubicBezTo>
                  <a:cubicBezTo>
                    <a:pt x="66" y="172"/>
                    <a:pt x="66" y="181"/>
                    <a:pt x="66" y="190"/>
                  </a:cubicBezTo>
                  <a:cubicBezTo>
                    <a:pt x="67" y="201"/>
                    <a:pt x="66" y="218"/>
                    <a:pt x="81" y="216"/>
                  </a:cubicBezTo>
                  <a:cubicBezTo>
                    <a:pt x="101" y="214"/>
                    <a:pt x="119" y="213"/>
                    <a:pt x="138" y="218"/>
                  </a:cubicBezTo>
                  <a:cubicBezTo>
                    <a:pt x="141" y="218"/>
                    <a:pt x="144" y="217"/>
                    <a:pt x="144" y="214"/>
                  </a:cubicBezTo>
                  <a:cubicBezTo>
                    <a:pt x="150" y="193"/>
                    <a:pt x="151" y="171"/>
                    <a:pt x="148" y="149"/>
                  </a:cubicBezTo>
                  <a:cubicBezTo>
                    <a:pt x="160" y="149"/>
                    <a:pt x="172" y="149"/>
                    <a:pt x="183" y="150"/>
                  </a:cubicBezTo>
                  <a:cubicBezTo>
                    <a:pt x="189" y="150"/>
                    <a:pt x="196" y="151"/>
                    <a:pt x="202" y="151"/>
                  </a:cubicBezTo>
                  <a:cubicBezTo>
                    <a:pt x="205" y="151"/>
                    <a:pt x="210" y="152"/>
                    <a:pt x="213" y="150"/>
                  </a:cubicBezTo>
                  <a:cubicBezTo>
                    <a:pt x="220" y="144"/>
                    <a:pt x="216" y="128"/>
                    <a:pt x="215" y="120"/>
                  </a:cubicBezTo>
                  <a:cubicBezTo>
                    <a:pt x="215" y="120"/>
                    <a:pt x="215" y="120"/>
                    <a:pt x="215" y="120"/>
                  </a:cubicBezTo>
                  <a:close/>
                  <a:moveTo>
                    <a:pt x="205" y="142"/>
                  </a:moveTo>
                  <a:cubicBezTo>
                    <a:pt x="203" y="142"/>
                    <a:pt x="202" y="141"/>
                    <a:pt x="200" y="141"/>
                  </a:cubicBezTo>
                  <a:cubicBezTo>
                    <a:pt x="198" y="141"/>
                    <a:pt x="195" y="141"/>
                    <a:pt x="193" y="141"/>
                  </a:cubicBezTo>
                  <a:cubicBezTo>
                    <a:pt x="188" y="140"/>
                    <a:pt x="182" y="140"/>
                    <a:pt x="176" y="140"/>
                  </a:cubicBezTo>
                  <a:cubicBezTo>
                    <a:pt x="165" y="140"/>
                    <a:pt x="154" y="139"/>
                    <a:pt x="142" y="139"/>
                  </a:cubicBezTo>
                  <a:cubicBezTo>
                    <a:pt x="139" y="139"/>
                    <a:pt x="137" y="143"/>
                    <a:pt x="138" y="146"/>
                  </a:cubicBezTo>
                  <a:cubicBezTo>
                    <a:pt x="142" y="166"/>
                    <a:pt x="141" y="187"/>
                    <a:pt x="136" y="207"/>
                  </a:cubicBezTo>
                  <a:cubicBezTo>
                    <a:pt x="121" y="205"/>
                    <a:pt x="106" y="204"/>
                    <a:pt x="91" y="205"/>
                  </a:cubicBezTo>
                  <a:cubicBezTo>
                    <a:pt x="87" y="206"/>
                    <a:pt x="80" y="208"/>
                    <a:pt x="77" y="203"/>
                  </a:cubicBezTo>
                  <a:cubicBezTo>
                    <a:pt x="75" y="201"/>
                    <a:pt x="76" y="193"/>
                    <a:pt x="76" y="190"/>
                  </a:cubicBezTo>
                  <a:cubicBezTo>
                    <a:pt x="76" y="181"/>
                    <a:pt x="76" y="172"/>
                    <a:pt x="76" y="164"/>
                  </a:cubicBezTo>
                  <a:cubicBezTo>
                    <a:pt x="77" y="158"/>
                    <a:pt x="80" y="149"/>
                    <a:pt x="76" y="144"/>
                  </a:cubicBezTo>
                  <a:cubicBezTo>
                    <a:pt x="72" y="139"/>
                    <a:pt x="67" y="140"/>
                    <a:pt x="62" y="141"/>
                  </a:cubicBezTo>
                  <a:cubicBezTo>
                    <a:pt x="45" y="142"/>
                    <a:pt x="28" y="142"/>
                    <a:pt x="10" y="140"/>
                  </a:cubicBezTo>
                  <a:cubicBezTo>
                    <a:pt x="11" y="131"/>
                    <a:pt x="11" y="121"/>
                    <a:pt x="12" y="112"/>
                  </a:cubicBezTo>
                  <a:cubicBezTo>
                    <a:pt x="12" y="106"/>
                    <a:pt x="12" y="101"/>
                    <a:pt x="12" y="96"/>
                  </a:cubicBezTo>
                  <a:cubicBezTo>
                    <a:pt x="12" y="94"/>
                    <a:pt x="11" y="80"/>
                    <a:pt x="13" y="79"/>
                  </a:cubicBezTo>
                  <a:cubicBezTo>
                    <a:pt x="14" y="78"/>
                    <a:pt x="23" y="79"/>
                    <a:pt x="26" y="80"/>
                  </a:cubicBezTo>
                  <a:cubicBezTo>
                    <a:pt x="31" y="80"/>
                    <a:pt x="36" y="80"/>
                    <a:pt x="41" y="80"/>
                  </a:cubicBezTo>
                  <a:cubicBezTo>
                    <a:pt x="52" y="81"/>
                    <a:pt x="64" y="81"/>
                    <a:pt x="75" y="82"/>
                  </a:cubicBezTo>
                  <a:cubicBezTo>
                    <a:pt x="78" y="82"/>
                    <a:pt x="80" y="79"/>
                    <a:pt x="80" y="77"/>
                  </a:cubicBezTo>
                  <a:cubicBezTo>
                    <a:pt x="80" y="58"/>
                    <a:pt x="80" y="39"/>
                    <a:pt x="79" y="20"/>
                  </a:cubicBezTo>
                  <a:cubicBezTo>
                    <a:pt x="79" y="17"/>
                    <a:pt x="79" y="14"/>
                    <a:pt x="79" y="10"/>
                  </a:cubicBezTo>
                  <a:cubicBezTo>
                    <a:pt x="89" y="9"/>
                    <a:pt x="100" y="11"/>
                    <a:pt x="110" y="11"/>
                  </a:cubicBezTo>
                  <a:cubicBezTo>
                    <a:pt x="120" y="12"/>
                    <a:pt x="129" y="12"/>
                    <a:pt x="138" y="12"/>
                  </a:cubicBezTo>
                  <a:cubicBezTo>
                    <a:pt x="135" y="33"/>
                    <a:pt x="135" y="54"/>
                    <a:pt x="137" y="75"/>
                  </a:cubicBezTo>
                  <a:cubicBezTo>
                    <a:pt x="138" y="77"/>
                    <a:pt x="139" y="79"/>
                    <a:pt x="142" y="79"/>
                  </a:cubicBezTo>
                  <a:cubicBezTo>
                    <a:pt x="163" y="78"/>
                    <a:pt x="184" y="79"/>
                    <a:pt x="206" y="81"/>
                  </a:cubicBezTo>
                  <a:cubicBezTo>
                    <a:pt x="205" y="90"/>
                    <a:pt x="204" y="98"/>
                    <a:pt x="205" y="107"/>
                  </a:cubicBezTo>
                  <a:cubicBezTo>
                    <a:pt x="205" y="112"/>
                    <a:pt x="205" y="117"/>
                    <a:pt x="206" y="122"/>
                  </a:cubicBezTo>
                  <a:cubicBezTo>
                    <a:pt x="206" y="127"/>
                    <a:pt x="208" y="135"/>
                    <a:pt x="207" y="140"/>
                  </a:cubicBezTo>
                  <a:cubicBezTo>
                    <a:pt x="207" y="142"/>
                    <a:pt x="207" y="142"/>
                    <a:pt x="205" y="142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31" name="Group 5330"/>
          <p:cNvGrpSpPr/>
          <p:nvPr/>
        </p:nvGrpSpPr>
        <p:grpSpPr>
          <a:xfrm>
            <a:off x="4760119" y="2201862"/>
            <a:ext cx="630238" cy="771525"/>
            <a:chOff x="4760119" y="2201862"/>
            <a:chExt cx="630238" cy="771525"/>
          </a:xfrm>
        </p:grpSpPr>
        <p:sp>
          <p:nvSpPr>
            <p:cNvPr id="4976" name="Freeform 256"/>
            <p:cNvSpPr>
              <a:spLocks/>
            </p:cNvSpPr>
            <p:nvPr/>
          </p:nvSpPr>
          <p:spPr bwMode="auto">
            <a:xfrm>
              <a:off x="4978401" y="2532062"/>
              <a:ext cx="31750" cy="55563"/>
            </a:xfrm>
            <a:custGeom>
              <a:avLst/>
              <a:gdLst>
                <a:gd name="T0" fmla="*/ 4 w 10"/>
                <a:gd name="T1" fmla="*/ 3 h 17"/>
                <a:gd name="T2" fmla="*/ 2 w 10"/>
                <a:gd name="T3" fmla="*/ 8 h 17"/>
                <a:gd name="T4" fmla="*/ 1 w 10"/>
                <a:gd name="T5" fmla="*/ 13 h 17"/>
                <a:gd name="T6" fmla="*/ 4 w 10"/>
                <a:gd name="T7" fmla="*/ 15 h 17"/>
                <a:gd name="T8" fmla="*/ 9 w 10"/>
                <a:gd name="T9" fmla="*/ 5 h 17"/>
                <a:gd name="T10" fmla="*/ 4 w 10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7">
                  <a:moveTo>
                    <a:pt x="4" y="3"/>
                  </a:moveTo>
                  <a:cubicBezTo>
                    <a:pt x="3" y="5"/>
                    <a:pt x="3" y="7"/>
                    <a:pt x="2" y="8"/>
                  </a:cubicBezTo>
                  <a:cubicBezTo>
                    <a:pt x="2" y="10"/>
                    <a:pt x="1" y="11"/>
                    <a:pt x="1" y="13"/>
                  </a:cubicBezTo>
                  <a:cubicBezTo>
                    <a:pt x="0" y="14"/>
                    <a:pt x="2" y="17"/>
                    <a:pt x="4" y="15"/>
                  </a:cubicBezTo>
                  <a:cubicBezTo>
                    <a:pt x="7" y="13"/>
                    <a:pt x="8" y="8"/>
                    <a:pt x="9" y="5"/>
                  </a:cubicBezTo>
                  <a:cubicBezTo>
                    <a:pt x="10" y="1"/>
                    <a:pt x="4" y="0"/>
                    <a:pt x="4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7" name="Freeform 257"/>
            <p:cNvSpPr>
              <a:spLocks/>
            </p:cNvSpPr>
            <p:nvPr/>
          </p:nvSpPr>
          <p:spPr bwMode="auto">
            <a:xfrm>
              <a:off x="4994276" y="2538412"/>
              <a:ext cx="36513" cy="61913"/>
            </a:xfrm>
            <a:custGeom>
              <a:avLst/>
              <a:gdLst>
                <a:gd name="T0" fmla="*/ 5 w 11"/>
                <a:gd name="T1" fmla="*/ 4 h 19"/>
                <a:gd name="T2" fmla="*/ 1 w 11"/>
                <a:gd name="T3" fmla="*/ 15 h 19"/>
                <a:gd name="T4" fmla="*/ 6 w 11"/>
                <a:gd name="T5" fmla="*/ 17 h 19"/>
                <a:gd name="T6" fmla="*/ 10 w 11"/>
                <a:gd name="T7" fmla="*/ 5 h 19"/>
                <a:gd name="T8" fmla="*/ 5 w 11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5" y="4"/>
                  </a:moveTo>
                  <a:cubicBezTo>
                    <a:pt x="4" y="7"/>
                    <a:pt x="2" y="11"/>
                    <a:pt x="1" y="15"/>
                  </a:cubicBezTo>
                  <a:cubicBezTo>
                    <a:pt x="0" y="17"/>
                    <a:pt x="5" y="19"/>
                    <a:pt x="6" y="17"/>
                  </a:cubicBezTo>
                  <a:cubicBezTo>
                    <a:pt x="7" y="13"/>
                    <a:pt x="9" y="9"/>
                    <a:pt x="10" y="5"/>
                  </a:cubicBezTo>
                  <a:cubicBezTo>
                    <a:pt x="11" y="2"/>
                    <a:pt x="6" y="0"/>
                    <a:pt x="5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8" name="Freeform 258"/>
            <p:cNvSpPr>
              <a:spLocks/>
            </p:cNvSpPr>
            <p:nvPr/>
          </p:nvSpPr>
          <p:spPr bwMode="auto">
            <a:xfrm>
              <a:off x="5010151" y="2565400"/>
              <a:ext cx="33338" cy="50800"/>
            </a:xfrm>
            <a:custGeom>
              <a:avLst/>
              <a:gdLst>
                <a:gd name="T0" fmla="*/ 7 w 10"/>
                <a:gd name="T1" fmla="*/ 0 h 16"/>
                <a:gd name="T2" fmla="*/ 4 w 10"/>
                <a:gd name="T3" fmla="*/ 2 h 16"/>
                <a:gd name="T4" fmla="*/ 1 w 10"/>
                <a:gd name="T5" fmla="*/ 11 h 16"/>
                <a:gd name="T6" fmla="*/ 5 w 10"/>
                <a:gd name="T7" fmla="*/ 13 h 16"/>
                <a:gd name="T8" fmla="*/ 9 w 10"/>
                <a:gd name="T9" fmla="*/ 4 h 16"/>
                <a:gd name="T10" fmla="*/ 7 w 1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">
                  <a:moveTo>
                    <a:pt x="7" y="0"/>
                  </a:moveTo>
                  <a:cubicBezTo>
                    <a:pt x="6" y="0"/>
                    <a:pt x="4" y="1"/>
                    <a:pt x="4" y="2"/>
                  </a:cubicBezTo>
                  <a:cubicBezTo>
                    <a:pt x="3" y="5"/>
                    <a:pt x="1" y="8"/>
                    <a:pt x="1" y="11"/>
                  </a:cubicBezTo>
                  <a:cubicBezTo>
                    <a:pt x="0" y="14"/>
                    <a:pt x="4" y="16"/>
                    <a:pt x="5" y="13"/>
                  </a:cubicBezTo>
                  <a:cubicBezTo>
                    <a:pt x="7" y="10"/>
                    <a:pt x="8" y="7"/>
                    <a:pt x="9" y="4"/>
                  </a:cubicBezTo>
                  <a:cubicBezTo>
                    <a:pt x="10" y="2"/>
                    <a:pt x="9" y="1"/>
                    <a:pt x="7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9" name="Freeform 259"/>
            <p:cNvSpPr>
              <a:spLocks/>
            </p:cNvSpPr>
            <p:nvPr/>
          </p:nvSpPr>
          <p:spPr bwMode="auto">
            <a:xfrm>
              <a:off x="5170488" y="2316162"/>
              <a:ext cx="49213" cy="92075"/>
            </a:xfrm>
            <a:custGeom>
              <a:avLst/>
              <a:gdLst>
                <a:gd name="T0" fmla="*/ 8 w 15"/>
                <a:gd name="T1" fmla="*/ 3 h 28"/>
                <a:gd name="T2" fmla="*/ 4 w 15"/>
                <a:gd name="T3" fmla="*/ 14 h 28"/>
                <a:gd name="T4" fmla="*/ 0 w 15"/>
                <a:gd name="T5" fmla="*/ 25 h 28"/>
                <a:gd name="T6" fmla="*/ 5 w 15"/>
                <a:gd name="T7" fmla="*/ 26 h 28"/>
                <a:gd name="T8" fmla="*/ 9 w 15"/>
                <a:gd name="T9" fmla="*/ 16 h 28"/>
                <a:gd name="T10" fmla="*/ 13 w 15"/>
                <a:gd name="T11" fmla="*/ 5 h 28"/>
                <a:gd name="T12" fmla="*/ 8 w 15"/>
                <a:gd name="T1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8">
                  <a:moveTo>
                    <a:pt x="8" y="3"/>
                  </a:moveTo>
                  <a:cubicBezTo>
                    <a:pt x="6" y="7"/>
                    <a:pt x="5" y="11"/>
                    <a:pt x="4" y="14"/>
                  </a:cubicBezTo>
                  <a:cubicBezTo>
                    <a:pt x="2" y="18"/>
                    <a:pt x="0" y="21"/>
                    <a:pt x="0" y="25"/>
                  </a:cubicBezTo>
                  <a:cubicBezTo>
                    <a:pt x="0" y="27"/>
                    <a:pt x="3" y="28"/>
                    <a:pt x="5" y="26"/>
                  </a:cubicBezTo>
                  <a:cubicBezTo>
                    <a:pt x="7" y="24"/>
                    <a:pt x="8" y="20"/>
                    <a:pt x="9" y="16"/>
                  </a:cubicBezTo>
                  <a:cubicBezTo>
                    <a:pt x="11" y="12"/>
                    <a:pt x="12" y="8"/>
                    <a:pt x="13" y="5"/>
                  </a:cubicBezTo>
                  <a:cubicBezTo>
                    <a:pt x="15" y="1"/>
                    <a:pt x="9" y="0"/>
                    <a:pt x="8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0" name="Freeform 260"/>
            <p:cNvSpPr>
              <a:spLocks/>
            </p:cNvSpPr>
            <p:nvPr/>
          </p:nvSpPr>
          <p:spPr bwMode="auto">
            <a:xfrm>
              <a:off x="5189538" y="2309812"/>
              <a:ext cx="55563" cy="114300"/>
            </a:xfrm>
            <a:custGeom>
              <a:avLst/>
              <a:gdLst>
                <a:gd name="T0" fmla="*/ 10 w 17"/>
                <a:gd name="T1" fmla="*/ 4 h 35"/>
                <a:gd name="T2" fmla="*/ 4 w 17"/>
                <a:gd name="T3" fmla="*/ 18 h 35"/>
                <a:gd name="T4" fmla="*/ 0 w 17"/>
                <a:gd name="T5" fmla="*/ 31 h 35"/>
                <a:gd name="T6" fmla="*/ 5 w 17"/>
                <a:gd name="T7" fmla="*/ 33 h 35"/>
                <a:gd name="T8" fmla="*/ 10 w 17"/>
                <a:gd name="T9" fmla="*/ 21 h 35"/>
                <a:gd name="T10" fmla="*/ 16 w 17"/>
                <a:gd name="T11" fmla="*/ 7 h 35"/>
                <a:gd name="T12" fmla="*/ 10 w 17"/>
                <a:gd name="T13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4"/>
                  </a:moveTo>
                  <a:cubicBezTo>
                    <a:pt x="8" y="8"/>
                    <a:pt x="6" y="13"/>
                    <a:pt x="4" y="18"/>
                  </a:cubicBezTo>
                  <a:cubicBezTo>
                    <a:pt x="2" y="22"/>
                    <a:pt x="0" y="27"/>
                    <a:pt x="0" y="31"/>
                  </a:cubicBezTo>
                  <a:cubicBezTo>
                    <a:pt x="0" y="34"/>
                    <a:pt x="4" y="35"/>
                    <a:pt x="5" y="33"/>
                  </a:cubicBezTo>
                  <a:cubicBezTo>
                    <a:pt x="7" y="29"/>
                    <a:pt x="8" y="25"/>
                    <a:pt x="10" y="21"/>
                  </a:cubicBezTo>
                  <a:cubicBezTo>
                    <a:pt x="11" y="16"/>
                    <a:pt x="13" y="11"/>
                    <a:pt x="16" y="7"/>
                  </a:cubicBezTo>
                  <a:cubicBezTo>
                    <a:pt x="17" y="3"/>
                    <a:pt x="12" y="0"/>
                    <a:pt x="10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1" name="Freeform 261"/>
            <p:cNvSpPr>
              <a:spLocks/>
            </p:cNvSpPr>
            <p:nvPr/>
          </p:nvSpPr>
          <p:spPr bwMode="auto">
            <a:xfrm>
              <a:off x="5216526" y="2316162"/>
              <a:ext cx="52388" cy="101600"/>
            </a:xfrm>
            <a:custGeom>
              <a:avLst/>
              <a:gdLst>
                <a:gd name="T0" fmla="*/ 10 w 16"/>
                <a:gd name="T1" fmla="*/ 3 h 31"/>
                <a:gd name="T2" fmla="*/ 4 w 16"/>
                <a:gd name="T3" fmla="*/ 18 h 31"/>
                <a:gd name="T4" fmla="*/ 1 w 16"/>
                <a:gd name="T5" fmla="*/ 29 h 31"/>
                <a:gd name="T6" fmla="*/ 5 w 16"/>
                <a:gd name="T7" fmla="*/ 30 h 31"/>
                <a:gd name="T8" fmla="*/ 10 w 16"/>
                <a:gd name="T9" fmla="*/ 19 h 31"/>
                <a:gd name="T10" fmla="*/ 15 w 16"/>
                <a:gd name="T11" fmla="*/ 5 h 31"/>
                <a:gd name="T12" fmla="*/ 10 w 16"/>
                <a:gd name="T13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10" y="3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3" y="21"/>
                    <a:pt x="0" y="26"/>
                    <a:pt x="1" y="29"/>
                  </a:cubicBezTo>
                  <a:cubicBezTo>
                    <a:pt x="2" y="31"/>
                    <a:pt x="3" y="31"/>
                    <a:pt x="5" y="30"/>
                  </a:cubicBezTo>
                  <a:cubicBezTo>
                    <a:pt x="8" y="28"/>
                    <a:pt x="8" y="22"/>
                    <a:pt x="10" y="19"/>
                  </a:cubicBezTo>
                  <a:cubicBezTo>
                    <a:pt x="12" y="14"/>
                    <a:pt x="13" y="10"/>
                    <a:pt x="15" y="5"/>
                  </a:cubicBezTo>
                  <a:cubicBezTo>
                    <a:pt x="16" y="2"/>
                    <a:pt x="11" y="0"/>
                    <a:pt x="10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2" name="Freeform 262"/>
            <p:cNvSpPr>
              <a:spLocks/>
            </p:cNvSpPr>
            <p:nvPr/>
          </p:nvSpPr>
          <p:spPr bwMode="auto">
            <a:xfrm>
              <a:off x="5241926" y="2352675"/>
              <a:ext cx="36513" cy="55563"/>
            </a:xfrm>
            <a:custGeom>
              <a:avLst/>
              <a:gdLst>
                <a:gd name="T0" fmla="*/ 5 w 11"/>
                <a:gd name="T1" fmla="*/ 4 h 17"/>
                <a:gd name="T2" fmla="*/ 1 w 11"/>
                <a:gd name="T3" fmla="*/ 12 h 17"/>
                <a:gd name="T4" fmla="*/ 5 w 11"/>
                <a:gd name="T5" fmla="*/ 15 h 17"/>
                <a:gd name="T6" fmla="*/ 10 w 11"/>
                <a:gd name="T7" fmla="*/ 5 h 17"/>
                <a:gd name="T8" fmla="*/ 5 w 11"/>
                <a:gd name="T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5" y="4"/>
                  </a:moveTo>
                  <a:cubicBezTo>
                    <a:pt x="4" y="7"/>
                    <a:pt x="3" y="10"/>
                    <a:pt x="1" y="12"/>
                  </a:cubicBezTo>
                  <a:cubicBezTo>
                    <a:pt x="0" y="15"/>
                    <a:pt x="3" y="17"/>
                    <a:pt x="5" y="15"/>
                  </a:cubicBezTo>
                  <a:cubicBezTo>
                    <a:pt x="7" y="12"/>
                    <a:pt x="9" y="9"/>
                    <a:pt x="10" y="5"/>
                  </a:cubicBezTo>
                  <a:cubicBezTo>
                    <a:pt x="11" y="2"/>
                    <a:pt x="6" y="0"/>
                    <a:pt x="5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3" name="Freeform 263"/>
            <p:cNvSpPr>
              <a:spLocks/>
            </p:cNvSpPr>
            <p:nvPr/>
          </p:nvSpPr>
          <p:spPr bwMode="auto">
            <a:xfrm>
              <a:off x="5294313" y="2211387"/>
              <a:ext cx="25400" cy="58738"/>
            </a:xfrm>
            <a:custGeom>
              <a:avLst/>
              <a:gdLst>
                <a:gd name="T0" fmla="*/ 2 w 8"/>
                <a:gd name="T1" fmla="*/ 3 h 18"/>
                <a:gd name="T2" fmla="*/ 1 w 8"/>
                <a:gd name="T3" fmla="*/ 9 h 18"/>
                <a:gd name="T4" fmla="*/ 0 w 8"/>
                <a:gd name="T5" fmla="*/ 15 h 18"/>
                <a:gd name="T6" fmla="*/ 5 w 8"/>
                <a:gd name="T7" fmla="*/ 16 h 18"/>
                <a:gd name="T8" fmla="*/ 7 w 8"/>
                <a:gd name="T9" fmla="*/ 3 h 18"/>
                <a:gd name="T10" fmla="*/ 2 w 8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8">
                  <a:moveTo>
                    <a:pt x="2" y="3"/>
                  </a:move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8"/>
                    <a:pt x="3" y="18"/>
                    <a:pt x="5" y="16"/>
                  </a:cubicBezTo>
                  <a:cubicBezTo>
                    <a:pt x="7" y="13"/>
                    <a:pt x="7" y="7"/>
                    <a:pt x="7" y="3"/>
                  </a:cubicBezTo>
                  <a:cubicBezTo>
                    <a:pt x="8" y="0"/>
                    <a:pt x="2" y="0"/>
                    <a:pt x="2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4" name="Freeform 264"/>
            <p:cNvSpPr>
              <a:spLocks/>
            </p:cNvSpPr>
            <p:nvPr/>
          </p:nvSpPr>
          <p:spPr bwMode="auto">
            <a:xfrm>
              <a:off x="5310188" y="2228850"/>
              <a:ext cx="36513" cy="61913"/>
            </a:xfrm>
            <a:custGeom>
              <a:avLst/>
              <a:gdLst>
                <a:gd name="T0" fmla="*/ 4 w 11"/>
                <a:gd name="T1" fmla="*/ 3 h 19"/>
                <a:gd name="T2" fmla="*/ 1 w 11"/>
                <a:gd name="T3" fmla="*/ 14 h 19"/>
                <a:gd name="T4" fmla="*/ 6 w 11"/>
                <a:gd name="T5" fmla="*/ 16 h 19"/>
                <a:gd name="T6" fmla="*/ 10 w 11"/>
                <a:gd name="T7" fmla="*/ 5 h 19"/>
                <a:gd name="T8" fmla="*/ 4 w 11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4" y="3"/>
                  </a:moveTo>
                  <a:cubicBezTo>
                    <a:pt x="3" y="7"/>
                    <a:pt x="2" y="11"/>
                    <a:pt x="1" y="14"/>
                  </a:cubicBezTo>
                  <a:cubicBezTo>
                    <a:pt x="0" y="18"/>
                    <a:pt x="5" y="19"/>
                    <a:pt x="6" y="16"/>
                  </a:cubicBezTo>
                  <a:cubicBezTo>
                    <a:pt x="8" y="12"/>
                    <a:pt x="9" y="8"/>
                    <a:pt x="10" y="5"/>
                  </a:cubicBezTo>
                  <a:cubicBezTo>
                    <a:pt x="11" y="1"/>
                    <a:pt x="6" y="0"/>
                    <a:pt x="4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5" name="Freeform 265"/>
            <p:cNvSpPr>
              <a:spLocks/>
            </p:cNvSpPr>
            <p:nvPr/>
          </p:nvSpPr>
          <p:spPr bwMode="auto">
            <a:xfrm>
              <a:off x="5330826" y="2254250"/>
              <a:ext cx="28575" cy="52388"/>
            </a:xfrm>
            <a:custGeom>
              <a:avLst/>
              <a:gdLst>
                <a:gd name="T0" fmla="*/ 3 w 9"/>
                <a:gd name="T1" fmla="*/ 4 h 16"/>
                <a:gd name="T2" fmla="*/ 1 w 9"/>
                <a:gd name="T3" fmla="*/ 8 h 16"/>
                <a:gd name="T4" fmla="*/ 1 w 9"/>
                <a:gd name="T5" fmla="*/ 13 h 16"/>
                <a:gd name="T6" fmla="*/ 5 w 9"/>
                <a:gd name="T7" fmla="*/ 14 h 16"/>
                <a:gd name="T8" fmla="*/ 7 w 9"/>
                <a:gd name="T9" fmla="*/ 10 h 16"/>
                <a:gd name="T10" fmla="*/ 8 w 9"/>
                <a:gd name="T11" fmla="*/ 5 h 16"/>
                <a:gd name="T12" fmla="*/ 3 w 9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6">
                  <a:moveTo>
                    <a:pt x="3" y="4"/>
                  </a:moveTo>
                  <a:cubicBezTo>
                    <a:pt x="2" y="5"/>
                    <a:pt x="2" y="7"/>
                    <a:pt x="1" y="8"/>
                  </a:cubicBezTo>
                  <a:cubicBezTo>
                    <a:pt x="1" y="10"/>
                    <a:pt x="0" y="12"/>
                    <a:pt x="1" y="13"/>
                  </a:cubicBezTo>
                  <a:cubicBezTo>
                    <a:pt x="2" y="15"/>
                    <a:pt x="4" y="16"/>
                    <a:pt x="5" y="14"/>
                  </a:cubicBezTo>
                  <a:cubicBezTo>
                    <a:pt x="7" y="13"/>
                    <a:pt x="7" y="11"/>
                    <a:pt x="7" y="10"/>
                  </a:cubicBezTo>
                  <a:cubicBezTo>
                    <a:pt x="8" y="8"/>
                    <a:pt x="8" y="7"/>
                    <a:pt x="8" y="5"/>
                  </a:cubicBezTo>
                  <a:cubicBezTo>
                    <a:pt x="9" y="1"/>
                    <a:pt x="3" y="0"/>
                    <a:pt x="3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" name="Freeform 266"/>
            <p:cNvSpPr>
              <a:spLocks/>
            </p:cNvSpPr>
            <p:nvPr/>
          </p:nvSpPr>
          <p:spPr bwMode="auto">
            <a:xfrm>
              <a:off x="4778376" y="2682875"/>
              <a:ext cx="36513" cy="65088"/>
            </a:xfrm>
            <a:custGeom>
              <a:avLst/>
              <a:gdLst>
                <a:gd name="T0" fmla="*/ 5 w 11"/>
                <a:gd name="T1" fmla="*/ 2 h 20"/>
                <a:gd name="T2" fmla="*/ 0 w 11"/>
                <a:gd name="T3" fmla="*/ 16 h 20"/>
                <a:gd name="T4" fmla="*/ 4 w 11"/>
                <a:gd name="T5" fmla="*/ 17 h 20"/>
                <a:gd name="T6" fmla="*/ 10 w 11"/>
                <a:gd name="T7" fmla="*/ 4 h 20"/>
                <a:gd name="T8" fmla="*/ 5 w 11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5" y="2"/>
                  </a:moveTo>
                  <a:cubicBezTo>
                    <a:pt x="3" y="7"/>
                    <a:pt x="1" y="11"/>
                    <a:pt x="0" y="16"/>
                  </a:cubicBezTo>
                  <a:cubicBezTo>
                    <a:pt x="0" y="18"/>
                    <a:pt x="3" y="20"/>
                    <a:pt x="4" y="17"/>
                  </a:cubicBezTo>
                  <a:cubicBezTo>
                    <a:pt x="7" y="14"/>
                    <a:pt x="8" y="8"/>
                    <a:pt x="10" y="4"/>
                  </a:cubicBezTo>
                  <a:cubicBezTo>
                    <a:pt x="11" y="2"/>
                    <a:pt x="6" y="0"/>
                    <a:pt x="5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" name="Freeform 267"/>
            <p:cNvSpPr>
              <a:spLocks/>
            </p:cNvSpPr>
            <p:nvPr/>
          </p:nvSpPr>
          <p:spPr bwMode="auto">
            <a:xfrm>
              <a:off x="4811713" y="2689225"/>
              <a:ext cx="31750" cy="58738"/>
            </a:xfrm>
            <a:custGeom>
              <a:avLst/>
              <a:gdLst>
                <a:gd name="T0" fmla="*/ 8 w 10"/>
                <a:gd name="T1" fmla="*/ 0 h 18"/>
                <a:gd name="T2" fmla="*/ 4 w 10"/>
                <a:gd name="T3" fmla="*/ 2 h 18"/>
                <a:gd name="T4" fmla="*/ 0 w 10"/>
                <a:gd name="T5" fmla="*/ 14 h 18"/>
                <a:gd name="T6" fmla="*/ 4 w 10"/>
                <a:gd name="T7" fmla="*/ 16 h 18"/>
                <a:gd name="T8" fmla="*/ 7 w 10"/>
                <a:gd name="T9" fmla="*/ 10 h 18"/>
                <a:gd name="T10" fmla="*/ 10 w 10"/>
                <a:gd name="T11" fmla="*/ 4 h 18"/>
                <a:gd name="T12" fmla="*/ 8 w 1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8">
                  <a:moveTo>
                    <a:pt x="8" y="0"/>
                  </a:moveTo>
                  <a:cubicBezTo>
                    <a:pt x="6" y="0"/>
                    <a:pt x="5" y="1"/>
                    <a:pt x="4" y="2"/>
                  </a:cubicBezTo>
                  <a:cubicBezTo>
                    <a:pt x="3" y="6"/>
                    <a:pt x="0" y="10"/>
                    <a:pt x="0" y="14"/>
                  </a:cubicBezTo>
                  <a:cubicBezTo>
                    <a:pt x="0" y="16"/>
                    <a:pt x="3" y="18"/>
                    <a:pt x="4" y="16"/>
                  </a:cubicBezTo>
                  <a:cubicBezTo>
                    <a:pt x="6" y="14"/>
                    <a:pt x="7" y="12"/>
                    <a:pt x="7" y="10"/>
                  </a:cubicBezTo>
                  <a:cubicBezTo>
                    <a:pt x="8" y="8"/>
                    <a:pt x="9" y="6"/>
                    <a:pt x="10" y="4"/>
                  </a:cubicBezTo>
                  <a:cubicBezTo>
                    <a:pt x="10" y="2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8" name="Freeform 268"/>
            <p:cNvSpPr>
              <a:spLocks/>
            </p:cNvSpPr>
            <p:nvPr/>
          </p:nvSpPr>
          <p:spPr bwMode="auto">
            <a:xfrm>
              <a:off x="4843463" y="2689225"/>
              <a:ext cx="30163" cy="58738"/>
            </a:xfrm>
            <a:custGeom>
              <a:avLst/>
              <a:gdLst>
                <a:gd name="T0" fmla="*/ 7 w 9"/>
                <a:gd name="T1" fmla="*/ 0 h 18"/>
                <a:gd name="T2" fmla="*/ 3 w 9"/>
                <a:gd name="T3" fmla="*/ 2 h 18"/>
                <a:gd name="T4" fmla="*/ 2 w 9"/>
                <a:gd name="T5" fmla="*/ 8 h 18"/>
                <a:gd name="T6" fmla="*/ 0 w 9"/>
                <a:gd name="T7" fmla="*/ 14 h 18"/>
                <a:gd name="T8" fmla="*/ 5 w 9"/>
                <a:gd name="T9" fmla="*/ 16 h 18"/>
                <a:gd name="T10" fmla="*/ 9 w 9"/>
                <a:gd name="T11" fmla="*/ 4 h 18"/>
                <a:gd name="T12" fmla="*/ 7 w 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0"/>
                  </a:moveTo>
                  <a:cubicBezTo>
                    <a:pt x="5" y="0"/>
                    <a:pt x="3" y="1"/>
                    <a:pt x="3" y="2"/>
                  </a:cubicBezTo>
                  <a:cubicBezTo>
                    <a:pt x="3" y="4"/>
                    <a:pt x="2" y="6"/>
                    <a:pt x="2" y="8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17"/>
                    <a:pt x="3" y="18"/>
                    <a:pt x="5" y="16"/>
                  </a:cubicBezTo>
                  <a:cubicBezTo>
                    <a:pt x="7" y="13"/>
                    <a:pt x="8" y="8"/>
                    <a:pt x="9" y="4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9" name="Freeform 269"/>
            <p:cNvSpPr>
              <a:spLocks/>
            </p:cNvSpPr>
            <p:nvPr/>
          </p:nvSpPr>
          <p:spPr bwMode="auto">
            <a:xfrm>
              <a:off x="4873626" y="2682875"/>
              <a:ext cx="34925" cy="65088"/>
            </a:xfrm>
            <a:custGeom>
              <a:avLst/>
              <a:gdLst>
                <a:gd name="T0" fmla="*/ 4 w 11"/>
                <a:gd name="T1" fmla="*/ 4 h 20"/>
                <a:gd name="T2" fmla="*/ 2 w 11"/>
                <a:gd name="T3" fmla="*/ 11 h 20"/>
                <a:gd name="T4" fmla="*/ 0 w 11"/>
                <a:gd name="T5" fmla="*/ 17 h 20"/>
                <a:gd name="T6" fmla="*/ 5 w 11"/>
                <a:gd name="T7" fmla="*/ 19 h 20"/>
                <a:gd name="T8" fmla="*/ 8 w 11"/>
                <a:gd name="T9" fmla="*/ 13 h 20"/>
                <a:gd name="T10" fmla="*/ 10 w 11"/>
                <a:gd name="T11" fmla="*/ 6 h 20"/>
                <a:gd name="T12" fmla="*/ 4 w 11"/>
                <a:gd name="T1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4" y="4"/>
                  </a:moveTo>
                  <a:cubicBezTo>
                    <a:pt x="4" y="6"/>
                    <a:pt x="3" y="9"/>
                    <a:pt x="2" y="11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1" y="19"/>
                    <a:pt x="3" y="20"/>
                    <a:pt x="5" y="19"/>
                  </a:cubicBezTo>
                  <a:cubicBezTo>
                    <a:pt x="7" y="18"/>
                    <a:pt x="7" y="15"/>
                    <a:pt x="8" y="13"/>
                  </a:cubicBezTo>
                  <a:cubicBezTo>
                    <a:pt x="9" y="11"/>
                    <a:pt x="10" y="8"/>
                    <a:pt x="10" y="6"/>
                  </a:cubicBezTo>
                  <a:cubicBezTo>
                    <a:pt x="11" y="2"/>
                    <a:pt x="5" y="0"/>
                    <a:pt x="4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0" name="Freeform 270"/>
            <p:cNvSpPr>
              <a:spLocks/>
            </p:cNvSpPr>
            <p:nvPr/>
          </p:nvSpPr>
          <p:spPr bwMode="auto">
            <a:xfrm>
              <a:off x="4902201" y="2679700"/>
              <a:ext cx="42863" cy="74613"/>
            </a:xfrm>
            <a:custGeom>
              <a:avLst/>
              <a:gdLst>
                <a:gd name="T0" fmla="*/ 6 w 13"/>
                <a:gd name="T1" fmla="*/ 3 h 23"/>
                <a:gd name="T2" fmla="*/ 3 w 13"/>
                <a:gd name="T3" fmla="*/ 11 h 23"/>
                <a:gd name="T4" fmla="*/ 1 w 13"/>
                <a:gd name="T5" fmla="*/ 19 h 23"/>
                <a:gd name="T6" fmla="*/ 5 w 13"/>
                <a:gd name="T7" fmla="*/ 21 h 23"/>
                <a:gd name="T8" fmla="*/ 8 w 13"/>
                <a:gd name="T9" fmla="*/ 13 h 23"/>
                <a:gd name="T10" fmla="*/ 12 w 13"/>
                <a:gd name="T11" fmla="*/ 5 h 23"/>
                <a:gd name="T12" fmla="*/ 6 w 13"/>
                <a:gd name="T13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3">
                  <a:moveTo>
                    <a:pt x="6" y="3"/>
                  </a:moveTo>
                  <a:cubicBezTo>
                    <a:pt x="5" y="6"/>
                    <a:pt x="4" y="9"/>
                    <a:pt x="3" y="11"/>
                  </a:cubicBezTo>
                  <a:cubicBezTo>
                    <a:pt x="2" y="14"/>
                    <a:pt x="0" y="17"/>
                    <a:pt x="1" y="19"/>
                  </a:cubicBezTo>
                  <a:cubicBezTo>
                    <a:pt x="1" y="22"/>
                    <a:pt x="3" y="23"/>
                    <a:pt x="5" y="21"/>
                  </a:cubicBezTo>
                  <a:cubicBezTo>
                    <a:pt x="7" y="19"/>
                    <a:pt x="8" y="16"/>
                    <a:pt x="8" y="13"/>
                  </a:cubicBezTo>
                  <a:cubicBezTo>
                    <a:pt x="10" y="11"/>
                    <a:pt x="11" y="8"/>
                    <a:pt x="12" y="5"/>
                  </a:cubicBezTo>
                  <a:cubicBezTo>
                    <a:pt x="13" y="1"/>
                    <a:pt x="7" y="0"/>
                    <a:pt x="6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1" name="Freeform 271"/>
            <p:cNvSpPr>
              <a:spLocks/>
            </p:cNvSpPr>
            <p:nvPr/>
          </p:nvSpPr>
          <p:spPr bwMode="auto">
            <a:xfrm>
              <a:off x="4938713" y="2674937"/>
              <a:ext cx="46038" cy="79375"/>
            </a:xfrm>
            <a:custGeom>
              <a:avLst/>
              <a:gdLst>
                <a:gd name="T0" fmla="*/ 7 w 14"/>
                <a:gd name="T1" fmla="*/ 3 h 24"/>
                <a:gd name="T2" fmla="*/ 3 w 14"/>
                <a:gd name="T3" fmla="*/ 12 h 24"/>
                <a:gd name="T4" fmla="*/ 0 w 14"/>
                <a:gd name="T5" fmla="*/ 20 h 24"/>
                <a:gd name="T6" fmla="*/ 4 w 14"/>
                <a:gd name="T7" fmla="*/ 22 h 24"/>
                <a:gd name="T8" fmla="*/ 8 w 14"/>
                <a:gd name="T9" fmla="*/ 15 h 24"/>
                <a:gd name="T10" fmla="*/ 12 w 14"/>
                <a:gd name="T11" fmla="*/ 7 h 24"/>
                <a:gd name="T12" fmla="*/ 7 w 14"/>
                <a:gd name="T13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4">
                  <a:moveTo>
                    <a:pt x="7" y="3"/>
                  </a:moveTo>
                  <a:cubicBezTo>
                    <a:pt x="5" y="6"/>
                    <a:pt x="4" y="9"/>
                    <a:pt x="3" y="12"/>
                  </a:cubicBezTo>
                  <a:cubicBezTo>
                    <a:pt x="1" y="15"/>
                    <a:pt x="0" y="17"/>
                    <a:pt x="0" y="20"/>
                  </a:cubicBezTo>
                  <a:cubicBezTo>
                    <a:pt x="0" y="23"/>
                    <a:pt x="3" y="24"/>
                    <a:pt x="4" y="22"/>
                  </a:cubicBezTo>
                  <a:cubicBezTo>
                    <a:pt x="7" y="20"/>
                    <a:pt x="7" y="17"/>
                    <a:pt x="8" y="1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3"/>
                    <a:pt x="8" y="0"/>
                    <a:pt x="7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2" name="Freeform 272"/>
            <p:cNvSpPr>
              <a:spLocks/>
            </p:cNvSpPr>
            <p:nvPr/>
          </p:nvSpPr>
          <p:spPr bwMode="auto">
            <a:xfrm>
              <a:off x="4972051" y="2689225"/>
              <a:ext cx="38100" cy="65088"/>
            </a:xfrm>
            <a:custGeom>
              <a:avLst/>
              <a:gdLst>
                <a:gd name="T0" fmla="*/ 5 w 12"/>
                <a:gd name="T1" fmla="*/ 4 h 20"/>
                <a:gd name="T2" fmla="*/ 2 w 12"/>
                <a:gd name="T3" fmla="*/ 11 h 20"/>
                <a:gd name="T4" fmla="*/ 1 w 12"/>
                <a:gd name="T5" fmla="*/ 18 h 20"/>
                <a:gd name="T6" fmla="*/ 5 w 12"/>
                <a:gd name="T7" fmla="*/ 19 h 20"/>
                <a:gd name="T8" fmla="*/ 9 w 12"/>
                <a:gd name="T9" fmla="*/ 13 h 20"/>
                <a:gd name="T10" fmla="*/ 11 w 12"/>
                <a:gd name="T11" fmla="*/ 5 h 20"/>
                <a:gd name="T12" fmla="*/ 5 w 12"/>
                <a:gd name="T1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5" y="4"/>
                  </a:moveTo>
                  <a:cubicBezTo>
                    <a:pt x="4" y="6"/>
                    <a:pt x="3" y="8"/>
                    <a:pt x="2" y="11"/>
                  </a:cubicBezTo>
                  <a:cubicBezTo>
                    <a:pt x="1" y="13"/>
                    <a:pt x="0" y="15"/>
                    <a:pt x="1" y="18"/>
                  </a:cubicBezTo>
                  <a:cubicBezTo>
                    <a:pt x="1" y="19"/>
                    <a:pt x="4" y="20"/>
                    <a:pt x="5" y="19"/>
                  </a:cubicBezTo>
                  <a:cubicBezTo>
                    <a:pt x="7" y="18"/>
                    <a:pt x="8" y="15"/>
                    <a:pt x="9" y="13"/>
                  </a:cubicBezTo>
                  <a:cubicBezTo>
                    <a:pt x="9" y="10"/>
                    <a:pt x="10" y="8"/>
                    <a:pt x="11" y="5"/>
                  </a:cubicBezTo>
                  <a:cubicBezTo>
                    <a:pt x="12" y="1"/>
                    <a:pt x="6" y="0"/>
                    <a:pt x="5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3" name="Freeform 273"/>
            <p:cNvSpPr>
              <a:spLocks/>
            </p:cNvSpPr>
            <p:nvPr/>
          </p:nvSpPr>
          <p:spPr bwMode="auto">
            <a:xfrm>
              <a:off x="5010151" y="2682875"/>
              <a:ext cx="39688" cy="68263"/>
            </a:xfrm>
            <a:custGeom>
              <a:avLst/>
              <a:gdLst>
                <a:gd name="T0" fmla="*/ 4 w 12"/>
                <a:gd name="T1" fmla="*/ 4 h 21"/>
                <a:gd name="T2" fmla="*/ 2 w 12"/>
                <a:gd name="T3" fmla="*/ 11 h 21"/>
                <a:gd name="T4" fmla="*/ 1 w 12"/>
                <a:gd name="T5" fmla="*/ 18 h 21"/>
                <a:gd name="T6" fmla="*/ 6 w 12"/>
                <a:gd name="T7" fmla="*/ 20 h 21"/>
                <a:gd name="T8" fmla="*/ 9 w 12"/>
                <a:gd name="T9" fmla="*/ 13 h 21"/>
                <a:gd name="T10" fmla="*/ 11 w 12"/>
                <a:gd name="T11" fmla="*/ 6 h 21"/>
                <a:gd name="T12" fmla="*/ 4 w 12"/>
                <a:gd name="T1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1">
                  <a:moveTo>
                    <a:pt x="4" y="4"/>
                  </a:moveTo>
                  <a:cubicBezTo>
                    <a:pt x="3" y="7"/>
                    <a:pt x="2" y="9"/>
                    <a:pt x="2" y="11"/>
                  </a:cubicBezTo>
                  <a:cubicBezTo>
                    <a:pt x="1" y="14"/>
                    <a:pt x="0" y="16"/>
                    <a:pt x="1" y="18"/>
                  </a:cubicBezTo>
                  <a:cubicBezTo>
                    <a:pt x="1" y="21"/>
                    <a:pt x="4" y="21"/>
                    <a:pt x="6" y="20"/>
                  </a:cubicBezTo>
                  <a:cubicBezTo>
                    <a:pt x="8" y="18"/>
                    <a:pt x="8" y="15"/>
                    <a:pt x="9" y="13"/>
                  </a:cubicBezTo>
                  <a:cubicBezTo>
                    <a:pt x="9" y="11"/>
                    <a:pt x="10" y="8"/>
                    <a:pt x="11" y="6"/>
                  </a:cubicBezTo>
                  <a:cubicBezTo>
                    <a:pt x="12" y="1"/>
                    <a:pt x="5" y="0"/>
                    <a:pt x="4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4" name="Freeform 274"/>
            <p:cNvSpPr>
              <a:spLocks/>
            </p:cNvSpPr>
            <p:nvPr/>
          </p:nvSpPr>
          <p:spPr bwMode="auto">
            <a:xfrm>
              <a:off x="5043488" y="2682875"/>
              <a:ext cx="41275" cy="74613"/>
            </a:xfrm>
            <a:custGeom>
              <a:avLst/>
              <a:gdLst>
                <a:gd name="T0" fmla="*/ 5 w 13"/>
                <a:gd name="T1" fmla="*/ 4 h 23"/>
                <a:gd name="T2" fmla="*/ 1 w 13"/>
                <a:gd name="T3" fmla="*/ 17 h 23"/>
                <a:gd name="T4" fmla="*/ 8 w 13"/>
                <a:gd name="T5" fmla="*/ 18 h 23"/>
                <a:gd name="T6" fmla="*/ 12 w 13"/>
                <a:gd name="T7" fmla="*/ 5 h 23"/>
                <a:gd name="T8" fmla="*/ 5 w 13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5" y="4"/>
                  </a:moveTo>
                  <a:cubicBezTo>
                    <a:pt x="4" y="8"/>
                    <a:pt x="3" y="12"/>
                    <a:pt x="1" y="17"/>
                  </a:cubicBezTo>
                  <a:cubicBezTo>
                    <a:pt x="0" y="21"/>
                    <a:pt x="7" y="23"/>
                    <a:pt x="8" y="18"/>
                  </a:cubicBezTo>
                  <a:cubicBezTo>
                    <a:pt x="9" y="14"/>
                    <a:pt x="10" y="10"/>
                    <a:pt x="12" y="5"/>
                  </a:cubicBezTo>
                  <a:cubicBezTo>
                    <a:pt x="13" y="1"/>
                    <a:pt x="6" y="0"/>
                    <a:pt x="5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5" name="Freeform 275"/>
            <p:cNvSpPr>
              <a:spLocks/>
            </p:cNvSpPr>
            <p:nvPr/>
          </p:nvSpPr>
          <p:spPr bwMode="auto">
            <a:xfrm>
              <a:off x="5075238" y="2682875"/>
              <a:ext cx="39688" cy="61913"/>
            </a:xfrm>
            <a:custGeom>
              <a:avLst/>
              <a:gdLst>
                <a:gd name="T0" fmla="*/ 5 w 12"/>
                <a:gd name="T1" fmla="*/ 4 h 19"/>
                <a:gd name="T2" fmla="*/ 3 w 12"/>
                <a:gd name="T3" fmla="*/ 11 h 19"/>
                <a:gd name="T4" fmla="*/ 1 w 12"/>
                <a:gd name="T5" fmla="*/ 17 h 19"/>
                <a:gd name="T6" fmla="*/ 5 w 12"/>
                <a:gd name="T7" fmla="*/ 19 h 19"/>
                <a:gd name="T8" fmla="*/ 9 w 12"/>
                <a:gd name="T9" fmla="*/ 13 h 19"/>
                <a:gd name="T10" fmla="*/ 11 w 12"/>
                <a:gd name="T11" fmla="*/ 6 h 19"/>
                <a:gd name="T12" fmla="*/ 5 w 12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">
                  <a:moveTo>
                    <a:pt x="5" y="4"/>
                  </a:moveTo>
                  <a:cubicBezTo>
                    <a:pt x="4" y="6"/>
                    <a:pt x="4" y="9"/>
                    <a:pt x="3" y="11"/>
                  </a:cubicBezTo>
                  <a:cubicBezTo>
                    <a:pt x="2" y="13"/>
                    <a:pt x="0" y="14"/>
                    <a:pt x="1" y="17"/>
                  </a:cubicBezTo>
                  <a:cubicBezTo>
                    <a:pt x="2" y="19"/>
                    <a:pt x="3" y="19"/>
                    <a:pt x="5" y="19"/>
                  </a:cubicBezTo>
                  <a:cubicBezTo>
                    <a:pt x="7" y="18"/>
                    <a:pt x="8" y="16"/>
                    <a:pt x="9" y="13"/>
                  </a:cubicBezTo>
                  <a:cubicBezTo>
                    <a:pt x="10" y="11"/>
                    <a:pt x="11" y="8"/>
                    <a:pt x="11" y="6"/>
                  </a:cubicBezTo>
                  <a:cubicBezTo>
                    <a:pt x="12" y="1"/>
                    <a:pt x="5" y="0"/>
                    <a:pt x="5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6" name="Freeform 276"/>
            <p:cNvSpPr>
              <a:spLocks/>
            </p:cNvSpPr>
            <p:nvPr/>
          </p:nvSpPr>
          <p:spPr bwMode="auto">
            <a:xfrm>
              <a:off x="4827588" y="2828925"/>
              <a:ext cx="65088" cy="95250"/>
            </a:xfrm>
            <a:custGeom>
              <a:avLst/>
              <a:gdLst>
                <a:gd name="T0" fmla="*/ 13 w 20"/>
                <a:gd name="T1" fmla="*/ 3 h 29"/>
                <a:gd name="T2" fmla="*/ 1 w 20"/>
                <a:gd name="T3" fmla="*/ 23 h 29"/>
                <a:gd name="T4" fmla="*/ 6 w 20"/>
                <a:gd name="T5" fmla="*/ 26 h 29"/>
                <a:gd name="T6" fmla="*/ 18 w 20"/>
                <a:gd name="T7" fmla="*/ 6 h 29"/>
                <a:gd name="T8" fmla="*/ 13 w 20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9">
                  <a:moveTo>
                    <a:pt x="13" y="3"/>
                  </a:moveTo>
                  <a:cubicBezTo>
                    <a:pt x="9" y="9"/>
                    <a:pt x="4" y="16"/>
                    <a:pt x="1" y="23"/>
                  </a:cubicBezTo>
                  <a:cubicBezTo>
                    <a:pt x="0" y="25"/>
                    <a:pt x="4" y="29"/>
                    <a:pt x="6" y="26"/>
                  </a:cubicBezTo>
                  <a:cubicBezTo>
                    <a:pt x="11" y="20"/>
                    <a:pt x="14" y="12"/>
                    <a:pt x="18" y="6"/>
                  </a:cubicBezTo>
                  <a:cubicBezTo>
                    <a:pt x="20" y="2"/>
                    <a:pt x="15" y="0"/>
                    <a:pt x="13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7" name="Freeform 277"/>
            <p:cNvSpPr>
              <a:spLocks/>
            </p:cNvSpPr>
            <p:nvPr/>
          </p:nvSpPr>
          <p:spPr bwMode="auto">
            <a:xfrm>
              <a:off x="4860926" y="2822575"/>
              <a:ext cx="65088" cy="111125"/>
            </a:xfrm>
            <a:custGeom>
              <a:avLst/>
              <a:gdLst>
                <a:gd name="T0" fmla="*/ 13 w 20"/>
                <a:gd name="T1" fmla="*/ 3 h 34"/>
                <a:gd name="T2" fmla="*/ 5 w 20"/>
                <a:gd name="T3" fmla="*/ 18 h 34"/>
                <a:gd name="T4" fmla="*/ 0 w 20"/>
                <a:gd name="T5" fmla="*/ 31 h 34"/>
                <a:gd name="T6" fmla="*/ 4 w 20"/>
                <a:gd name="T7" fmla="*/ 33 h 34"/>
                <a:gd name="T8" fmla="*/ 11 w 20"/>
                <a:gd name="T9" fmla="*/ 20 h 34"/>
                <a:gd name="T10" fmla="*/ 18 w 20"/>
                <a:gd name="T11" fmla="*/ 6 h 34"/>
                <a:gd name="T12" fmla="*/ 13 w 20"/>
                <a:gd name="T13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3" y="3"/>
                  </a:moveTo>
                  <a:cubicBezTo>
                    <a:pt x="10" y="8"/>
                    <a:pt x="7" y="13"/>
                    <a:pt x="5" y="18"/>
                  </a:cubicBezTo>
                  <a:cubicBezTo>
                    <a:pt x="3" y="22"/>
                    <a:pt x="0" y="26"/>
                    <a:pt x="0" y="31"/>
                  </a:cubicBezTo>
                  <a:cubicBezTo>
                    <a:pt x="0" y="34"/>
                    <a:pt x="3" y="34"/>
                    <a:pt x="4" y="33"/>
                  </a:cubicBezTo>
                  <a:cubicBezTo>
                    <a:pt x="8" y="30"/>
                    <a:pt x="9" y="24"/>
                    <a:pt x="11" y="20"/>
                  </a:cubicBezTo>
                  <a:cubicBezTo>
                    <a:pt x="13" y="16"/>
                    <a:pt x="15" y="11"/>
                    <a:pt x="18" y="6"/>
                  </a:cubicBezTo>
                  <a:cubicBezTo>
                    <a:pt x="20" y="3"/>
                    <a:pt x="14" y="0"/>
                    <a:pt x="13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8" name="Freeform 278"/>
            <p:cNvSpPr>
              <a:spLocks/>
            </p:cNvSpPr>
            <p:nvPr/>
          </p:nvSpPr>
          <p:spPr bwMode="auto">
            <a:xfrm>
              <a:off x="4895851" y="2838450"/>
              <a:ext cx="52388" cy="76200"/>
            </a:xfrm>
            <a:custGeom>
              <a:avLst/>
              <a:gdLst>
                <a:gd name="T0" fmla="*/ 9 w 16"/>
                <a:gd name="T1" fmla="*/ 4 h 23"/>
                <a:gd name="T2" fmla="*/ 4 w 16"/>
                <a:gd name="T3" fmla="*/ 12 h 23"/>
                <a:gd name="T4" fmla="*/ 1 w 16"/>
                <a:gd name="T5" fmla="*/ 20 h 23"/>
                <a:gd name="T6" fmla="*/ 4 w 16"/>
                <a:gd name="T7" fmla="*/ 22 h 23"/>
                <a:gd name="T8" fmla="*/ 9 w 16"/>
                <a:gd name="T9" fmla="*/ 16 h 23"/>
                <a:gd name="T10" fmla="*/ 14 w 16"/>
                <a:gd name="T11" fmla="*/ 7 h 23"/>
                <a:gd name="T12" fmla="*/ 9 w 16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7"/>
                    <a:pt x="6" y="10"/>
                    <a:pt x="4" y="12"/>
                  </a:cubicBezTo>
                  <a:cubicBezTo>
                    <a:pt x="3" y="15"/>
                    <a:pt x="0" y="17"/>
                    <a:pt x="1" y="20"/>
                  </a:cubicBezTo>
                  <a:cubicBezTo>
                    <a:pt x="1" y="22"/>
                    <a:pt x="2" y="23"/>
                    <a:pt x="4" y="22"/>
                  </a:cubicBezTo>
                  <a:cubicBezTo>
                    <a:pt x="7" y="22"/>
                    <a:pt x="8" y="18"/>
                    <a:pt x="9" y="16"/>
                  </a:cubicBezTo>
                  <a:cubicBezTo>
                    <a:pt x="11" y="13"/>
                    <a:pt x="12" y="10"/>
                    <a:pt x="14" y="7"/>
                  </a:cubicBezTo>
                  <a:cubicBezTo>
                    <a:pt x="16" y="3"/>
                    <a:pt x="10" y="0"/>
                    <a:pt x="9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9" name="Freeform 279"/>
            <p:cNvSpPr>
              <a:spLocks/>
            </p:cNvSpPr>
            <p:nvPr/>
          </p:nvSpPr>
          <p:spPr bwMode="auto">
            <a:xfrm>
              <a:off x="5213351" y="2838450"/>
              <a:ext cx="44450" cy="69850"/>
            </a:xfrm>
            <a:custGeom>
              <a:avLst/>
              <a:gdLst>
                <a:gd name="T0" fmla="*/ 7 w 14"/>
                <a:gd name="T1" fmla="*/ 3 h 21"/>
                <a:gd name="T2" fmla="*/ 3 w 14"/>
                <a:gd name="T3" fmla="*/ 11 h 21"/>
                <a:gd name="T4" fmla="*/ 1 w 14"/>
                <a:gd name="T5" fmla="*/ 19 h 21"/>
                <a:gd name="T6" fmla="*/ 5 w 14"/>
                <a:gd name="T7" fmla="*/ 20 h 21"/>
                <a:gd name="T8" fmla="*/ 8 w 14"/>
                <a:gd name="T9" fmla="*/ 13 h 21"/>
                <a:gd name="T10" fmla="*/ 12 w 14"/>
                <a:gd name="T11" fmla="*/ 6 h 21"/>
                <a:gd name="T12" fmla="*/ 7 w 14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7" y="3"/>
                  </a:moveTo>
                  <a:cubicBezTo>
                    <a:pt x="5" y="6"/>
                    <a:pt x="4" y="8"/>
                    <a:pt x="3" y="11"/>
                  </a:cubicBezTo>
                  <a:cubicBezTo>
                    <a:pt x="2" y="14"/>
                    <a:pt x="0" y="16"/>
                    <a:pt x="1" y="19"/>
                  </a:cubicBezTo>
                  <a:cubicBezTo>
                    <a:pt x="2" y="21"/>
                    <a:pt x="4" y="21"/>
                    <a:pt x="5" y="20"/>
                  </a:cubicBezTo>
                  <a:cubicBezTo>
                    <a:pt x="7" y="18"/>
                    <a:pt x="7" y="16"/>
                    <a:pt x="8" y="13"/>
                  </a:cubicBezTo>
                  <a:cubicBezTo>
                    <a:pt x="9" y="11"/>
                    <a:pt x="10" y="8"/>
                    <a:pt x="12" y="6"/>
                  </a:cubicBezTo>
                  <a:cubicBezTo>
                    <a:pt x="14" y="3"/>
                    <a:pt x="9" y="0"/>
                    <a:pt x="7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0" name="Freeform 280"/>
            <p:cNvSpPr>
              <a:spLocks/>
            </p:cNvSpPr>
            <p:nvPr/>
          </p:nvSpPr>
          <p:spPr bwMode="auto">
            <a:xfrm>
              <a:off x="5238751" y="2813050"/>
              <a:ext cx="55563" cy="117475"/>
            </a:xfrm>
            <a:custGeom>
              <a:avLst/>
              <a:gdLst>
                <a:gd name="T0" fmla="*/ 9 w 17"/>
                <a:gd name="T1" fmla="*/ 4 h 36"/>
                <a:gd name="T2" fmla="*/ 5 w 17"/>
                <a:gd name="T3" fmla="*/ 17 h 36"/>
                <a:gd name="T4" fmla="*/ 0 w 17"/>
                <a:gd name="T5" fmla="*/ 30 h 36"/>
                <a:gd name="T6" fmla="*/ 6 w 17"/>
                <a:gd name="T7" fmla="*/ 33 h 36"/>
                <a:gd name="T8" fmla="*/ 11 w 17"/>
                <a:gd name="T9" fmla="*/ 21 h 36"/>
                <a:gd name="T10" fmla="*/ 16 w 17"/>
                <a:gd name="T11" fmla="*/ 6 h 36"/>
                <a:gd name="T12" fmla="*/ 9 w 17"/>
                <a:gd name="T13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4"/>
                  </a:moveTo>
                  <a:cubicBezTo>
                    <a:pt x="8" y="9"/>
                    <a:pt x="7" y="13"/>
                    <a:pt x="5" y="17"/>
                  </a:cubicBezTo>
                  <a:cubicBezTo>
                    <a:pt x="3" y="21"/>
                    <a:pt x="1" y="26"/>
                    <a:pt x="0" y="30"/>
                  </a:cubicBezTo>
                  <a:cubicBezTo>
                    <a:pt x="0" y="33"/>
                    <a:pt x="3" y="36"/>
                    <a:pt x="6" y="33"/>
                  </a:cubicBezTo>
                  <a:cubicBezTo>
                    <a:pt x="8" y="29"/>
                    <a:pt x="10" y="25"/>
                    <a:pt x="11" y="21"/>
                  </a:cubicBezTo>
                  <a:cubicBezTo>
                    <a:pt x="13" y="16"/>
                    <a:pt x="14" y="11"/>
                    <a:pt x="16" y="6"/>
                  </a:cubicBezTo>
                  <a:cubicBezTo>
                    <a:pt x="17" y="2"/>
                    <a:pt x="11" y="0"/>
                    <a:pt x="9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1" name="Freeform 281"/>
            <p:cNvSpPr>
              <a:spLocks/>
            </p:cNvSpPr>
            <p:nvPr/>
          </p:nvSpPr>
          <p:spPr bwMode="auto">
            <a:xfrm>
              <a:off x="5264151" y="2835275"/>
              <a:ext cx="49213" cy="107950"/>
            </a:xfrm>
            <a:custGeom>
              <a:avLst/>
              <a:gdLst>
                <a:gd name="T0" fmla="*/ 8 w 15"/>
                <a:gd name="T1" fmla="*/ 4 h 33"/>
                <a:gd name="T2" fmla="*/ 5 w 15"/>
                <a:gd name="T3" fmla="*/ 16 h 33"/>
                <a:gd name="T4" fmla="*/ 0 w 15"/>
                <a:gd name="T5" fmla="*/ 27 h 33"/>
                <a:gd name="T6" fmla="*/ 6 w 15"/>
                <a:gd name="T7" fmla="*/ 30 h 33"/>
                <a:gd name="T8" fmla="*/ 15 w 15"/>
                <a:gd name="T9" fmla="*/ 6 h 33"/>
                <a:gd name="T10" fmla="*/ 8 w 15"/>
                <a:gd name="T11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3">
                  <a:moveTo>
                    <a:pt x="8" y="4"/>
                  </a:moveTo>
                  <a:cubicBezTo>
                    <a:pt x="7" y="8"/>
                    <a:pt x="6" y="12"/>
                    <a:pt x="5" y="16"/>
                  </a:cubicBezTo>
                  <a:cubicBezTo>
                    <a:pt x="3" y="20"/>
                    <a:pt x="1" y="23"/>
                    <a:pt x="0" y="27"/>
                  </a:cubicBezTo>
                  <a:cubicBezTo>
                    <a:pt x="0" y="30"/>
                    <a:pt x="3" y="33"/>
                    <a:pt x="6" y="30"/>
                  </a:cubicBezTo>
                  <a:cubicBezTo>
                    <a:pt x="11" y="24"/>
                    <a:pt x="13" y="14"/>
                    <a:pt x="15" y="6"/>
                  </a:cubicBezTo>
                  <a:cubicBezTo>
                    <a:pt x="15" y="2"/>
                    <a:pt x="9" y="0"/>
                    <a:pt x="8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2" name="Freeform 282"/>
            <p:cNvSpPr>
              <a:spLocks/>
            </p:cNvSpPr>
            <p:nvPr/>
          </p:nvSpPr>
          <p:spPr bwMode="auto">
            <a:xfrm>
              <a:off x="5294313" y="2874962"/>
              <a:ext cx="42863" cy="61913"/>
            </a:xfrm>
            <a:custGeom>
              <a:avLst/>
              <a:gdLst>
                <a:gd name="T0" fmla="*/ 6 w 13"/>
                <a:gd name="T1" fmla="*/ 3 h 19"/>
                <a:gd name="T2" fmla="*/ 3 w 13"/>
                <a:gd name="T3" fmla="*/ 9 h 19"/>
                <a:gd name="T4" fmla="*/ 0 w 13"/>
                <a:gd name="T5" fmla="*/ 15 h 19"/>
                <a:gd name="T6" fmla="*/ 4 w 13"/>
                <a:gd name="T7" fmla="*/ 18 h 19"/>
                <a:gd name="T8" fmla="*/ 12 w 13"/>
                <a:gd name="T9" fmla="*/ 5 h 19"/>
                <a:gd name="T10" fmla="*/ 6 w 13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9">
                  <a:moveTo>
                    <a:pt x="6" y="3"/>
                  </a:moveTo>
                  <a:cubicBezTo>
                    <a:pt x="5" y="5"/>
                    <a:pt x="4" y="7"/>
                    <a:pt x="3" y="9"/>
                  </a:cubicBezTo>
                  <a:cubicBezTo>
                    <a:pt x="2" y="11"/>
                    <a:pt x="1" y="13"/>
                    <a:pt x="0" y="15"/>
                  </a:cubicBezTo>
                  <a:cubicBezTo>
                    <a:pt x="0" y="17"/>
                    <a:pt x="3" y="19"/>
                    <a:pt x="4" y="18"/>
                  </a:cubicBezTo>
                  <a:cubicBezTo>
                    <a:pt x="8" y="15"/>
                    <a:pt x="10" y="9"/>
                    <a:pt x="12" y="5"/>
                  </a:cubicBezTo>
                  <a:cubicBezTo>
                    <a:pt x="13" y="1"/>
                    <a:pt x="7" y="0"/>
                    <a:pt x="6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3" name="Freeform 283"/>
            <p:cNvSpPr>
              <a:spLocks/>
            </p:cNvSpPr>
            <p:nvPr/>
          </p:nvSpPr>
          <p:spPr bwMode="auto">
            <a:xfrm>
              <a:off x="4981576" y="2408237"/>
              <a:ext cx="44450" cy="123825"/>
            </a:xfrm>
            <a:custGeom>
              <a:avLst/>
              <a:gdLst>
                <a:gd name="T0" fmla="*/ 8 w 14"/>
                <a:gd name="T1" fmla="*/ 3 h 38"/>
                <a:gd name="T2" fmla="*/ 0 w 14"/>
                <a:gd name="T3" fmla="*/ 35 h 38"/>
                <a:gd name="T4" fmla="*/ 3 w 14"/>
                <a:gd name="T5" fmla="*/ 38 h 38"/>
                <a:gd name="T6" fmla="*/ 3 w 14"/>
                <a:gd name="T7" fmla="*/ 38 h 38"/>
                <a:gd name="T8" fmla="*/ 6 w 14"/>
                <a:gd name="T9" fmla="*/ 36 h 38"/>
                <a:gd name="T10" fmla="*/ 6 w 14"/>
                <a:gd name="T11" fmla="*/ 36 h 38"/>
                <a:gd name="T12" fmla="*/ 5 w 14"/>
                <a:gd name="T13" fmla="*/ 34 h 38"/>
                <a:gd name="T14" fmla="*/ 7 w 14"/>
                <a:gd name="T15" fmla="*/ 31 h 38"/>
                <a:gd name="T16" fmla="*/ 8 w 14"/>
                <a:gd name="T17" fmla="*/ 29 h 38"/>
                <a:gd name="T18" fmla="*/ 10 w 14"/>
                <a:gd name="T19" fmla="*/ 20 h 38"/>
                <a:gd name="T20" fmla="*/ 13 w 14"/>
                <a:gd name="T21" fmla="*/ 4 h 38"/>
                <a:gd name="T22" fmla="*/ 8 w 14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8">
                  <a:moveTo>
                    <a:pt x="8" y="3"/>
                  </a:moveTo>
                  <a:cubicBezTo>
                    <a:pt x="6" y="13"/>
                    <a:pt x="3" y="24"/>
                    <a:pt x="0" y="35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5" y="38"/>
                    <a:pt x="6" y="37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5"/>
                    <a:pt x="6" y="34"/>
                    <a:pt x="5" y="34"/>
                  </a:cubicBezTo>
                  <a:cubicBezTo>
                    <a:pt x="7" y="34"/>
                    <a:pt x="7" y="33"/>
                    <a:pt x="7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6"/>
                    <a:pt x="9" y="23"/>
                    <a:pt x="10" y="20"/>
                  </a:cubicBezTo>
                  <a:cubicBezTo>
                    <a:pt x="11" y="15"/>
                    <a:pt x="12" y="9"/>
                    <a:pt x="13" y="4"/>
                  </a:cubicBezTo>
                  <a:cubicBezTo>
                    <a:pt x="14" y="1"/>
                    <a:pt x="9" y="0"/>
                    <a:pt x="8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4" name="Freeform 284"/>
            <p:cNvSpPr>
              <a:spLocks/>
            </p:cNvSpPr>
            <p:nvPr/>
          </p:nvSpPr>
          <p:spPr bwMode="auto">
            <a:xfrm>
              <a:off x="5010151" y="2362200"/>
              <a:ext cx="65088" cy="192088"/>
            </a:xfrm>
            <a:custGeom>
              <a:avLst/>
              <a:gdLst>
                <a:gd name="T0" fmla="*/ 14 w 20"/>
                <a:gd name="T1" fmla="*/ 3 h 59"/>
                <a:gd name="T2" fmla="*/ 1 w 20"/>
                <a:gd name="T3" fmla="*/ 56 h 59"/>
                <a:gd name="T4" fmla="*/ 6 w 20"/>
                <a:gd name="T5" fmla="*/ 56 h 59"/>
                <a:gd name="T6" fmla="*/ 19 w 20"/>
                <a:gd name="T7" fmla="*/ 5 h 59"/>
                <a:gd name="T8" fmla="*/ 14 w 20"/>
                <a:gd name="T9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9">
                  <a:moveTo>
                    <a:pt x="14" y="3"/>
                  </a:moveTo>
                  <a:cubicBezTo>
                    <a:pt x="9" y="20"/>
                    <a:pt x="2" y="38"/>
                    <a:pt x="1" y="56"/>
                  </a:cubicBezTo>
                  <a:cubicBezTo>
                    <a:pt x="0" y="59"/>
                    <a:pt x="5" y="59"/>
                    <a:pt x="6" y="56"/>
                  </a:cubicBezTo>
                  <a:cubicBezTo>
                    <a:pt x="11" y="40"/>
                    <a:pt x="14" y="22"/>
                    <a:pt x="19" y="5"/>
                  </a:cubicBezTo>
                  <a:cubicBezTo>
                    <a:pt x="20" y="1"/>
                    <a:pt x="16" y="0"/>
                    <a:pt x="14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5" name="Freeform 285"/>
            <p:cNvSpPr>
              <a:spLocks/>
            </p:cNvSpPr>
            <p:nvPr/>
          </p:nvSpPr>
          <p:spPr bwMode="auto">
            <a:xfrm>
              <a:off x="5049838" y="2312987"/>
              <a:ext cx="71438" cy="280988"/>
            </a:xfrm>
            <a:custGeom>
              <a:avLst/>
              <a:gdLst>
                <a:gd name="T0" fmla="*/ 17 w 22"/>
                <a:gd name="T1" fmla="*/ 3 h 86"/>
                <a:gd name="T2" fmla="*/ 1 w 22"/>
                <a:gd name="T3" fmla="*/ 81 h 86"/>
                <a:gd name="T4" fmla="*/ 6 w 22"/>
                <a:gd name="T5" fmla="*/ 82 h 86"/>
                <a:gd name="T6" fmla="*/ 21 w 22"/>
                <a:gd name="T7" fmla="*/ 4 h 86"/>
                <a:gd name="T8" fmla="*/ 17 w 22"/>
                <a:gd name="T9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6">
                  <a:moveTo>
                    <a:pt x="17" y="3"/>
                  </a:moveTo>
                  <a:cubicBezTo>
                    <a:pt x="11" y="29"/>
                    <a:pt x="6" y="55"/>
                    <a:pt x="1" y="81"/>
                  </a:cubicBezTo>
                  <a:cubicBezTo>
                    <a:pt x="0" y="84"/>
                    <a:pt x="5" y="86"/>
                    <a:pt x="6" y="82"/>
                  </a:cubicBezTo>
                  <a:cubicBezTo>
                    <a:pt x="12" y="56"/>
                    <a:pt x="16" y="30"/>
                    <a:pt x="21" y="4"/>
                  </a:cubicBezTo>
                  <a:cubicBezTo>
                    <a:pt x="22" y="1"/>
                    <a:pt x="17" y="0"/>
                    <a:pt x="17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6" name="Freeform 286"/>
            <p:cNvSpPr>
              <a:spLocks/>
            </p:cNvSpPr>
            <p:nvPr/>
          </p:nvSpPr>
          <p:spPr bwMode="auto">
            <a:xfrm>
              <a:off x="5078413" y="2281237"/>
              <a:ext cx="82550" cy="331788"/>
            </a:xfrm>
            <a:custGeom>
              <a:avLst/>
              <a:gdLst>
                <a:gd name="T0" fmla="*/ 20 w 25"/>
                <a:gd name="T1" fmla="*/ 3 h 102"/>
                <a:gd name="T2" fmla="*/ 1 w 25"/>
                <a:gd name="T3" fmla="*/ 97 h 102"/>
                <a:gd name="T4" fmla="*/ 7 w 25"/>
                <a:gd name="T5" fmla="*/ 98 h 102"/>
                <a:gd name="T6" fmla="*/ 24 w 25"/>
                <a:gd name="T7" fmla="*/ 4 h 102"/>
                <a:gd name="T8" fmla="*/ 20 w 25"/>
                <a:gd name="T9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2">
                  <a:moveTo>
                    <a:pt x="20" y="3"/>
                  </a:moveTo>
                  <a:cubicBezTo>
                    <a:pt x="13" y="35"/>
                    <a:pt x="7" y="66"/>
                    <a:pt x="1" y="97"/>
                  </a:cubicBezTo>
                  <a:cubicBezTo>
                    <a:pt x="0" y="101"/>
                    <a:pt x="6" y="102"/>
                    <a:pt x="7" y="98"/>
                  </a:cubicBezTo>
                  <a:cubicBezTo>
                    <a:pt x="13" y="67"/>
                    <a:pt x="19" y="36"/>
                    <a:pt x="24" y="4"/>
                  </a:cubicBezTo>
                  <a:cubicBezTo>
                    <a:pt x="25" y="2"/>
                    <a:pt x="20" y="0"/>
                    <a:pt x="20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7" name="Freeform 287"/>
            <p:cNvSpPr>
              <a:spLocks/>
            </p:cNvSpPr>
            <p:nvPr/>
          </p:nvSpPr>
          <p:spPr bwMode="auto">
            <a:xfrm>
              <a:off x="5124451" y="2244725"/>
              <a:ext cx="74613" cy="371475"/>
            </a:xfrm>
            <a:custGeom>
              <a:avLst/>
              <a:gdLst>
                <a:gd name="T0" fmla="*/ 19 w 23"/>
                <a:gd name="T1" fmla="*/ 2 h 114"/>
                <a:gd name="T2" fmla="*/ 1 w 23"/>
                <a:gd name="T3" fmla="*/ 109 h 114"/>
                <a:gd name="T4" fmla="*/ 7 w 23"/>
                <a:gd name="T5" fmla="*/ 110 h 114"/>
                <a:gd name="T6" fmla="*/ 23 w 23"/>
                <a:gd name="T7" fmla="*/ 3 h 114"/>
                <a:gd name="T8" fmla="*/ 19 w 23"/>
                <a:gd name="T9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4">
                  <a:moveTo>
                    <a:pt x="19" y="2"/>
                  </a:moveTo>
                  <a:cubicBezTo>
                    <a:pt x="14" y="38"/>
                    <a:pt x="7" y="73"/>
                    <a:pt x="1" y="109"/>
                  </a:cubicBezTo>
                  <a:cubicBezTo>
                    <a:pt x="0" y="113"/>
                    <a:pt x="6" y="114"/>
                    <a:pt x="7" y="110"/>
                  </a:cubicBezTo>
                  <a:cubicBezTo>
                    <a:pt x="14" y="75"/>
                    <a:pt x="19" y="39"/>
                    <a:pt x="23" y="3"/>
                  </a:cubicBezTo>
                  <a:cubicBezTo>
                    <a:pt x="23" y="0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8" name="Freeform 288"/>
            <p:cNvSpPr>
              <a:spLocks/>
            </p:cNvSpPr>
            <p:nvPr/>
          </p:nvSpPr>
          <p:spPr bwMode="auto">
            <a:xfrm>
              <a:off x="5210176" y="2219325"/>
              <a:ext cx="34925" cy="103188"/>
            </a:xfrm>
            <a:custGeom>
              <a:avLst/>
              <a:gdLst>
                <a:gd name="T0" fmla="*/ 4 w 11"/>
                <a:gd name="T1" fmla="*/ 4 h 32"/>
                <a:gd name="T2" fmla="*/ 0 w 11"/>
                <a:gd name="T3" fmla="*/ 28 h 32"/>
                <a:gd name="T4" fmla="*/ 5 w 11"/>
                <a:gd name="T5" fmla="*/ 29 h 32"/>
                <a:gd name="T6" fmla="*/ 10 w 11"/>
                <a:gd name="T7" fmla="*/ 5 h 32"/>
                <a:gd name="T8" fmla="*/ 4 w 11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2">
                  <a:moveTo>
                    <a:pt x="4" y="4"/>
                  </a:moveTo>
                  <a:cubicBezTo>
                    <a:pt x="3" y="11"/>
                    <a:pt x="0" y="20"/>
                    <a:pt x="0" y="28"/>
                  </a:cubicBezTo>
                  <a:cubicBezTo>
                    <a:pt x="0" y="30"/>
                    <a:pt x="4" y="32"/>
                    <a:pt x="5" y="29"/>
                  </a:cubicBezTo>
                  <a:cubicBezTo>
                    <a:pt x="8" y="22"/>
                    <a:pt x="9" y="13"/>
                    <a:pt x="10" y="5"/>
                  </a:cubicBezTo>
                  <a:cubicBezTo>
                    <a:pt x="11" y="1"/>
                    <a:pt x="5" y="0"/>
                    <a:pt x="4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9" name="Freeform 289"/>
            <p:cNvSpPr>
              <a:spLocks/>
            </p:cNvSpPr>
            <p:nvPr/>
          </p:nvSpPr>
          <p:spPr bwMode="auto">
            <a:xfrm>
              <a:off x="5173663" y="2411412"/>
              <a:ext cx="46038" cy="166688"/>
            </a:xfrm>
            <a:custGeom>
              <a:avLst/>
              <a:gdLst>
                <a:gd name="T0" fmla="*/ 9 w 14"/>
                <a:gd name="T1" fmla="*/ 4 h 51"/>
                <a:gd name="T2" fmla="*/ 1 w 14"/>
                <a:gd name="T3" fmla="*/ 46 h 51"/>
                <a:gd name="T4" fmla="*/ 7 w 14"/>
                <a:gd name="T5" fmla="*/ 47 h 51"/>
                <a:gd name="T6" fmla="*/ 14 w 14"/>
                <a:gd name="T7" fmla="*/ 5 h 51"/>
                <a:gd name="T8" fmla="*/ 9 w 14"/>
                <a:gd name="T9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1">
                  <a:moveTo>
                    <a:pt x="9" y="4"/>
                  </a:moveTo>
                  <a:cubicBezTo>
                    <a:pt x="6" y="18"/>
                    <a:pt x="3" y="32"/>
                    <a:pt x="1" y="46"/>
                  </a:cubicBezTo>
                  <a:cubicBezTo>
                    <a:pt x="0" y="50"/>
                    <a:pt x="6" y="51"/>
                    <a:pt x="7" y="47"/>
                  </a:cubicBezTo>
                  <a:cubicBezTo>
                    <a:pt x="10" y="33"/>
                    <a:pt x="12" y="19"/>
                    <a:pt x="14" y="5"/>
                  </a:cubicBezTo>
                  <a:cubicBezTo>
                    <a:pt x="14" y="2"/>
                    <a:pt x="9" y="0"/>
                    <a:pt x="9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0" name="Freeform 290"/>
            <p:cNvSpPr>
              <a:spLocks/>
            </p:cNvSpPr>
            <p:nvPr/>
          </p:nvSpPr>
          <p:spPr bwMode="auto">
            <a:xfrm>
              <a:off x="5251451" y="2228850"/>
              <a:ext cx="33338" cy="111125"/>
            </a:xfrm>
            <a:custGeom>
              <a:avLst/>
              <a:gdLst>
                <a:gd name="T0" fmla="*/ 4 w 10"/>
                <a:gd name="T1" fmla="*/ 4 h 34"/>
                <a:gd name="T2" fmla="*/ 0 w 10"/>
                <a:gd name="T3" fmla="*/ 28 h 34"/>
                <a:gd name="T4" fmla="*/ 6 w 10"/>
                <a:gd name="T5" fmla="*/ 30 h 34"/>
                <a:gd name="T6" fmla="*/ 10 w 10"/>
                <a:gd name="T7" fmla="*/ 5 h 34"/>
                <a:gd name="T8" fmla="*/ 4 w 10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4">
                  <a:moveTo>
                    <a:pt x="4" y="4"/>
                  </a:moveTo>
                  <a:cubicBezTo>
                    <a:pt x="3" y="12"/>
                    <a:pt x="1" y="20"/>
                    <a:pt x="0" y="28"/>
                  </a:cubicBezTo>
                  <a:cubicBezTo>
                    <a:pt x="0" y="32"/>
                    <a:pt x="6" y="34"/>
                    <a:pt x="6" y="30"/>
                  </a:cubicBezTo>
                  <a:cubicBezTo>
                    <a:pt x="7" y="22"/>
                    <a:pt x="8" y="13"/>
                    <a:pt x="10" y="5"/>
                  </a:cubicBezTo>
                  <a:cubicBezTo>
                    <a:pt x="10" y="2"/>
                    <a:pt x="5" y="0"/>
                    <a:pt x="4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1" name="Freeform 291"/>
            <p:cNvSpPr>
              <a:spLocks/>
            </p:cNvSpPr>
            <p:nvPr/>
          </p:nvSpPr>
          <p:spPr bwMode="auto">
            <a:xfrm>
              <a:off x="5222876" y="2420937"/>
              <a:ext cx="28575" cy="95250"/>
            </a:xfrm>
            <a:custGeom>
              <a:avLst/>
              <a:gdLst>
                <a:gd name="T0" fmla="*/ 3 w 9"/>
                <a:gd name="T1" fmla="*/ 4 h 29"/>
                <a:gd name="T2" fmla="*/ 0 w 9"/>
                <a:gd name="T3" fmla="*/ 25 h 29"/>
                <a:gd name="T4" fmla="*/ 6 w 9"/>
                <a:gd name="T5" fmla="*/ 26 h 29"/>
                <a:gd name="T6" fmla="*/ 9 w 9"/>
                <a:gd name="T7" fmla="*/ 4 h 29"/>
                <a:gd name="T8" fmla="*/ 3 w 9"/>
                <a:gd name="T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9">
                  <a:moveTo>
                    <a:pt x="3" y="4"/>
                  </a:moveTo>
                  <a:cubicBezTo>
                    <a:pt x="3" y="11"/>
                    <a:pt x="1" y="18"/>
                    <a:pt x="0" y="25"/>
                  </a:cubicBezTo>
                  <a:cubicBezTo>
                    <a:pt x="0" y="28"/>
                    <a:pt x="5" y="29"/>
                    <a:pt x="6" y="26"/>
                  </a:cubicBezTo>
                  <a:cubicBezTo>
                    <a:pt x="8" y="19"/>
                    <a:pt x="9" y="11"/>
                    <a:pt x="9" y="4"/>
                  </a:cubicBezTo>
                  <a:cubicBezTo>
                    <a:pt x="9" y="0"/>
                    <a:pt x="4" y="0"/>
                    <a:pt x="3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2" name="Freeform 292"/>
            <p:cNvSpPr>
              <a:spLocks/>
            </p:cNvSpPr>
            <p:nvPr/>
          </p:nvSpPr>
          <p:spPr bwMode="auto">
            <a:xfrm>
              <a:off x="5257801" y="2260600"/>
              <a:ext cx="55563" cy="231775"/>
            </a:xfrm>
            <a:custGeom>
              <a:avLst/>
              <a:gdLst>
                <a:gd name="T0" fmla="*/ 12 w 17"/>
                <a:gd name="T1" fmla="*/ 3 h 71"/>
                <a:gd name="T2" fmla="*/ 1 w 17"/>
                <a:gd name="T3" fmla="*/ 65 h 71"/>
                <a:gd name="T4" fmla="*/ 7 w 17"/>
                <a:gd name="T5" fmla="*/ 66 h 71"/>
                <a:gd name="T6" fmla="*/ 17 w 17"/>
                <a:gd name="T7" fmla="*/ 4 h 71"/>
                <a:gd name="T8" fmla="*/ 12 w 17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1">
                  <a:moveTo>
                    <a:pt x="12" y="3"/>
                  </a:moveTo>
                  <a:cubicBezTo>
                    <a:pt x="8" y="24"/>
                    <a:pt x="4" y="44"/>
                    <a:pt x="1" y="65"/>
                  </a:cubicBezTo>
                  <a:cubicBezTo>
                    <a:pt x="0" y="69"/>
                    <a:pt x="6" y="71"/>
                    <a:pt x="7" y="66"/>
                  </a:cubicBezTo>
                  <a:cubicBezTo>
                    <a:pt x="11" y="46"/>
                    <a:pt x="14" y="25"/>
                    <a:pt x="17" y="4"/>
                  </a:cubicBezTo>
                  <a:cubicBezTo>
                    <a:pt x="17" y="1"/>
                    <a:pt x="13" y="0"/>
                    <a:pt x="12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3" name="Freeform 293"/>
            <p:cNvSpPr>
              <a:spLocks/>
            </p:cNvSpPr>
            <p:nvPr/>
          </p:nvSpPr>
          <p:spPr bwMode="auto">
            <a:xfrm>
              <a:off x="5287963" y="2293937"/>
              <a:ext cx="65088" cy="266700"/>
            </a:xfrm>
            <a:custGeom>
              <a:avLst/>
              <a:gdLst>
                <a:gd name="T0" fmla="*/ 14 w 20"/>
                <a:gd name="T1" fmla="*/ 4 h 82"/>
                <a:gd name="T2" fmla="*/ 0 w 20"/>
                <a:gd name="T3" fmla="*/ 76 h 82"/>
                <a:gd name="T4" fmla="*/ 7 w 20"/>
                <a:gd name="T5" fmla="*/ 78 h 82"/>
                <a:gd name="T6" fmla="*/ 19 w 20"/>
                <a:gd name="T7" fmla="*/ 5 h 82"/>
                <a:gd name="T8" fmla="*/ 14 w 20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2">
                  <a:moveTo>
                    <a:pt x="14" y="4"/>
                  </a:moveTo>
                  <a:cubicBezTo>
                    <a:pt x="9" y="28"/>
                    <a:pt x="4" y="52"/>
                    <a:pt x="0" y="76"/>
                  </a:cubicBezTo>
                  <a:cubicBezTo>
                    <a:pt x="0" y="80"/>
                    <a:pt x="6" y="82"/>
                    <a:pt x="7" y="78"/>
                  </a:cubicBezTo>
                  <a:cubicBezTo>
                    <a:pt x="13" y="54"/>
                    <a:pt x="16" y="29"/>
                    <a:pt x="19" y="5"/>
                  </a:cubicBezTo>
                  <a:cubicBezTo>
                    <a:pt x="20" y="2"/>
                    <a:pt x="14" y="0"/>
                    <a:pt x="14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4" name="Freeform 294"/>
            <p:cNvSpPr>
              <a:spLocks/>
            </p:cNvSpPr>
            <p:nvPr/>
          </p:nvSpPr>
          <p:spPr bwMode="auto">
            <a:xfrm>
              <a:off x="5210176" y="2757487"/>
              <a:ext cx="44450" cy="104775"/>
            </a:xfrm>
            <a:custGeom>
              <a:avLst/>
              <a:gdLst>
                <a:gd name="T0" fmla="*/ 8 w 14"/>
                <a:gd name="T1" fmla="*/ 3 h 32"/>
                <a:gd name="T2" fmla="*/ 5 w 14"/>
                <a:gd name="T3" fmla="*/ 15 h 32"/>
                <a:gd name="T4" fmla="*/ 0 w 14"/>
                <a:gd name="T5" fmla="*/ 27 h 32"/>
                <a:gd name="T6" fmla="*/ 6 w 14"/>
                <a:gd name="T7" fmla="*/ 29 h 32"/>
                <a:gd name="T8" fmla="*/ 13 w 14"/>
                <a:gd name="T9" fmla="*/ 5 h 32"/>
                <a:gd name="T10" fmla="*/ 8 w 14"/>
                <a:gd name="T1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2">
                  <a:moveTo>
                    <a:pt x="8" y="3"/>
                  </a:moveTo>
                  <a:cubicBezTo>
                    <a:pt x="7" y="7"/>
                    <a:pt x="6" y="12"/>
                    <a:pt x="5" y="15"/>
                  </a:cubicBezTo>
                  <a:cubicBezTo>
                    <a:pt x="3" y="19"/>
                    <a:pt x="1" y="23"/>
                    <a:pt x="0" y="27"/>
                  </a:cubicBezTo>
                  <a:cubicBezTo>
                    <a:pt x="0" y="31"/>
                    <a:pt x="4" y="32"/>
                    <a:pt x="6" y="29"/>
                  </a:cubicBezTo>
                  <a:cubicBezTo>
                    <a:pt x="10" y="22"/>
                    <a:pt x="11" y="13"/>
                    <a:pt x="13" y="5"/>
                  </a:cubicBezTo>
                  <a:cubicBezTo>
                    <a:pt x="14" y="1"/>
                    <a:pt x="9" y="0"/>
                    <a:pt x="8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5" name="Freeform 295"/>
            <p:cNvSpPr>
              <a:spLocks/>
            </p:cNvSpPr>
            <p:nvPr/>
          </p:nvSpPr>
          <p:spPr bwMode="auto">
            <a:xfrm>
              <a:off x="5260976" y="2476500"/>
              <a:ext cx="98425" cy="346075"/>
            </a:xfrm>
            <a:custGeom>
              <a:avLst/>
              <a:gdLst>
                <a:gd name="T0" fmla="*/ 26 w 30"/>
                <a:gd name="T1" fmla="*/ 3 h 106"/>
                <a:gd name="T2" fmla="*/ 1 w 30"/>
                <a:gd name="T3" fmla="*/ 100 h 106"/>
                <a:gd name="T4" fmla="*/ 8 w 30"/>
                <a:gd name="T5" fmla="*/ 102 h 106"/>
                <a:gd name="T6" fmla="*/ 30 w 30"/>
                <a:gd name="T7" fmla="*/ 4 h 106"/>
                <a:gd name="T8" fmla="*/ 26 w 30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26" y="3"/>
                  </a:moveTo>
                  <a:cubicBezTo>
                    <a:pt x="18" y="35"/>
                    <a:pt x="10" y="68"/>
                    <a:pt x="1" y="100"/>
                  </a:cubicBezTo>
                  <a:cubicBezTo>
                    <a:pt x="0" y="105"/>
                    <a:pt x="7" y="106"/>
                    <a:pt x="8" y="102"/>
                  </a:cubicBezTo>
                  <a:cubicBezTo>
                    <a:pt x="16" y="70"/>
                    <a:pt x="24" y="37"/>
                    <a:pt x="30" y="4"/>
                  </a:cubicBezTo>
                  <a:cubicBezTo>
                    <a:pt x="30" y="1"/>
                    <a:pt x="26" y="0"/>
                    <a:pt x="26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6" name="Freeform 296"/>
            <p:cNvSpPr>
              <a:spLocks/>
            </p:cNvSpPr>
            <p:nvPr/>
          </p:nvSpPr>
          <p:spPr bwMode="auto">
            <a:xfrm>
              <a:off x="5316538" y="2557462"/>
              <a:ext cx="61913" cy="190500"/>
            </a:xfrm>
            <a:custGeom>
              <a:avLst/>
              <a:gdLst>
                <a:gd name="T0" fmla="*/ 13 w 19"/>
                <a:gd name="T1" fmla="*/ 3 h 58"/>
                <a:gd name="T2" fmla="*/ 1 w 19"/>
                <a:gd name="T3" fmla="*/ 53 h 58"/>
                <a:gd name="T4" fmla="*/ 7 w 19"/>
                <a:gd name="T5" fmla="*/ 54 h 58"/>
                <a:gd name="T6" fmla="*/ 18 w 19"/>
                <a:gd name="T7" fmla="*/ 4 h 58"/>
                <a:gd name="T8" fmla="*/ 13 w 19"/>
                <a:gd name="T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8">
                  <a:moveTo>
                    <a:pt x="13" y="3"/>
                  </a:moveTo>
                  <a:cubicBezTo>
                    <a:pt x="9" y="20"/>
                    <a:pt x="4" y="36"/>
                    <a:pt x="1" y="53"/>
                  </a:cubicBezTo>
                  <a:cubicBezTo>
                    <a:pt x="0" y="57"/>
                    <a:pt x="6" y="58"/>
                    <a:pt x="7" y="54"/>
                  </a:cubicBezTo>
                  <a:cubicBezTo>
                    <a:pt x="13" y="38"/>
                    <a:pt x="15" y="21"/>
                    <a:pt x="18" y="4"/>
                  </a:cubicBezTo>
                  <a:cubicBezTo>
                    <a:pt x="19" y="1"/>
                    <a:pt x="14" y="0"/>
                    <a:pt x="13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7" name="Freeform 297"/>
            <p:cNvSpPr>
              <a:spLocks/>
            </p:cNvSpPr>
            <p:nvPr/>
          </p:nvSpPr>
          <p:spPr bwMode="auto">
            <a:xfrm>
              <a:off x="5164138" y="2794000"/>
              <a:ext cx="46038" cy="87313"/>
            </a:xfrm>
            <a:custGeom>
              <a:avLst/>
              <a:gdLst>
                <a:gd name="T0" fmla="*/ 7 w 14"/>
                <a:gd name="T1" fmla="*/ 4 h 27"/>
                <a:gd name="T2" fmla="*/ 3 w 14"/>
                <a:gd name="T3" fmla="*/ 15 h 27"/>
                <a:gd name="T4" fmla="*/ 1 w 14"/>
                <a:gd name="T5" fmla="*/ 25 h 27"/>
                <a:gd name="T6" fmla="*/ 6 w 14"/>
                <a:gd name="T7" fmla="*/ 26 h 27"/>
                <a:gd name="T8" fmla="*/ 10 w 14"/>
                <a:gd name="T9" fmla="*/ 16 h 27"/>
                <a:gd name="T10" fmla="*/ 13 w 14"/>
                <a:gd name="T11" fmla="*/ 5 h 27"/>
                <a:gd name="T12" fmla="*/ 7 w 14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7" y="4"/>
                  </a:moveTo>
                  <a:cubicBezTo>
                    <a:pt x="5" y="7"/>
                    <a:pt x="4" y="11"/>
                    <a:pt x="3" y="15"/>
                  </a:cubicBezTo>
                  <a:cubicBezTo>
                    <a:pt x="2" y="18"/>
                    <a:pt x="0" y="21"/>
                    <a:pt x="1" y="25"/>
                  </a:cubicBezTo>
                  <a:cubicBezTo>
                    <a:pt x="2" y="27"/>
                    <a:pt x="4" y="27"/>
                    <a:pt x="6" y="26"/>
                  </a:cubicBezTo>
                  <a:cubicBezTo>
                    <a:pt x="8" y="23"/>
                    <a:pt x="9" y="20"/>
                    <a:pt x="10" y="16"/>
                  </a:cubicBezTo>
                  <a:cubicBezTo>
                    <a:pt x="11" y="13"/>
                    <a:pt x="12" y="9"/>
                    <a:pt x="13" y="5"/>
                  </a:cubicBezTo>
                  <a:cubicBezTo>
                    <a:pt x="14" y="1"/>
                    <a:pt x="8" y="0"/>
                    <a:pt x="7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" name="Freeform 298"/>
            <p:cNvSpPr>
              <a:spLocks/>
            </p:cNvSpPr>
            <p:nvPr/>
          </p:nvSpPr>
          <p:spPr bwMode="auto">
            <a:xfrm>
              <a:off x="5118101" y="2813050"/>
              <a:ext cx="42863" cy="87313"/>
            </a:xfrm>
            <a:custGeom>
              <a:avLst/>
              <a:gdLst>
                <a:gd name="T0" fmla="*/ 7 w 13"/>
                <a:gd name="T1" fmla="*/ 3 h 27"/>
                <a:gd name="T2" fmla="*/ 3 w 13"/>
                <a:gd name="T3" fmla="*/ 13 h 27"/>
                <a:gd name="T4" fmla="*/ 0 w 13"/>
                <a:gd name="T5" fmla="*/ 24 h 27"/>
                <a:gd name="T6" fmla="*/ 6 w 13"/>
                <a:gd name="T7" fmla="*/ 25 h 27"/>
                <a:gd name="T8" fmla="*/ 9 w 13"/>
                <a:gd name="T9" fmla="*/ 15 h 27"/>
                <a:gd name="T10" fmla="*/ 12 w 13"/>
                <a:gd name="T11" fmla="*/ 5 h 27"/>
                <a:gd name="T12" fmla="*/ 7 w 13"/>
                <a:gd name="T13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7">
                  <a:moveTo>
                    <a:pt x="7" y="3"/>
                  </a:moveTo>
                  <a:cubicBezTo>
                    <a:pt x="5" y="7"/>
                    <a:pt x="4" y="10"/>
                    <a:pt x="3" y="13"/>
                  </a:cubicBezTo>
                  <a:cubicBezTo>
                    <a:pt x="2" y="16"/>
                    <a:pt x="0" y="20"/>
                    <a:pt x="0" y="24"/>
                  </a:cubicBezTo>
                  <a:cubicBezTo>
                    <a:pt x="1" y="27"/>
                    <a:pt x="4" y="27"/>
                    <a:pt x="6" y="25"/>
                  </a:cubicBezTo>
                  <a:cubicBezTo>
                    <a:pt x="8" y="22"/>
                    <a:pt x="8" y="19"/>
                    <a:pt x="9" y="15"/>
                  </a:cubicBezTo>
                  <a:cubicBezTo>
                    <a:pt x="10" y="12"/>
                    <a:pt x="11" y="9"/>
                    <a:pt x="12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" name="Freeform 299"/>
            <p:cNvSpPr>
              <a:spLocks/>
            </p:cNvSpPr>
            <p:nvPr/>
          </p:nvSpPr>
          <p:spPr bwMode="auto">
            <a:xfrm>
              <a:off x="5068888" y="2816225"/>
              <a:ext cx="39688" cy="84138"/>
            </a:xfrm>
            <a:custGeom>
              <a:avLst/>
              <a:gdLst>
                <a:gd name="T0" fmla="*/ 5 w 12"/>
                <a:gd name="T1" fmla="*/ 4 h 26"/>
                <a:gd name="T2" fmla="*/ 3 w 12"/>
                <a:gd name="T3" fmla="*/ 13 h 26"/>
                <a:gd name="T4" fmla="*/ 0 w 12"/>
                <a:gd name="T5" fmla="*/ 22 h 26"/>
                <a:gd name="T6" fmla="*/ 5 w 12"/>
                <a:gd name="T7" fmla="*/ 25 h 26"/>
                <a:gd name="T8" fmla="*/ 9 w 12"/>
                <a:gd name="T9" fmla="*/ 16 h 26"/>
                <a:gd name="T10" fmla="*/ 11 w 12"/>
                <a:gd name="T11" fmla="*/ 6 h 26"/>
                <a:gd name="T12" fmla="*/ 5 w 12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5" y="4"/>
                  </a:moveTo>
                  <a:cubicBezTo>
                    <a:pt x="5" y="7"/>
                    <a:pt x="4" y="10"/>
                    <a:pt x="3" y="13"/>
                  </a:cubicBezTo>
                  <a:cubicBezTo>
                    <a:pt x="2" y="16"/>
                    <a:pt x="0" y="19"/>
                    <a:pt x="0" y="22"/>
                  </a:cubicBezTo>
                  <a:cubicBezTo>
                    <a:pt x="1" y="24"/>
                    <a:pt x="3" y="26"/>
                    <a:pt x="5" y="25"/>
                  </a:cubicBezTo>
                  <a:cubicBezTo>
                    <a:pt x="7" y="23"/>
                    <a:pt x="8" y="19"/>
                    <a:pt x="9" y="16"/>
                  </a:cubicBezTo>
                  <a:cubicBezTo>
                    <a:pt x="10" y="13"/>
                    <a:pt x="11" y="9"/>
                    <a:pt x="11" y="6"/>
                  </a:cubicBezTo>
                  <a:cubicBezTo>
                    <a:pt x="12" y="2"/>
                    <a:pt x="6" y="0"/>
                    <a:pt x="5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" name="Freeform 300"/>
            <p:cNvSpPr>
              <a:spLocks/>
            </p:cNvSpPr>
            <p:nvPr/>
          </p:nvSpPr>
          <p:spPr bwMode="auto">
            <a:xfrm>
              <a:off x="5030788" y="2819400"/>
              <a:ext cx="38100" cy="71438"/>
            </a:xfrm>
            <a:custGeom>
              <a:avLst/>
              <a:gdLst>
                <a:gd name="T0" fmla="*/ 5 w 12"/>
                <a:gd name="T1" fmla="*/ 4 h 22"/>
                <a:gd name="T2" fmla="*/ 2 w 12"/>
                <a:gd name="T3" fmla="*/ 11 h 22"/>
                <a:gd name="T4" fmla="*/ 0 w 12"/>
                <a:gd name="T5" fmla="*/ 18 h 22"/>
                <a:gd name="T6" fmla="*/ 5 w 12"/>
                <a:gd name="T7" fmla="*/ 20 h 22"/>
                <a:gd name="T8" fmla="*/ 8 w 12"/>
                <a:gd name="T9" fmla="*/ 14 h 22"/>
                <a:gd name="T10" fmla="*/ 10 w 12"/>
                <a:gd name="T11" fmla="*/ 6 h 22"/>
                <a:gd name="T12" fmla="*/ 5 w 12"/>
                <a:gd name="T1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2">
                  <a:moveTo>
                    <a:pt x="5" y="4"/>
                  </a:moveTo>
                  <a:cubicBezTo>
                    <a:pt x="4" y="6"/>
                    <a:pt x="3" y="8"/>
                    <a:pt x="2" y="11"/>
                  </a:cubicBezTo>
                  <a:cubicBezTo>
                    <a:pt x="1" y="13"/>
                    <a:pt x="0" y="16"/>
                    <a:pt x="0" y="18"/>
                  </a:cubicBezTo>
                  <a:cubicBezTo>
                    <a:pt x="1" y="20"/>
                    <a:pt x="4" y="22"/>
                    <a:pt x="5" y="20"/>
                  </a:cubicBezTo>
                  <a:cubicBezTo>
                    <a:pt x="7" y="18"/>
                    <a:pt x="7" y="16"/>
                    <a:pt x="8" y="14"/>
                  </a:cubicBezTo>
                  <a:cubicBezTo>
                    <a:pt x="9" y="11"/>
                    <a:pt x="9" y="9"/>
                    <a:pt x="10" y="6"/>
                  </a:cubicBezTo>
                  <a:cubicBezTo>
                    <a:pt x="12" y="3"/>
                    <a:pt x="7" y="0"/>
                    <a:pt x="5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" name="Freeform 301"/>
            <p:cNvSpPr>
              <a:spLocks/>
            </p:cNvSpPr>
            <p:nvPr/>
          </p:nvSpPr>
          <p:spPr bwMode="auto">
            <a:xfrm>
              <a:off x="4987926" y="2816225"/>
              <a:ext cx="42863" cy="68263"/>
            </a:xfrm>
            <a:custGeom>
              <a:avLst/>
              <a:gdLst>
                <a:gd name="T0" fmla="*/ 7 w 13"/>
                <a:gd name="T1" fmla="*/ 3 h 21"/>
                <a:gd name="T2" fmla="*/ 1 w 13"/>
                <a:gd name="T3" fmla="*/ 17 h 21"/>
                <a:gd name="T4" fmla="*/ 6 w 13"/>
                <a:gd name="T5" fmla="*/ 19 h 21"/>
                <a:gd name="T6" fmla="*/ 9 w 13"/>
                <a:gd name="T7" fmla="*/ 12 h 21"/>
                <a:gd name="T8" fmla="*/ 12 w 13"/>
                <a:gd name="T9" fmla="*/ 5 h 21"/>
                <a:gd name="T10" fmla="*/ 7 w 13"/>
                <a:gd name="T1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1">
                  <a:moveTo>
                    <a:pt x="7" y="3"/>
                  </a:moveTo>
                  <a:cubicBezTo>
                    <a:pt x="4" y="7"/>
                    <a:pt x="1" y="12"/>
                    <a:pt x="1" y="17"/>
                  </a:cubicBezTo>
                  <a:cubicBezTo>
                    <a:pt x="0" y="20"/>
                    <a:pt x="5" y="21"/>
                    <a:pt x="6" y="19"/>
                  </a:cubicBezTo>
                  <a:cubicBezTo>
                    <a:pt x="7" y="17"/>
                    <a:pt x="8" y="14"/>
                    <a:pt x="9" y="12"/>
                  </a:cubicBezTo>
                  <a:cubicBezTo>
                    <a:pt x="9" y="10"/>
                    <a:pt x="10" y="8"/>
                    <a:pt x="12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" name="Freeform 302"/>
            <p:cNvSpPr>
              <a:spLocks/>
            </p:cNvSpPr>
            <p:nvPr/>
          </p:nvSpPr>
          <p:spPr bwMode="auto">
            <a:xfrm>
              <a:off x="4954588" y="2806700"/>
              <a:ext cx="36513" cy="61913"/>
            </a:xfrm>
            <a:custGeom>
              <a:avLst/>
              <a:gdLst>
                <a:gd name="T0" fmla="*/ 4 w 11"/>
                <a:gd name="T1" fmla="*/ 4 h 19"/>
                <a:gd name="T2" fmla="*/ 2 w 11"/>
                <a:gd name="T3" fmla="*/ 10 h 19"/>
                <a:gd name="T4" fmla="*/ 0 w 11"/>
                <a:gd name="T5" fmla="*/ 16 h 19"/>
                <a:gd name="T6" fmla="*/ 4 w 11"/>
                <a:gd name="T7" fmla="*/ 18 h 19"/>
                <a:gd name="T8" fmla="*/ 8 w 11"/>
                <a:gd name="T9" fmla="*/ 12 h 19"/>
                <a:gd name="T10" fmla="*/ 10 w 11"/>
                <a:gd name="T11" fmla="*/ 5 h 19"/>
                <a:gd name="T12" fmla="*/ 4 w 11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4" y="4"/>
                  </a:moveTo>
                  <a:cubicBezTo>
                    <a:pt x="4" y="6"/>
                    <a:pt x="3" y="8"/>
                    <a:pt x="2" y="10"/>
                  </a:cubicBezTo>
                  <a:cubicBezTo>
                    <a:pt x="2" y="12"/>
                    <a:pt x="0" y="14"/>
                    <a:pt x="0" y="16"/>
                  </a:cubicBezTo>
                  <a:cubicBezTo>
                    <a:pt x="0" y="18"/>
                    <a:pt x="3" y="19"/>
                    <a:pt x="4" y="18"/>
                  </a:cubicBezTo>
                  <a:cubicBezTo>
                    <a:pt x="6" y="17"/>
                    <a:pt x="7" y="14"/>
                    <a:pt x="8" y="12"/>
                  </a:cubicBezTo>
                  <a:cubicBezTo>
                    <a:pt x="9" y="10"/>
                    <a:pt x="9" y="7"/>
                    <a:pt x="10" y="5"/>
                  </a:cubicBezTo>
                  <a:cubicBezTo>
                    <a:pt x="11" y="1"/>
                    <a:pt x="5" y="0"/>
                    <a:pt x="4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" name="Freeform 303"/>
            <p:cNvSpPr>
              <a:spLocks/>
            </p:cNvSpPr>
            <p:nvPr/>
          </p:nvSpPr>
          <p:spPr bwMode="auto">
            <a:xfrm>
              <a:off x="4913313" y="2782887"/>
              <a:ext cx="41275" cy="73025"/>
            </a:xfrm>
            <a:custGeom>
              <a:avLst/>
              <a:gdLst>
                <a:gd name="T0" fmla="*/ 6 w 13"/>
                <a:gd name="T1" fmla="*/ 4 h 22"/>
                <a:gd name="T2" fmla="*/ 2 w 13"/>
                <a:gd name="T3" fmla="*/ 16 h 22"/>
                <a:gd name="T4" fmla="*/ 8 w 13"/>
                <a:gd name="T5" fmla="*/ 18 h 22"/>
                <a:gd name="T6" fmla="*/ 12 w 13"/>
                <a:gd name="T7" fmla="*/ 5 h 22"/>
                <a:gd name="T8" fmla="*/ 6 w 13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6" y="4"/>
                  </a:moveTo>
                  <a:cubicBezTo>
                    <a:pt x="5" y="8"/>
                    <a:pt x="3" y="12"/>
                    <a:pt x="2" y="16"/>
                  </a:cubicBezTo>
                  <a:cubicBezTo>
                    <a:pt x="0" y="20"/>
                    <a:pt x="6" y="22"/>
                    <a:pt x="8" y="18"/>
                  </a:cubicBezTo>
                  <a:cubicBezTo>
                    <a:pt x="9" y="14"/>
                    <a:pt x="10" y="9"/>
                    <a:pt x="12" y="5"/>
                  </a:cubicBezTo>
                  <a:cubicBezTo>
                    <a:pt x="13" y="2"/>
                    <a:pt x="8" y="0"/>
                    <a:pt x="6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4" name="Freeform 304"/>
            <p:cNvSpPr>
              <a:spLocks/>
            </p:cNvSpPr>
            <p:nvPr/>
          </p:nvSpPr>
          <p:spPr bwMode="auto">
            <a:xfrm>
              <a:off x="4883151" y="2757487"/>
              <a:ext cx="42863" cy="71438"/>
            </a:xfrm>
            <a:custGeom>
              <a:avLst/>
              <a:gdLst>
                <a:gd name="T0" fmla="*/ 6 w 13"/>
                <a:gd name="T1" fmla="*/ 4 h 22"/>
                <a:gd name="T2" fmla="*/ 3 w 13"/>
                <a:gd name="T3" fmla="*/ 11 h 22"/>
                <a:gd name="T4" fmla="*/ 1 w 13"/>
                <a:gd name="T5" fmla="*/ 18 h 22"/>
                <a:gd name="T6" fmla="*/ 6 w 13"/>
                <a:gd name="T7" fmla="*/ 20 h 22"/>
                <a:gd name="T8" fmla="*/ 8 w 13"/>
                <a:gd name="T9" fmla="*/ 13 h 22"/>
                <a:gd name="T10" fmla="*/ 11 w 13"/>
                <a:gd name="T11" fmla="*/ 5 h 22"/>
                <a:gd name="T12" fmla="*/ 6 w 13"/>
                <a:gd name="T1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2">
                  <a:moveTo>
                    <a:pt x="6" y="4"/>
                  </a:moveTo>
                  <a:cubicBezTo>
                    <a:pt x="5" y="6"/>
                    <a:pt x="4" y="8"/>
                    <a:pt x="3" y="11"/>
                  </a:cubicBezTo>
                  <a:cubicBezTo>
                    <a:pt x="2" y="13"/>
                    <a:pt x="1" y="15"/>
                    <a:pt x="1" y="18"/>
                  </a:cubicBezTo>
                  <a:cubicBezTo>
                    <a:pt x="0" y="21"/>
                    <a:pt x="4" y="22"/>
                    <a:pt x="6" y="20"/>
                  </a:cubicBezTo>
                  <a:cubicBezTo>
                    <a:pt x="7" y="18"/>
                    <a:pt x="8" y="15"/>
                    <a:pt x="8" y="13"/>
                  </a:cubicBezTo>
                  <a:cubicBezTo>
                    <a:pt x="9" y="10"/>
                    <a:pt x="10" y="8"/>
                    <a:pt x="11" y="5"/>
                  </a:cubicBezTo>
                  <a:cubicBezTo>
                    <a:pt x="13" y="2"/>
                    <a:pt x="7" y="0"/>
                    <a:pt x="6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" name="Freeform 305"/>
            <p:cNvSpPr>
              <a:spLocks/>
            </p:cNvSpPr>
            <p:nvPr/>
          </p:nvSpPr>
          <p:spPr bwMode="auto">
            <a:xfrm>
              <a:off x="4854576" y="2751137"/>
              <a:ext cx="28575" cy="38100"/>
            </a:xfrm>
            <a:custGeom>
              <a:avLst/>
              <a:gdLst>
                <a:gd name="T0" fmla="*/ 6 w 9"/>
                <a:gd name="T1" fmla="*/ 0 h 12"/>
                <a:gd name="T2" fmla="*/ 3 w 9"/>
                <a:gd name="T3" fmla="*/ 2 h 12"/>
                <a:gd name="T4" fmla="*/ 1 w 9"/>
                <a:gd name="T5" fmla="*/ 10 h 12"/>
                <a:gd name="T6" fmla="*/ 5 w 9"/>
                <a:gd name="T7" fmla="*/ 11 h 12"/>
                <a:gd name="T8" fmla="*/ 7 w 9"/>
                <a:gd name="T9" fmla="*/ 7 h 12"/>
                <a:gd name="T10" fmla="*/ 8 w 9"/>
                <a:gd name="T11" fmla="*/ 4 h 12"/>
                <a:gd name="T12" fmla="*/ 6 w 9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2">
                  <a:moveTo>
                    <a:pt x="6" y="0"/>
                  </a:moveTo>
                  <a:cubicBezTo>
                    <a:pt x="5" y="0"/>
                    <a:pt x="3" y="1"/>
                    <a:pt x="3" y="2"/>
                  </a:cubicBezTo>
                  <a:cubicBezTo>
                    <a:pt x="2" y="5"/>
                    <a:pt x="0" y="7"/>
                    <a:pt x="1" y="10"/>
                  </a:cubicBezTo>
                  <a:cubicBezTo>
                    <a:pt x="1" y="12"/>
                    <a:pt x="4" y="12"/>
                    <a:pt x="5" y="11"/>
                  </a:cubicBezTo>
                  <a:cubicBezTo>
                    <a:pt x="6" y="10"/>
                    <a:pt x="7" y="9"/>
                    <a:pt x="7" y="7"/>
                  </a:cubicBezTo>
                  <a:cubicBezTo>
                    <a:pt x="7" y="6"/>
                    <a:pt x="8" y="5"/>
                    <a:pt x="8" y="4"/>
                  </a:cubicBezTo>
                  <a:cubicBezTo>
                    <a:pt x="9" y="2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" name="Freeform 306"/>
            <p:cNvSpPr>
              <a:spLocks noEditPoints="1"/>
            </p:cNvSpPr>
            <p:nvPr/>
          </p:nvSpPr>
          <p:spPr bwMode="auto">
            <a:xfrm>
              <a:off x="4760119" y="2201862"/>
              <a:ext cx="630238" cy="771525"/>
            </a:xfrm>
            <a:custGeom>
              <a:avLst/>
              <a:gdLst>
                <a:gd name="T0" fmla="*/ 139 w 193"/>
                <a:gd name="T1" fmla="*/ 70 h 236"/>
                <a:gd name="T2" fmla="*/ 153 w 193"/>
                <a:gd name="T3" fmla="*/ 83 h 236"/>
                <a:gd name="T4" fmla="*/ 99 w 193"/>
                <a:gd name="T5" fmla="*/ 118 h 236"/>
                <a:gd name="T6" fmla="*/ 85 w 193"/>
                <a:gd name="T7" fmla="*/ 63 h 236"/>
                <a:gd name="T8" fmla="*/ 158 w 193"/>
                <a:gd name="T9" fmla="*/ 17 h 236"/>
                <a:gd name="T10" fmla="*/ 170 w 193"/>
                <a:gd name="T11" fmla="*/ 63 h 236"/>
                <a:gd name="T12" fmla="*/ 163 w 193"/>
                <a:gd name="T13" fmla="*/ 52 h 236"/>
                <a:gd name="T14" fmla="*/ 56 w 193"/>
                <a:gd name="T15" fmla="*/ 203 h 236"/>
                <a:gd name="T16" fmla="*/ 56 w 193"/>
                <a:gd name="T17" fmla="*/ 203 h 236"/>
                <a:gd name="T18" fmla="*/ 26 w 193"/>
                <a:gd name="T19" fmla="*/ 222 h 236"/>
                <a:gd name="T20" fmla="*/ 67 w 193"/>
                <a:gd name="T21" fmla="*/ 208 h 236"/>
                <a:gd name="T22" fmla="*/ 172 w 193"/>
                <a:gd name="T23" fmla="*/ 225 h 236"/>
                <a:gd name="T24" fmla="*/ 175 w 193"/>
                <a:gd name="T25" fmla="*/ 70 h 236"/>
                <a:gd name="T26" fmla="*/ 190 w 193"/>
                <a:gd name="T27" fmla="*/ 20 h 236"/>
                <a:gd name="T28" fmla="*/ 165 w 193"/>
                <a:gd name="T29" fmla="*/ 3 h 236"/>
                <a:gd name="T30" fmla="*/ 121 w 193"/>
                <a:gd name="T31" fmla="*/ 18 h 236"/>
                <a:gd name="T32" fmla="*/ 69 w 193"/>
                <a:gd name="T33" fmla="*/ 100 h 236"/>
                <a:gd name="T34" fmla="*/ 73 w 193"/>
                <a:gd name="T35" fmla="*/ 122 h 236"/>
                <a:gd name="T36" fmla="*/ 89 w 193"/>
                <a:gd name="T37" fmla="*/ 126 h 236"/>
                <a:gd name="T38" fmla="*/ 136 w 193"/>
                <a:gd name="T39" fmla="*/ 111 h 236"/>
                <a:gd name="T40" fmla="*/ 165 w 193"/>
                <a:gd name="T41" fmla="*/ 121 h 236"/>
                <a:gd name="T42" fmla="*/ 97 w 193"/>
                <a:gd name="T43" fmla="*/ 190 h 236"/>
                <a:gd name="T44" fmla="*/ 114 w 193"/>
                <a:gd name="T45" fmla="*/ 170 h 236"/>
                <a:gd name="T46" fmla="*/ 118 w 193"/>
                <a:gd name="T47" fmla="*/ 149 h 236"/>
                <a:gd name="T48" fmla="*/ 62 w 193"/>
                <a:gd name="T49" fmla="*/ 145 h 236"/>
                <a:gd name="T50" fmla="*/ 1 w 193"/>
                <a:gd name="T51" fmla="*/ 164 h 236"/>
                <a:gd name="T52" fmla="*/ 35 w 193"/>
                <a:gd name="T53" fmla="*/ 189 h 236"/>
                <a:gd name="T54" fmla="*/ 168 w 193"/>
                <a:gd name="T55" fmla="*/ 203 h 236"/>
                <a:gd name="T56" fmla="*/ 157 w 193"/>
                <a:gd name="T57" fmla="*/ 193 h 236"/>
                <a:gd name="T58" fmla="*/ 171 w 193"/>
                <a:gd name="T59" fmla="*/ 128 h 236"/>
                <a:gd name="T60" fmla="*/ 86 w 193"/>
                <a:gd name="T61" fmla="*/ 197 h 236"/>
                <a:gd name="T62" fmla="*/ 56 w 193"/>
                <a:gd name="T63" fmla="*/ 194 h 236"/>
                <a:gd name="T64" fmla="*/ 182 w 193"/>
                <a:gd name="T65" fmla="*/ 127 h 236"/>
                <a:gd name="T66" fmla="*/ 151 w 193"/>
                <a:gd name="T67" fmla="*/ 68 h 236"/>
                <a:gd name="T68" fmla="*/ 85 w 193"/>
                <a:gd name="T69" fmla="*/ 153 h 236"/>
                <a:gd name="T70" fmla="*/ 110 w 193"/>
                <a:gd name="T71" fmla="*/ 162 h 236"/>
                <a:gd name="T72" fmla="*/ 10 w 193"/>
                <a:gd name="T73" fmla="*/ 153 h 236"/>
                <a:gd name="T74" fmla="*/ 84 w 193"/>
                <a:gd name="T75" fmla="*/ 122 h 236"/>
                <a:gd name="T76" fmla="*/ 86 w 193"/>
                <a:gd name="T77" fmla="*/ 116 h 236"/>
                <a:gd name="T78" fmla="*/ 179 w 193"/>
                <a:gd name="T79" fmla="*/ 27 h 236"/>
                <a:gd name="T80" fmla="*/ 165 w 193"/>
                <a:gd name="T81" fmla="*/ 13 h 236"/>
                <a:gd name="T82" fmla="*/ 155 w 193"/>
                <a:gd name="T83" fmla="*/ 53 h 236"/>
                <a:gd name="T84" fmla="*/ 149 w 193"/>
                <a:gd name="T85" fmla="*/ 40 h 236"/>
                <a:gd name="T86" fmla="*/ 141 w 193"/>
                <a:gd name="T87" fmla="*/ 6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" h="236">
                  <a:moveTo>
                    <a:pt x="148" y="33"/>
                  </a:moveTo>
                  <a:cubicBezTo>
                    <a:pt x="139" y="30"/>
                    <a:pt x="129" y="37"/>
                    <a:pt x="126" y="47"/>
                  </a:cubicBezTo>
                  <a:cubicBezTo>
                    <a:pt x="123" y="57"/>
                    <a:pt x="128" y="69"/>
                    <a:pt x="139" y="70"/>
                  </a:cubicBezTo>
                  <a:cubicBezTo>
                    <a:pt x="141" y="71"/>
                    <a:pt x="143" y="70"/>
                    <a:pt x="145" y="70"/>
                  </a:cubicBezTo>
                  <a:cubicBezTo>
                    <a:pt x="145" y="71"/>
                    <a:pt x="145" y="71"/>
                    <a:pt x="145" y="71"/>
                  </a:cubicBezTo>
                  <a:cubicBezTo>
                    <a:pt x="148" y="75"/>
                    <a:pt x="150" y="79"/>
                    <a:pt x="153" y="83"/>
                  </a:cubicBezTo>
                  <a:cubicBezTo>
                    <a:pt x="149" y="87"/>
                    <a:pt x="144" y="92"/>
                    <a:pt x="140" y="96"/>
                  </a:cubicBezTo>
                  <a:cubicBezTo>
                    <a:pt x="140" y="97"/>
                    <a:pt x="140" y="97"/>
                    <a:pt x="139" y="98"/>
                  </a:cubicBezTo>
                  <a:cubicBezTo>
                    <a:pt x="129" y="107"/>
                    <a:pt x="114" y="127"/>
                    <a:pt x="99" y="118"/>
                  </a:cubicBezTo>
                  <a:cubicBezTo>
                    <a:pt x="93" y="114"/>
                    <a:pt x="88" y="108"/>
                    <a:pt x="83" y="103"/>
                  </a:cubicBezTo>
                  <a:cubicBezTo>
                    <a:pt x="77" y="97"/>
                    <a:pt x="65" y="89"/>
                    <a:pt x="71" y="79"/>
                  </a:cubicBezTo>
                  <a:cubicBezTo>
                    <a:pt x="74" y="73"/>
                    <a:pt x="80" y="68"/>
                    <a:pt x="85" y="6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13" y="36"/>
                    <a:pt x="124" y="25"/>
                    <a:pt x="135" y="16"/>
                  </a:cubicBezTo>
                  <a:cubicBezTo>
                    <a:pt x="143" y="9"/>
                    <a:pt x="150" y="10"/>
                    <a:pt x="158" y="17"/>
                  </a:cubicBezTo>
                  <a:cubicBezTo>
                    <a:pt x="163" y="22"/>
                    <a:pt x="167" y="27"/>
                    <a:pt x="172" y="31"/>
                  </a:cubicBezTo>
                  <a:cubicBezTo>
                    <a:pt x="178" y="37"/>
                    <a:pt x="184" y="43"/>
                    <a:pt x="179" y="52"/>
                  </a:cubicBezTo>
                  <a:cubicBezTo>
                    <a:pt x="177" y="56"/>
                    <a:pt x="174" y="60"/>
                    <a:pt x="170" y="63"/>
                  </a:cubicBezTo>
                  <a:cubicBezTo>
                    <a:pt x="168" y="60"/>
                    <a:pt x="166" y="58"/>
                    <a:pt x="164" y="55"/>
                  </a:cubicBezTo>
                  <a:cubicBezTo>
                    <a:pt x="164" y="54"/>
                    <a:pt x="163" y="54"/>
                    <a:pt x="162" y="54"/>
                  </a:cubicBezTo>
                  <a:cubicBezTo>
                    <a:pt x="162" y="53"/>
                    <a:pt x="163" y="52"/>
                    <a:pt x="163" y="52"/>
                  </a:cubicBezTo>
                  <a:cubicBezTo>
                    <a:pt x="164" y="43"/>
                    <a:pt x="157" y="32"/>
                    <a:pt x="148" y="33"/>
                  </a:cubicBezTo>
                  <a:cubicBezTo>
                    <a:pt x="148" y="33"/>
                    <a:pt x="148" y="33"/>
                    <a:pt x="148" y="33"/>
                  </a:cubicBezTo>
                  <a:close/>
                  <a:moveTo>
                    <a:pt x="56" y="203"/>
                  </a:moveTo>
                  <a:cubicBezTo>
                    <a:pt x="50" y="209"/>
                    <a:pt x="41" y="221"/>
                    <a:pt x="32" y="218"/>
                  </a:cubicBezTo>
                  <a:cubicBezTo>
                    <a:pt x="20" y="212"/>
                    <a:pt x="35" y="200"/>
                    <a:pt x="41" y="194"/>
                  </a:cubicBezTo>
                  <a:cubicBezTo>
                    <a:pt x="46" y="197"/>
                    <a:pt x="51" y="200"/>
                    <a:pt x="56" y="203"/>
                  </a:cubicBezTo>
                  <a:cubicBezTo>
                    <a:pt x="56" y="203"/>
                    <a:pt x="56" y="203"/>
                    <a:pt x="56" y="203"/>
                  </a:cubicBezTo>
                  <a:close/>
                  <a:moveTo>
                    <a:pt x="35" y="189"/>
                  </a:moveTo>
                  <a:cubicBezTo>
                    <a:pt x="26" y="197"/>
                    <a:pt x="12" y="212"/>
                    <a:pt x="26" y="222"/>
                  </a:cubicBezTo>
                  <a:cubicBezTo>
                    <a:pt x="40" y="233"/>
                    <a:pt x="54" y="215"/>
                    <a:pt x="63" y="206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4" y="207"/>
                    <a:pt x="65" y="207"/>
                    <a:pt x="67" y="208"/>
                  </a:cubicBezTo>
                  <a:cubicBezTo>
                    <a:pt x="85" y="216"/>
                    <a:pt x="104" y="217"/>
                    <a:pt x="123" y="212"/>
                  </a:cubicBezTo>
                  <a:cubicBezTo>
                    <a:pt x="127" y="211"/>
                    <a:pt x="131" y="210"/>
                    <a:pt x="134" y="208"/>
                  </a:cubicBezTo>
                  <a:cubicBezTo>
                    <a:pt x="143" y="218"/>
                    <a:pt x="157" y="236"/>
                    <a:pt x="172" y="225"/>
                  </a:cubicBezTo>
                  <a:cubicBezTo>
                    <a:pt x="187" y="214"/>
                    <a:pt x="173" y="197"/>
                    <a:pt x="162" y="189"/>
                  </a:cubicBezTo>
                  <a:cubicBezTo>
                    <a:pt x="179" y="171"/>
                    <a:pt x="189" y="148"/>
                    <a:pt x="189" y="123"/>
                  </a:cubicBezTo>
                  <a:cubicBezTo>
                    <a:pt x="190" y="105"/>
                    <a:pt x="184" y="86"/>
                    <a:pt x="175" y="70"/>
                  </a:cubicBezTo>
                  <a:cubicBezTo>
                    <a:pt x="182" y="62"/>
                    <a:pt x="192" y="53"/>
                    <a:pt x="189" y="42"/>
                  </a:cubicBezTo>
                  <a:cubicBezTo>
                    <a:pt x="188" y="39"/>
                    <a:pt x="187" y="36"/>
                    <a:pt x="185" y="33"/>
                  </a:cubicBezTo>
                  <a:cubicBezTo>
                    <a:pt x="189" y="30"/>
                    <a:pt x="193" y="25"/>
                    <a:pt x="190" y="20"/>
                  </a:cubicBezTo>
                  <a:cubicBezTo>
                    <a:pt x="188" y="17"/>
                    <a:pt x="185" y="14"/>
                    <a:pt x="182" y="11"/>
                  </a:cubicBezTo>
                  <a:cubicBezTo>
                    <a:pt x="178" y="8"/>
                    <a:pt x="175" y="4"/>
                    <a:pt x="171" y="1"/>
                  </a:cubicBezTo>
                  <a:cubicBezTo>
                    <a:pt x="169" y="0"/>
                    <a:pt x="166" y="0"/>
                    <a:pt x="165" y="3"/>
                  </a:cubicBezTo>
                  <a:cubicBezTo>
                    <a:pt x="164" y="6"/>
                    <a:pt x="162" y="7"/>
                    <a:pt x="160" y="8"/>
                  </a:cubicBezTo>
                  <a:cubicBezTo>
                    <a:pt x="153" y="3"/>
                    <a:pt x="145" y="1"/>
                    <a:pt x="136" y="5"/>
                  </a:cubicBezTo>
                  <a:cubicBezTo>
                    <a:pt x="130" y="9"/>
                    <a:pt x="126" y="14"/>
                    <a:pt x="121" y="18"/>
                  </a:cubicBezTo>
                  <a:cubicBezTo>
                    <a:pt x="115" y="24"/>
                    <a:pt x="108" y="31"/>
                    <a:pt x="102" y="37"/>
                  </a:cubicBezTo>
                  <a:cubicBezTo>
                    <a:pt x="90" y="48"/>
                    <a:pt x="76" y="59"/>
                    <a:pt x="67" y="71"/>
                  </a:cubicBezTo>
                  <a:cubicBezTo>
                    <a:pt x="59" y="81"/>
                    <a:pt x="61" y="91"/>
                    <a:pt x="69" y="100"/>
                  </a:cubicBezTo>
                  <a:cubicBezTo>
                    <a:pt x="66" y="102"/>
                    <a:pt x="64" y="105"/>
                    <a:pt x="62" y="108"/>
                  </a:cubicBezTo>
                  <a:cubicBezTo>
                    <a:pt x="61" y="110"/>
                    <a:pt x="62" y="111"/>
                    <a:pt x="63" y="112"/>
                  </a:cubicBezTo>
                  <a:cubicBezTo>
                    <a:pt x="66" y="116"/>
                    <a:pt x="69" y="119"/>
                    <a:pt x="73" y="122"/>
                  </a:cubicBezTo>
                  <a:cubicBezTo>
                    <a:pt x="75" y="124"/>
                    <a:pt x="78" y="127"/>
                    <a:pt x="81" y="129"/>
                  </a:cubicBezTo>
                  <a:cubicBezTo>
                    <a:pt x="83" y="131"/>
                    <a:pt x="85" y="131"/>
                    <a:pt x="87" y="129"/>
                  </a:cubicBezTo>
                  <a:cubicBezTo>
                    <a:pt x="88" y="129"/>
                    <a:pt x="88" y="127"/>
                    <a:pt x="89" y="126"/>
                  </a:cubicBezTo>
                  <a:cubicBezTo>
                    <a:pt x="91" y="125"/>
                    <a:pt x="92" y="124"/>
                    <a:pt x="94" y="123"/>
                  </a:cubicBezTo>
                  <a:cubicBezTo>
                    <a:pt x="96" y="125"/>
                    <a:pt x="98" y="126"/>
                    <a:pt x="101" y="127"/>
                  </a:cubicBezTo>
                  <a:cubicBezTo>
                    <a:pt x="115" y="131"/>
                    <a:pt x="126" y="120"/>
                    <a:pt x="136" y="111"/>
                  </a:cubicBezTo>
                  <a:cubicBezTo>
                    <a:pt x="140" y="107"/>
                    <a:pt x="144" y="103"/>
                    <a:pt x="148" y="98"/>
                  </a:cubicBezTo>
                  <a:cubicBezTo>
                    <a:pt x="151" y="96"/>
                    <a:pt x="154" y="93"/>
                    <a:pt x="156" y="90"/>
                  </a:cubicBezTo>
                  <a:cubicBezTo>
                    <a:pt x="161" y="100"/>
                    <a:pt x="164" y="110"/>
                    <a:pt x="165" y="121"/>
                  </a:cubicBezTo>
                  <a:cubicBezTo>
                    <a:pt x="165" y="131"/>
                    <a:pt x="162" y="141"/>
                    <a:pt x="158" y="150"/>
                  </a:cubicBezTo>
                  <a:cubicBezTo>
                    <a:pt x="154" y="158"/>
                    <a:pt x="150" y="168"/>
                    <a:pt x="143" y="174"/>
                  </a:cubicBezTo>
                  <a:cubicBezTo>
                    <a:pt x="131" y="185"/>
                    <a:pt x="113" y="190"/>
                    <a:pt x="97" y="190"/>
                  </a:cubicBezTo>
                  <a:cubicBezTo>
                    <a:pt x="82" y="190"/>
                    <a:pt x="61" y="186"/>
                    <a:pt x="53" y="172"/>
                  </a:cubicBezTo>
                  <a:cubicBezTo>
                    <a:pt x="69" y="172"/>
                    <a:pt x="84" y="171"/>
                    <a:pt x="99" y="170"/>
                  </a:cubicBezTo>
                  <a:cubicBezTo>
                    <a:pt x="104" y="170"/>
                    <a:pt x="109" y="170"/>
                    <a:pt x="114" y="170"/>
                  </a:cubicBezTo>
                  <a:cubicBezTo>
                    <a:pt x="116" y="170"/>
                    <a:pt x="117" y="168"/>
                    <a:pt x="118" y="166"/>
                  </a:cubicBezTo>
                  <a:cubicBezTo>
                    <a:pt x="118" y="166"/>
                    <a:pt x="118" y="165"/>
                    <a:pt x="118" y="164"/>
                  </a:cubicBezTo>
                  <a:cubicBezTo>
                    <a:pt x="118" y="159"/>
                    <a:pt x="119" y="154"/>
                    <a:pt x="118" y="149"/>
                  </a:cubicBezTo>
                  <a:cubicBezTo>
                    <a:pt x="118" y="147"/>
                    <a:pt x="116" y="146"/>
                    <a:pt x="115" y="146"/>
                  </a:cubicBezTo>
                  <a:cubicBezTo>
                    <a:pt x="108" y="144"/>
                    <a:pt x="99" y="145"/>
                    <a:pt x="91" y="145"/>
                  </a:cubicBezTo>
                  <a:cubicBezTo>
                    <a:pt x="81" y="145"/>
                    <a:pt x="72" y="145"/>
                    <a:pt x="62" y="145"/>
                  </a:cubicBezTo>
                  <a:cubicBezTo>
                    <a:pt x="43" y="145"/>
                    <a:pt x="24" y="145"/>
                    <a:pt x="6" y="145"/>
                  </a:cubicBezTo>
                  <a:cubicBezTo>
                    <a:pt x="4" y="145"/>
                    <a:pt x="2" y="147"/>
                    <a:pt x="2" y="149"/>
                  </a:cubicBezTo>
                  <a:cubicBezTo>
                    <a:pt x="2" y="154"/>
                    <a:pt x="2" y="159"/>
                    <a:pt x="1" y="164"/>
                  </a:cubicBezTo>
                  <a:cubicBezTo>
                    <a:pt x="0" y="167"/>
                    <a:pt x="2" y="169"/>
                    <a:pt x="4" y="169"/>
                  </a:cubicBezTo>
                  <a:cubicBezTo>
                    <a:pt x="10" y="170"/>
                    <a:pt x="16" y="170"/>
                    <a:pt x="22" y="170"/>
                  </a:cubicBezTo>
                  <a:cubicBezTo>
                    <a:pt x="25" y="177"/>
                    <a:pt x="30" y="183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lose/>
                  <a:moveTo>
                    <a:pt x="157" y="193"/>
                  </a:moveTo>
                  <a:cubicBezTo>
                    <a:pt x="161" y="196"/>
                    <a:pt x="165" y="199"/>
                    <a:pt x="168" y="203"/>
                  </a:cubicBezTo>
                  <a:cubicBezTo>
                    <a:pt x="172" y="209"/>
                    <a:pt x="173" y="221"/>
                    <a:pt x="163" y="221"/>
                  </a:cubicBezTo>
                  <a:cubicBezTo>
                    <a:pt x="154" y="222"/>
                    <a:pt x="147" y="212"/>
                    <a:pt x="141" y="205"/>
                  </a:cubicBezTo>
                  <a:cubicBezTo>
                    <a:pt x="147" y="201"/>
                    <a:pt x="152" y="198"/>
                    <a:pt x="157" y="193"/>
                  </a:cubicBezTo>
                  <a:cubicBezTo>
                    <a:pt x="157" y="193"/>
                    <a:pt x="157" y="193"/>
                    <a:pt x="157" y="193"/>
                  </a:cubicBezTo>
                  <a:close/>
                  <a:moveTo>
                    <a:pt x="151" y="68"/>
                  </a:moveTo>
                  <a:cubicBezTo>
                    <a:pt x="163" y="85"/>
                    <a:pt x="173" y="107"/>
                    <a:pt x="171" y="128"/>
                  </a:cubicBezTo>
                  <a:cubicBezTo>
                    <a:pt x="170" y="139"/>
                    <a:pt x="166" y="150"/>
                    <a:pt x="161" y="160"/>
                  </a:cubicBezTo>
                  <a:cubicBezTo>
                    <a:pt x="157" y="169"/>
                    <a:pt x="152" y="176"/>
                    <a:pt x="144" y="182"/>
                  </a:cubicBezTo>
                  <a:cubicBezTo>
                    <a:pt x="128" y="194"/>
                    <a:pt x="106" y="199"/>
                    <a:pt x="86" y="197"/>
                  </a:cubicBezTo>
                  <a:cubicBezTo>
                    <a:pt x="70" y="195"/>
                    <a:pt x="51" y="188"/>
                    <a:pt x="45" y="171"/>
                  </a:cubicBezTo>
                  <a:cubicBezTo>
                    <a:pt x="40" y="171"/>
                    <a:pt x="36" y="171"/>
                    <a:pt x="31" y="171"/>
                  </a:cubicBezTo>
                  <a:cubicBezTo>
                    <a:pt x="36" y="181"/>
                    <a:pt x="47" y="188"/>
                    <a:pt x="56" y="194"/>
                  </a:cubicBezTo>
                  <a:cubicBezTo>
                    <a:pt x="67" y="200"/>
                    <a:pt x="78" y="205"/>
                    <a:pt x="90" y="207"/>
                  </a:cubicBezTo>
                  <a:cubicBezTo>
                    <a:pt x="111" y="210"/>
                    <a:pt x="133" y="204"/>
                    <a:pt x="150" y="191"/>
                  </a:cubicBezTo>
                  <a:cubicBezTo>
                    <a:pt x="168" y="176"/>
                    <a:pt x="181" y="151"/>
                    <a:pt x="182" y="127"/>
                  </a:cubicBezTo>
                  <a:cubicBezTo>
                    <a:pt x="184" y="103"/>
                    <a:pt x="174" y="79"/>
                    <a:pt x="160" y="60"/>
                  </a:cubicBezTo>
                  <a:cubicBezTo>
                    <a:pt x="158" y="64"/>
                    <a:pt x="155" y="67"/>
                    <a:pt x="151" y="68"/>
                  </a:cubicBezTo>
                  <a:cubicBezTo>
                    <a:pt x="151" y="68"/>
                    <a:pt x="151" y="68"/>
                    <a:pt x="151" y="68"/>
                  </a:cubicBezTo>
                  <a:close/>
                  <a:moveTo>
                    <a:pt x="10" y="153"/>
                  </a:moveTo>
                  <a:cubicBezTo>
                    <a:pt x="26" y="153"/>
                    <a:pt x="43" y="153"/>
                    <a:pt x="59" y="153"/>
                  </a:cubicBezTo>
                  <a:cubicBezTo>
                    <a:pt x="68" y="153"/>
                    <a:pt x="76" y="153"/>
                    <a:pt x="85" y="153"/>
                  </a:cubicBezTo>
                  <a:cubicBezTo>
                    <a:pt x="89" y="153"/>
                    <a:pt x="94" y="153"/>
                    <a:pt x="98" y="153"/>
                  </a:cubicBezTo>
                  <a:cubicBezTo>
                    <a:pt x="102" y="153"/>
                    <a:pt x="106" y="153"/>
                    <a:pt x="110" y="153"/>
                  </a:cubicBezTo>
                  <a:cubicBezTo>
                    <a:pt x="110" y="156"/>
                    <a:pt x="110" y="159"/>
                    <a:pt x="110" y="162"/>
                  </a:cubicBezTo>
                  <a:cubicBezTo>
                    <a:pt x="76" y="164"/>
                    <a:pt x="43" y="165"/>
                    <a:pt x="9" y="162"/>
                  </a:cubicBezTo>
                  <a:cubicBezTo>
                    <a:pt x="10" y="159"/>
                    <a:pt x="10" y="156"/>
                    <a:pt x="10" y="153"/>
                  </a:cubicBezTo>
                  <a:cubicBezTo>
                    <a:pt x="10" y="153"/>
                    <a:pt x="10" y="153"/>
                    <a:pt x="10" y="153"/>
                  </a:cubicBezTo>
                  <a:close/>
                  <a:moveTo>
                    <a:pt x="74" y="104"/>
                  </a:moveTo>
                  <a:cubicBezTo>
                    <a:pt x="72" y="106"/>
                    <a:pt x="70" y="107"/>
                    <a:pt x="69" y="109"/>
                  </a:cubicBezTo>
                  <a:cubicBezTo>
                    <a:pt x="74" y="113"/>
                    <a:pt x="78" y="118"/>
                    <a:pt x="84" y="122"/>
                  </a:cubicBezTo>
                  <a:cubicBezTo>
                    <a:pt x="84" y="121"/>
                    <a:pt x="86" y="119"/>
                    <a:pt x="86" y="11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87" y="117"/>
                    <a:pt x="86" y="117"/>
                    <a:pt x="86" y="116"/>
                  </a:cubicBezTo>
                  <a:cubicBezTo>
                    <a:pt x="82" y="112"/>
                    <a:pt x="78" y="108"/>
                    <a:pt x="74" y="104"/>
                  </a:cubicBezTo>
                  <a:cubicBezTo>
                    <a:pt x="74" y="104"/>
                    <a:pt x="74" y="104"/>
                    <a:pt x="74" y="104"/>
                  </a:cubicBezTo>
                  <a:close/>
                  <a:moveTo>
                    <a:pt x="179" y="27"/>
                  </a:moveTo>
                  <a:cubicBezTo>
                    <a:pt x="181" y="26"/>
                    <a:pt x="182" y="25"/>
                    <a:pt x="183" y="23"/>
                  </a:cubicBezTo>
                  <a:cubicBezTo>
                    <a:pt x="179" y="18"/>
                    <a:pt x="174" y="14"/>
                    <a:pt x="169" y="9"/>
                  </a:cubicBezTo>
                  <a:cubicBezTo>
                    <a:pt x="168" y="11"/>
                    <a:pt x="166" y="12"/>
                    <a:pt x="165" y="13"/>
                  </a:cubicBezTo>
                  <a:cubicBezTo>
                    <a:pt x="170" y="18"/>
                    <a:pt x="175" y="22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lose/>
                  <a:moveTo>
                    <a:pt x="155" y="53"/>
                  </a:moveTo>
                  <a:cubicBezTo>
                    <a:pt x="156" y="50"/>
                    <a:pt x="156" y="46"/>
                    <a:pt x="154" y="43"/>
                  </a:cubicBezTo>
                  <a:cubicBezTo>
                    <a:pt x="153" y="41"/>
                    <a:pt x="151" y="41"/>
                    <a:pt x="150" y="41"/>
                  </a:cubicBezTo>
                  <a:cubicBezTo>
                    <a:pt x="150" y="41"/>
                    <a:pt x="149" y="40"/>
                    <a:pt x="149" y="40"/>
                  </a:cubicBezTo>
                  <a:cubicBezTo>
                    <a:pt x="148" y="40"/>
                    <a:pt x="147" y="40"/>
                    <a:pt x="145" y="41"/>
                  </a:cubicBezTo>
                  <a:cubicBezTo>
                    <a:pt x="144" y="41"/>
                    <a:pt x="143" y="40"/>
                    <a:pt x="142" y="39"/>
                  </a:cubicBezTo>
                  <a:cubicBezTo>
                    <a:pt x="131" y="40"/>
                    <a:pt x="127" y="62"/>
                    <a:pt x="141" y="63"/>
                  </a:cubicBezTo>
                  <a:cubicBezTo>
                    <a:pt x="148" y="63"/>
                    <a:pt x="154" y="59"/>
                    <a:pt x="155" y="53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32" name="Group 5331"/>
          <p:cNvGrpSpPr/>
          <p:nvPr/>
        </p:nvGrpSpPr>
        <p:grpSpPr>
          <a:xfrm>
            <a:off x="6823076" y="2208211"/>
            <a:ext cx="581025" cy="765176"/>
            <a:chOff x="6756401" y="2225673"/>
            <a:chExt cx="581025" cy="765176"/>
          </a:xfrm>
        </p:grpSpPr>
        <p:sp>
          <p:nvSpPr>
            <p:cNvPr id="5027" name="Freeform 307"/>
            <p:cNvSpPr>
              <a:spLocks/>
            </p:cNvSpPr>
            <p:nvPr/>
          </p:nvSpPr>
          <p:spPr bwMode="auto">
            <a:xfrm>
              <a:off x="7031038" y="2759073"/>
              <a:ext cx="28575" cy="34925"/>
            </a:xfrm>
            <a:custGeom>
              <a:avLst/>
              <a:gdLst>
                <a:gd name="T0" fmla="*/ 8 w 9"/>
                <a:gd name="T1" fmla="*/ 0 h 11"/>
                <a:gd name="T2" fmla="*/ 4 w 9"/>
                <a:gd name="T3" fmla="*/ 1 h 11"/>
                <a:gd name="T4" fmla="*/ 2 w 9"/>
                <a:gd name="T5" fmla="*/ 5 h 11"/>
                <a:gd name="T6" fmla="*/ 0 w 9"/>
                <a:gd name="T7" fmla="*/ 8 h 11"/>
                <a:gd name="T8" fmla="*/ 3 w 9"/>
                <a:gd name="T9" fmla="*/ 11 h 11"/>
                <a:gd name="T10" fmla="*/ 9 w 9"/>
                <a:gd name="T11" fmla="*/ 4 h 11"/>
                <a:gd name="T12" fmla="*/ 8 w 9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8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3" y="3"/>
                    <a:pt x="3" y="4"/>
                    <a:pt x="2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6" y="10"/>
                    <a:pt x="8" y="6"/>
                    <a:pt x="9" y="4"/>
                  </a:cubicBezTo>
                  <a:cubicBezTo>
                    <a:pt x="9" y="3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EC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" name="Freeform 308"/>
            <p:cNvSpPr>
              <a:spLocks/>
            </p:cNvSpPr>
            <p:nvPr/>
          </p:nvSpPr>
          <p:spPr bwMode="auto">
            <a:xfrm>
              <a:off x="7037388" y="2765423"/>
              <a:ext cx="49213" cy="68263"/>
            </a:xfrm>
            <a:custGeom>
              <a:avLst/>
              <a:gdLst>
                <a:gd name="T0" fmla="*/ 10 w 15"/>
                <a:gd name="T1" fmla="*/ 2 h 21"/>
                <a:gd name="T2" fmla="*/ 0 w 15"/>
                <a:gd name="T3" fmla="*/ 18 h 21"/>
                <a:gd name="T4" fmla="*/ 4 w 15"/>
                <a:gd name="T5" fmla="*/ 20 h 21"/>
                <a:gd name="T6" fmla="*/ 9 w 15"/>
                <a:gd name="T7" fmla="*/ 12 h 21"/>
                <a:gd name="T8" fmla="*/ 14 w 15"/>
                <a:gd name="T9" fmla="*/ 4 h 21"/>
                <a:gd name="T10" fmla="*/ 10 w 15"/>
                <a:gd name="T1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1">
                  <a:moveTo>
                    <a:pt x="10" y="2"/>
                  </a:moveTo>
                  <a:cubicBezTo>
                    <a:pt x="7" y="7"/>
                    <a:pt x="2" y="12"/>
                    <a:pt x="0" y="18"/>
                  </a:cubicBezTo>
                  <a:cubicBezTo>
                    <a:pt x="0" y="20"/>
                    <a:pt x="3" y="21"/>
                    <a:pt x="4" y="20"/>
                  </a:cubicBezTo>
                  <a:cubicBezTo>
                    <a:pt x="6" y="18"/>
                    <a:pt x="7" y="15"/>
                    <a:pt x="9" y="12"/>
                  </a:cubicBezTo>
                  <a:cubicBezTo>
                    <a:pt x="10" y="9"/>
                    <a:pt x="12" y="7"/>
                    <a:pt x="14" y="4"/>
                  </a:cubicBezTo>
                  <a:cubicBezTo>
                    <a:pt x="15" y="1"/>
                    <a:pt x="12" y="0"/>
                    <a:pt x="10" y="2"/>
                  </a:cubicBezTo>
                  <a:close/>
                </a:path>
              </a:pathLst>
            </a:custGeom>
            <a:solidFill>
              <a:srgbClr val="EC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9" name="Freeform 309"/>
            <p:cNvSpPr>
              <a:spLocks/>
            </p:cNvSpPr>
            <p:nvPr/>
          </p:nvSpPr>
          <p:spPr bwMode="auto">
            <a:xfrm>
              <a:off x="7024688" y="2824161"/>
              <a:ext cx="55563" cy="65088"/>
            </a:xfrm>
            <a:custGeom>
              <a:avLst/>
              <a:gdLst>
                <a:gd name="T0" fmla="*/ 10 w 17"/>
                <a:gd name="T1" fmla="*/ 3 h 20"/>
                <a:gd name="T2" fmla="*/ 5 w 17"/>
                <a:gd name="T3" fmla="*/ 10 h 20"/>
                <a:gd name="T4" fmla="*/ 1 w 17"/>
                <a:gd name="T5" fmla="*/ 17 h 20"/>
                <a:gd name="T6" fmla="*/ 4 w 17"/>
                <a:gd name="T7" fmla="*/ 19 h 20"/>
                <a:gd name="T8" fmla="*/ 10 w 17"/>
                <a:gd name="T9" fmla="*/ 13 h 20"/>
                <a:gd name="T10" fmla="*/ 15 w 17"/>
                <a:gd name="T11" fmla="*/ 5 h 20"/>
                <a:gd name="T12" fmla="*/ 10 w 17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0" y="3"/>
                  </a:moveTo>
                  <a:cubicBezTo>
                    <a:pt x="8" y="5"/>
                    <a:pt x="7" y="8"/>
                    <a:pt x="5" y="10"/>
                  </a:cubicBezTo>
                  <a:cubicBezTo>
                    <a:pt x="3" y="12"/>
                    <a:pt x="1" y="14"/>
                    <a:pt x="1" y="17"/>
                  </a:cubicBezTo>
                  <a:cubicBezTo>
                    <a:pt x="0" y="19"/>
                    <a:pt x="2" y="20"/>
                    <a:pt x="4" y="19"/>
                  </a:cubicBezTo>
                  <a:cubicBezTo>
                    <a:pt x="6" y="18"/>
                    <a:pt x="8" y="15"/>
                    <a:pt x="10" y="13"/>
                  </a:cubicBezTo>
                  <a:cubicBezTo>
                    <a:pt x="11" y="10"/>
                    <a:pt x="13" y="8"/>
                    <a:pt x="15" y="5"/>
                  </a:cubicBezTo>
                  <a:cubicBezTo>
                    <a:pt x="17" y="2"/>
                    <a:pt x="12" y="0"/>
                    <a:pt x="10" y="3"/>
                  </a:cubicBezTo>
                  <a:close/>
                </a:path>
              </a:pathLst>
            </a:custGeom>
            <a:solidFill>
              <a:srgbClr val="EC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0" name="Freeform 310"/>
            <p:cNvSpPr>
              <a:spLocks/>
            </p:cNvSpPr>
            <p:nvPr/>
          </p:nvSpPr>
          <p:spPr bwMode="auto">
            <a:xfrm>
              <a:off x="7021513" y="2873373"/>
              <a:ext cx="61913" cy="61913"/>
            </a:xfrm>
            <a:custGeom>
              <a:avLst/>
              <a:gdLst>
                <a:gd name="T0" fmla="*/ 12 w 19"/>
                <a:gd name="T1" fmla="*/ 2 h 19"/>
                <a:gd name="T2" fmla="*/ 6 w 19"/>
                <a:gd name="T3" fmla="*/ 9 h 19"/>
                <a:gd name="T4" fmla="*/ 1 w 19"/>
                <a:gd name="T5" fmla="*/ 16 h 19"/>
                <a:gd name="T6" fmla="*/ 4 w 19"/>
                <a:gd name="T7" fmla="*/ 18 h 19"/>
                <a:gd name="T8" fmla="*/ 10 w 19"/>
                <a:gd name="T9" fmla="*/ 13 h 19"/>
                <a:gd name="T10" fmla="*/ 16 w 19"/>
                <a:gd name="T11" fmla="*/ 6 h 19"/>
                <a:gd name="T12" fmla="*/ 12 w 19"/>
                <a:gd name="T1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2" y="2"/>
                  </a:moveTo>
                  <a:cubicBezTo>
                    <a:pt x="10" y="4"/>
                    <a:pt x="8" y="6"/>
                    <a:pt x="6" y="9"/>
                  </a:cubicBezTo>
                  <a:cubicBezTo>
                    <a:pt x="4" y="11"/>
                    <a:pt x="1" y="13"/>
                    <a:pt x="1" y="16"/>
                  </a:cubicBezTo>
                  <a:cubicBezTo>
                    <a:pt x="0" y="17"/>
                    <a:pt x="2" y="19"/>
                    <a:pt x="4" y="18"/>
                  </a:cubicBezTo>
                  <a:cubicBezTo>
                    <a:pt x="6" y="17"/>
                    <a:pt x="8" y="15"/>
                    <a:pt x="10" y="13"/>
                  </a:cubicBezTo>
                  <a:cubicBezTo>
                    <a:pt x="12" y="10"/>
                    <a:pt x="14" y="8"/>
                    <a:pt x="16" y="6"/>
                  </a:cubicBezTo>
                  <a:cubicBezTo>
                    <a:pt x="19" y="3"/>
                    <a:pt x="15" y="0"/>
                    <a:pt x="12" y="2"/>
                  </a:cubicBezTo>
                  <a:close/>
                </a:path>
              </a:pathLst>
            </a:custGeom>
            <a:solidFill>
              <a:srgbClr val="EC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1" name="Freeform 311"/>
            <p:cNvSpPr>
              <a:spLocks/>
            </p:cNvSpPr>
            <p:nvPr/>
          </p:nvSpPr>
          <p:spPr bwMode="auto">
            <a:xfrm>
              <a:off x="7037388" y="2911473"/>
              <a:ext cx="49213" cy="55563"/>
            </a:xfrm>
            <a:custGeom>
              <a:avLst/>
              <a:gdLst>
                <a:gd name="T0" fmla="*/ 9 w 15"/>
                <a:gd name="T1" fmla="*/ 2 h 17"/>
                <a:gd name="T2" fmla="*/ 4 w 15"/>
                <a:gd name="T3" fmla="*/ 9 h 17"/>
                <a:gd name="T4" fmla="*/ 0 w 15"/>
                <a:gd name="T5" fmla="*/ 15 h 17"/>
                <a:gd name="T6" fmla="*/ 2 w 15"/>
                <a:gd name="T7" fmla="*/ 17 h 17"/>
                <a:gd name="T8" fmla="*/ 8 w 15"/>
                <a:gd name="T9" fmla="*/ 12 h 17"/>
                <a:gd name="T10" fmla="*/ 13 w 15"/>
                <a:gd name="T11" fmla="*/ 5 h 17"/>
                <a:gd name="T12" fmla="*/ 9 w 15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7">
                  <a:moveTo>
                    <a:pt x="9" y="2"/>
                  </a:moveTo>
                  <a:cubicBezTo>
                    <a:pt x="7" y="5"/>
                    <a:pt x="5" y="7"/>
                    <a:pt x="4" y="9"/>
                  </a:cubicBezTo>
                  <a:cubicBezTo>
                    <a:pt x="2" y="11"/>
                    <a:pt x="0" y="12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5" y="17"/>
                    <a:pt x="6" y="14"/>
                    <a:pt x="8" y="12"/>
                  </a:cubicBezTo>
                  <a:cubicBezTo>
                    <a:pt x="10" y="10"/>
                    <a:pt x="12" y="7"/>
                    <a:pt x="13" y="5"/>
                  </a:cubicBezTo>
                  <a:cubicBezTo>
                    <a:pt x="15" y="2"/>
                    <a:pt x="11" y="0"/>
                    <a:pt x="9" y="2"/>
                  </a:cubicBezTo>
                  <a:close/>
                </a:path>
              </a:pathLst>
            </a:custGeom>
            <a:solidFill>
              <a:srgbClr val="EC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2" name="Freeform 312"/>
            <p:cNvSpPr>
              <a:spLocks/>
            </p:cNvSpPr>
            <p:nvPr/>
          </p:nvSpPr>
          <p:spPr bwMode="auto">
            <a:xfrm>
              <a:off x="6907213" y="2360611"/>
              <a:ext cx="103188" cy="142875"/>
            </a:xfrm>
            <a:custGeom>
              <a:avLst/>
              <a:gdLst>
                <a:gd name="T0" fmla="*/ 27 w 32"/>
                <a:gd name="T1" fmla="*/ 2 h 44"/>
                <a:gd name="T2" fmla="*/ 14 w 32"/>
                <a:gd name="T3" fmla="*/ 20 h 44"/>
                <a:gd name="T4" fmla="*/ 1 w 32"/>
                <a:gd name="T5" fmla="*/ 40 h 44"/>
                <a:gd name="T6" fmla="*/ 4 w 32"/>
                <a:gd name="T7" fmla="*/ 42 h 44"/>
                <a:gd name="T8" fmla="*/ 17 w 32"/>
                <a:gd name="T9" fmla="*/ 24 h 44"/>
                <a:gd name="T10" fmla="*/ 30 w 32"/>
                <a:gd name="T11" fmla="*/ 5 h 44"/>
                <a:gd name="T12" fmla="*/ 27 w 32"/>
                <a:gd name="T13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4">
                  <a:moveTo>
                    <a:pt x="27" y="2"/>
                  </a:moveTo>
                  <a:cubicBezTo>
                    <a:pt x="22" y="8"/>
                    <a:pt x="18" y="14"/>
                    <a:pt x="14" y="20"/>
                  </a:cubicBezTo>
                  <a:cubicBezTo>
                    <a:pt x="9" y="26"/>
                    <a:pt x="4" y="33"/>
                    <a:pt x="1" y="40"/>
                  </a:cubicBezTo>
                  <a:cubicBezTo>
                    <a:pt x="0" y="42"/>
                    <a:pt x="2" y="44"/>
                    <a:pt x="4" y="42"/>
                  </a:cubicBezTo>
                  <a:cubicBezTo>
                    <a:pt x="9" y="37"/>
                    <a:pt x="13" y="30"/>
                    <a:pt x="17" y="24"/>
                  </a:cubicBezTo>
                  <a:cubicBezTo>
                    <a:pt x="21" y="18"/>
                    <a:pt x="26" y="11"/>
                    <a:pt x="30" y="5"/>
                  </a:cubicBezTo>
                  <a:cubicBezTo>
                    <a:pt x="32" y="3"/>
                    <a:pt x="28" y="0"/>
                    <a:pt x="27" y="2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3" name="Freeform 313"/>
            <p:cNvSpPr>
              <a:spLocks/>
            </p:cNvSpPr>
            <p:nvPr/>
          </p:nvSpPr>
          <p:spPr bwMode="auto">
            <a:xfrm>
              <a:off x="6919913" y="2379661"/>
              <a:ext cx="127000" cy="169863"/>
            </a:xfrm>
            <a:custGeom>
              <a:avLst/>
              <a:gdLst>
                <a:gd name="T0" fmla="*/ 33 w 39"/>
                <a:gd name="T1" fmla="*/ 2 h 52"/>
                <a:gd name="T2" fmla="*/ 1 w 39"/>
                <a:gd name="T3" fmla="*/ 47 h 52"/>
                <a:gd name="T4" fmla="*/ 5 w 39"/>
                <a:gd name="T5" fmla="*/ 49 h 52"/>
                <a:gd name="T6" fmla="*/ 37 w 39"/>
                <a:gd name="T7" fmla="*/ 4 h 52"/>
                <a:gd name="T8" fmla="*/ 33 w 39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3" y="2"/>
                  </a:moveTo>
                  <a:cubicBezTo>
                    <a:pt x="22" y="17"/>
                    <a:pt x="11" y="31"/>
                    <a:pt x="1" y="47"/>
                  </a:cubicBezTo>
                  <a:cubicBezTo>
                    <a:pt x="0" y="49"/>
                    <a:pt x="3" y="52"/>
                    <a:pt x="5" y="49"/>
                  </a:cubicBezTo>
                  <a:cubicBezTo>
                    <a:pt x="16" y="35"/>
                    <a:pt x="26" y="19"/>
                    <a:pt x="37" y="4"/>
                  </a:cubicBezTo>
                  <a:cubicBezTo>
                    <a:pt x="39" y="2"/>
                    <a:pt x="35" y="0"/>
                    <a:pt x="33" y="2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4" name="Freeform 314"/>
            <p:cNvSpPr>
              <a:spLocks/>
            </p:cNvSpPr>
            <p:nvPr/>
          </p:nvSpPr>
          <p:spPr bwMode="auto">
            <a:xfrm>
              <a:off x="6938963" y="2370136"/>
              <a:ext cx="160338" cy="219075"/>
            </a:xfrm>
            <a:custGeom>
              <a:avLst/>
              <a:gdLst>
                <a:gd name="T0" fmla="*/ 44 w 49"/>
                <a:gd name="T1" fmla="*/ 3 h 67"/>
                <a:gd name="T2" fmla="*/ 1 w 49"/>
                <a:gd name="T3" fmla="*/ 62 h 67"/>
                <a:gd name="T4" fmla="*/ 5 w 49"/>
                <a:gd name="T5" fmla="*/ 65 h 67"/>
                <a:gd name="T6" fmla="*/ 48 w 49"/>
                <a:gd name="T7" fmla="*/ 5 h 67"/>
                <a:gd name="T8" fmla="*/ 44 w 49"/>
                <a:gd name="T9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7">
                  <a:moveTo>
                    <a:pt x="44" y="3"/>
                  </a:moveTo>
                  <a:cubicBezTo>
                    <a:pt x="30" y="22"/>
                    <a:pt x="14" y="41"/>
                    <a:pt x="1" y="62"/>
                  </a:cubicBezTo>
                  <a:cubicBezTo>
                    <a:pt x="0" y="64"/>
                    <a:pt x="3" y="67"/>
                    <a:pt x="5" y="65"/>
                  </a:cubicBezTo>
                  <a:cubicBezTo>
                    <a:pt x="20" y="46"/>
                    <a:pt x="34" y="25"/>
                    <a:pt x="48" y="5"/>
                  </a:cubicBezTo>
                  <a:cubicBezTo>
                    <a:pt x="49" y="2"/>
                    <a:pt x="46" y="0"/>
                    <a:pt x="44" y="3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5" name="Freeform 315"/>
            <p:cNvSpPr>
              <a:spLocks/>
            </p:cNvSpPr>
            <p:nvPr/>
          </p:nvSpPr>
          <p:spPr bwMode="auto">
            <a:xfrm>
              <a:off x="6965951" y="2360611"/>
              <a:ext cx="192088" cy="273050"/>
            </a:xfrm>
            <a:custGeom>
              <a:avLst/>
              <a:gdLst>
                <a:gd name="T0" fmla="*/ 53 w 59"/>
                <a:gd name="T1" fmla="*/ 2 h 84"/>
                <a:gd name="T2" fmla="*/ 2 w 59"/>
                <a:gd name="T3" fmla="*/ 79 h 84"/>
                <a:gd name="T4" fmla="*/ 6 w 59"/>
                <a:gd name="T5" fmla="*/ 82 h 84"/>
                <a:gd name="T6" fmla="*/ 57 w 59"/>
                <a:gd name="T7" fmla="*/ 4 h 84"/>
                <a:gd name="T8" fmla="*/ 53 w 59"/>
                <a:gd name="T9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4">
                  <a:moveTo>
                    <a:pt x="53" y="2"/>
                  </a:moveTo>
                  <a:cubicBezTo>
                    <a:pt x="37" y="28"/>
                    <a:pt x="19" y="53"/>
                    <a:pt x="2" y="79"/>
                  </a:cubicBezTo>
                  <a:cubicBezTo>
                    <a:pt x="0" y="81"/>
                    <a:pt x="4" y="84"/>
                    <a:pt x="6" y="82"/>
                  </a:cubicBezTo>
                  <a:cubicBezTo>
                    <a:pt x="25" y="57"/>
                    <a:pt x="41" y="31"/>
                    <a:pt x="57" y="4"/>
                  </a:cubicBezTo>
                  <a:cubicBezTo>
                    <a:pt x="59" y="2"/>
                    <a:pt x="55" y="0"/>
                    <a:pt x="53" y="2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6" name="Freeform 316"/>
            <p:cNvSpPr>
              <a:spLocks/>
            </p:cNvSpPr>
            <p:nvPr/>
          </p:nvSpPr>
          <p:spPr bwMode="auto">
            <a:xfrm>
              <a:off x="6978651" y="2392361"/>
              <a:ext cx="201613" cy="314325"/>
            </a:xfrm>
            <a:custGeom>
              <a:avLst/>
              <a:gdLst>
                <a:gd name="T0" fmla="*/ 57 w 62"/>
                <a:gd name="T1" fmla="*/ 3 h 96"/>
                <a:gd name="T2" fmla="*/ 0 w 62"/>
                <a:gd name="T3" fmla="*/ 91 h 96"/>
                <a:gd name="T4" fmla="*/ 3 w 62"/>
                <a:gd name="T5" fmla="*/ 96 h 96"/>
                <a:gd name="T6" fmla="*/ 61 w 62"/>
                <a:gd name="T7" fmla="*/ 5 h 96"/>
                <a:gd name="T8" fmla="*/ 57 w 62"/>
                <a:gd name="T9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6">
                  <a:moveTo>
                    <a:pt x="57" y="3"/>
                  </a:moveTo>
                  <a:cubicBezTo>
                    <a:pt x="41" y="34"/>
                    <a:pt x="19" y="61"/>
                    <a:pt x="0" y="91"/>
                  </a:cubicBezTo>
                  <a:cubicBezTo>
                    <a:pt x="1" y="92"/>
                    <a:pt x="2" y="94"/>
                    <a:pt x="3" y="96"/>
                  </a:cubicBezTo>
                  <a:cubicBezTo>
                    <a:pt x="24" y="67"/>
                    <a:pt x="46" y="37"/>
                    <a:pt x="61" y="5"/>
                  </a:cubicBezTo>
                  <a:cubicBezTo>
                    <a:pt x="62" y="3"/>
                    <a:pt x="58" y="0"/>
                    <a:pt x="57" y="3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7" name="Freeform 317"/>
            <p:cNvSpPr>
              <a:spLocks/>
            </p:cNvSpPr>
            <p:nvPr/>
          </p:nvSpPr>
          <p:spPr bwMode="auto">
            <a:xfrm>
              <a:off x="7000876" y="2460623"/>
              <a:ext cx="203200" cy="287338"/>
            </a:xfrm>
            <a:custGeom>
              <a:avLst/>
              <a:gdLst>
                <a:gd name="T0" fmla="*/ 56 w 62"/>
                <a:gd name="T1" fmla="*/ 2 h 88"/>
                <a:gd name="T2" fmla="*/ 2 w 62"/>
                <a:gd name="T3" fmla="*/ 82 h 88"/>
                <a:gd name="T4" fmla="*/ 6 w 62"/>
                <a:gd name="T5" fmla="*/ 85 h 88"/>
                <a:gd name="T6" fmla="*/ 60 w 62"/>
                <a:gd name="T7" fmla="*/ 4 h 88"/>
                <a:gd name="T8" fmla="*/ 56 w 62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8">
                  <a:moveTo>
                    <a:pt x="56" y="2"/>
                  </a:moveTo>
                  <a:cubicBezTo>
                    <a:pt x="39" y="29"/>
                    <a:pt x="21" y="56"/>
                    <a:pt x="2" y="82"/>
                  </a:cubicBezTo>
                  <a:cubicBezTo>
                    <a:pt x="0" y="84"/>
                    <a:pt x="4" y="88"/>
                    <a:pt x="6" y="85"/>
                  </a:cubicBezTo>
                  <a:cubicBezTo>
                    <a:pt x="25" y="59"/>
                    <a:pt x="43" y="32"/>
                    <a:pt x="60" y="4"/>
                  </a:cubicBezTo>
                  <a:cubicBezTo>
                    <a:pt x="62" y="2"/>
                    <a:pt x="58" y="0"/>
                    <a:pt x="56" y="2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8" name="Freeform 318"/>
            <p:cNvSpPr>
              <a:spLocks/>
            </p:cNvSpPr>
            <p:nvPr/>
          </p:nvSpPr>
          <p:spPr bwMode="auto">
            <a:xfrm>
              <a:off x="7050088" y="2651123"/>
              <a:ext cx="71438" cy="104775"/>
            </a:xfrm>
            <a:custGeom>
              <a:avLst/>
              <a:gdLst>
                <a:gd name="T0" fmla="*/ 17 w 22"/>
                <a:gd name="T1" fmla="*/ 3 h 32"/>
                <a:gd name="T2" fmla="*/ 8 w 22"/>
                <a:gd name="T3" fmla="*/ 16 h 32"/>
                <a:gd name="T4" fmla="*/ 0 w 22"/>
                <a:gd name="T5" fmla="*/ 28 h 32"/>
                <a:gd name="T6" fmla="*/ 4 w 22"/>
                <a:gd name="T7" fmla="*/ 31 h 32"/>
                <a:gd name="T8" fmla="*/ 12 w 22"/>
                <a:gd name="T9" fmla="*/ 19 h 32"/>
                <a:gd name="T10" fmla="*/ 21 w 22"/>
                <a:gd name="T11" fmla="*/ 5 h 32"/>
                <a:gd name="T12" fmla="*/ 17 w 22"/>
                <a:gd name="T13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2">
                  <a:moveTo>
                    <a:pt x="17" y="3"/>
                  </a:moveTo>
                  <a:cubicBezTo>
                    <a:pt x="14" y="7"/>
                    <a:pt x="11" y="12"/>
                    <a:pt x="8" y="16"/>
                  </a:cubicBezTo>
                  <a:cubicBezTo>
                    <a:pt x="6" y="20"/>
                    <a:pt x="2" y="24"/>
                    <a:pt x="0" y="28"/>
                  </a:cubicBezTo>
                  <a:cubicBezTo>
                    <a:pt x="0" y="30"/>
                    <a:pt x="2" y="32"/>
                    <a:pt x="4" y="31"/>
                  </a:cubicBezTo>
                  <a:cubicBezTo>
                    <a:pt x="7" y="28"/>
                    <a:pt x="10" y="23"/>
                    <a:pt x="12" y="19"/>
                  </a:cubicBezTo>
                  <a:cubicBezTo>
                    <a:pt x="15" y="15"/>
                    <a:pt x="18" y="10"/>
                    <a:pt x="21" y="5"/>
                  </a:cubicBezTo>
                  <a:cubicBezTo>
                    <a:pt x="22" y="2"/>
                    <a:pt x="18" y="0"/>
                    <a:pt x="17" y="3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9" name="Freeform 319"/>
            <p:cNvSpPr>
              <a:spLocks/>
            </p:cNvSpPr>
            <p:nvPr/>
          </p:nvSpPr>
          <p:spPr bwMode="auto">
            <a:xfrm>
              <a:off x="6765926" y="2752723"/>
              <a:ext cx="95250" cy="130175"/>
            </a:xfrm>
            <a:custGeom>
              <a:avLst/>
              <a:gdLst>
                <a:gd name="T0" fmla="*/ 24 w 29"/>
                <a:gd name="T1" fmla="*/ 2 h 40"/>
                <a:gd name="T2" fmla="*/ 1 w 29"/>
                <a:gd name="T3" fmla="*/ 35 h 40"/>
                <a:gd name="T4" fmla="*/ 5 w 29"/>
                <a:gd name="T5" fmla="*/ 37 h 40"/>
                <a:gd name="T6" fmla="*/ 28 w 29"/>
                <a:gd name="T7" fmla="*/ 6 h 40"/>
                <a:gd name="T8" fmla="*/ 24 w 29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0">
                  <a:moveTo>
                    <a:pt x="24" y="2"/>
                  </a:moveTo>
                  <a:cubicBezTo>
                    <a:pt x="16" y="12"/>
                    <a:pt x="7" y="23"/>
                    <a:pt x="1" y="35"/>
                  </a:cubicBezTo>
                  <a:cubicBezTo>
                    <a:pt x="0" y="38"/>
                    <a:pt x="4" y="40"/>
                    <a:pt x="5" y="37"/>
                  </a:cubicBezTo>
                  <a:cubicBezTo>
                    <a:pt x="13" y="27"/>
                    <a:pt x="20" y="16"/>
                    <a:pt x="28" y="6"/>
                  </a:cubicBezTo>
                  <a:cubicBezTo>
                    <a:pt x="29" y="3"/>
                    <a:pt x="26" y="0"/>
                    <a:pt x="2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0" name="Freeform 320"/>
            <p:cNvSpPr>
              <a:spLocks/>
            </p:cNvSpPr>
            <p:nvPr/>
          </p:nvSpPr>
          <p:spPr bwMode="auto">
            <a:xfrm>
              <a:off x="6762751" y="2722561"/>
              <a:ext cx="163513" cy="234950"/>
            </a:xfrm>
            <a:custGeom>
              <a:avLst/>
              <a:gdLst>
                <a:gd name="T0" fmla="*/ 45 w 50"/>
                <a:gd name="T1" fmla="*/ 2 h 72"/>
                <a:gd name="T2" fmla="*/ 2 w 50"/>
                <a:gd name="T3" fmla="*/ 66 h 72"/>
                <a:gd name="T4" fmla="*/ 6 w 50"/>
                <a:gd name="T5" fmla="*/ 69 h 72"/>
                <a:gd name="T6" fmla="*/ 48 w 50"/>
                <a:gd name="T7" fmla="*/ 4 h 72"/>
                <a:gd name="T8" fmla="*/ 45 w 50"/>
                <a:gd name="T9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2">
                  <a:moveTo>
                    <a:pt x="45" y="2"/>
                  </a:moveTo>
                  <a:cubicBezTo>
                    <a:pt x="30" y="23"/>
                    <a:pt x="13" y="44"/>
                    <a:pt x="2" y="66"/>
                  </a:cubicBezTo>
                  <a:cubicBezTo>
                    <a:pt x="0" y="69"/>
                    <a:pt x="4" y="72"/>
                    <a:pt x="6" y="69"/>
                  </a:cubicBezTo>
                  <a:cubicBezTo>
                    <a:pt x="21" y="48"/>
                    <a:pt x="34" y="25"/>
                    <a:pt x="48" y="4"/>
                  </a:cubicBezTo>
                  <a:cubicBezTo>
                    <a:pt x="50" y="2"/>
                    <a:pt x="46" y="0"/>
                    <a:pt x="45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1" name="Freeform 321"/>
            <p:cNvSpPr>
              <a:spLocks/>
            </p:cNvSpPr>
            <p:nvPr/>
          </p:nvSpPr>
          <p:spPr bwMode="auto">
            <a:xfrm>
              <a:off x="6796088" y="2759073"/>
              <a:ext cx="155575" cy="222250"/>
            </a:xfrm>
            <a:custGeom>
              <a:avLst/>
              <a:gdLst>
                <a:gd name="T0" fmla="*/ 41 w 48"/>
                <a:gd name="T1" fmla="*/ 3 h 68"/>
                <a:gd name="T2" fmla="*/ 2 w 48"/>
                <a:gd name="T3" fmla="*/ 62 h 68"/>
                <a:gd name="T4" fmla="*/ 6 w 48"/>
                <a:gd name="T5" fmla="*/ 65 h 68"/>
                <a:gd name="T6" fmla="*/ 46 w 48"/>
                <a:gd name="T7" fmla="*/ 5 h 68"/>
                <a:gd name="T8" fmla="*/ 41 w 48"/>
                <a:gd name="T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8">
                  <a:moveTo>
                    <a:pt x="41" y="3"/>
                  </a:moveTo>
                  <a:cubicBezTo>
                    <a:pt x="28" y="22"/>
                    <a:pt x="11" y="41"/>
                    <a:pt x="2" y="62"/>
                  </a:cubicBezTo>
                  <a:cubicBezTo>
                    <a:pt x="0" y="65"/>
                    <a:pt x="4" y="68"/>
                    <a:pt x="6" y="65"/>
                  </a:cubicBezTo>
                  <a:cubicBezTo>
                    <a:pt x="22" y="48"/>
                    <a:pt x="33" y="25"/>
                    <a:pt x="46" y="5"/>
                  </a:cubicBezTo>
                  <a:cubicBezTo>
                    <a:pt x="48" y="3"/>
                    <a:pt x="43" y="0"/>
                    <a:pt x="41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2" name="Freeform 322"/>
            <p:cNvSpPr>
              <a:spLocks/>
            </p:cNvSpPr>
            <p:nvPr/>
          </p:nvSpPr>
          <p:spPr bwMode="auto">
            <a:xfrm>
              <a:off x="6861176" y="2817811"/>
              <a:ext cx="107950" cy="166688"/>
            </a:xfrm>
            <a:custGeom>
              <a:avLst/>
              <a:gdLst>
                <a:gd name="T0" fmla="*/ 27 w 33"/>
                <a:gd name="T1" fmla="*/ 3 h 51"/>
                <a:gd name="T2" fmla="*/ 1 w 33"/>
                <a:gd name="T3" fmla="*/ 46 h 51"/>
                <a:gd name="T4" fmla="*/ 5 w 33"/>
                <a:gd name="T5" fmla="*/ 48 h 51"/>
                <a:gd name="T6" fmla="*/ 31 w 33"/>
                <a:gd name="T7" fmla="*/ 5 h 51"/>
                <a:gd name="T8" fmla="*/ 27 w 33"/>
                <a:gd name="T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1">
                  <a:moveTo>
                    <a:pt x="27" y="3"/>
                  </a:moveTo>
                  <a:cubicBezTo>
                    <a:pt x="19" y="16"/>
                    <a:pt x="7" y="31"/>
                    <a:pt x="1" y="46"/>
                  </a:cubicBezTo>
                  <a:cubicBezTo>
                    <a:pt x="0" y="48"/>
                    <a:pt x="3" y="51"/>
                    <a:pt x="5" y="48"/>
                  </a:cubicBezTo>
                  <a:cubicBezTo>
                    <a:pt x="15" y="36"/>
                    <a:pt x="23" y="19"/>
                    <a:pt x="31" y="5"/>
                  </a:cubicBezTo>
                  <a:cubicBezTo>
                    <a:pt x="33" y="2"/>
                    <a:pt x="29" y="0"/>
                    <a:pt x="27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3" name="Freeform 323"/>
            <p:cNvSpPr>
              <a:spLocks/>
            </p:cNvSpPr>
            <p:nvPr/>
          </p:nvSpPr>
          <p:spPr bwMode="auto">
            <a:xfrm>
              <a:off x="6910388" y="2862261"/>
              <a:ext cx="77788" cy="128588"/>
            </a:xfrm>
            <a:custGeom>
              <a:avLst/>
              <a:gdLst>
                <a:gd name="T0" fmla="*/ 18 w 24"/>
                <a:gd name="T1" fmla="*/ 3 h 39"/>
                <a:gd name="T2" fmla="*/ 2 w 24"/>
                <a:gd name="T3" fmla="*/ 33 h 39"/>
                <a:gd name="T4" fmla="*/ 6 w 24"/>
                <a:gd name="T5" fmla="*/ 36 h 39"/>
                <a:gd name="T6" fmla="*/ 23 w 24"/>
                <a:gd name="T7" fmla="*/ 5 h 39"/>
                <a:gd name="T8" fmla="*/ 18 w 24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18" y="3"/>
                  </a:moveTo>
                  <a:cubicBezTo>
                    <a:pt x="13" y="13"/>
                    <a:pt x="7" y="23"/>
                    <a:pt x="2" y="33"/>
                  </a:cubicBezTo>
                  <a:cubicBezTo>
                    <a:pt x="0" y="36"/>
                    <a:pt x="4" y="39"/>
                    <a:pt x="6" y="36"/>
                  </a:cubicBezTo>
                  <a:cubicBezTo>
                    <a:pt x="13" y="27"/>
                    <a:pt x="18" y="16"/>
                    <a:pt x="23" y="5"/>
                  </a:cubicBezTo>
                  <a:cubicBezTo>
                    <a:pt x="24" y="2"/>
                    <a:pt x="20" y="0"/>
                    <a:pt x="18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4" name="Freeform 324"/>
            <p:cNvSpPr>
              <a:spLocks/>
            </p:cNvSpPr>
            <p:nvPr/>
          </p:nvSpPr>
          <p:spPr bwMode="auto">
            <a:xfrm>
              <a:off x="6969126" y="2914648"/>
              <a:ext cx="46038" cy="69850"/>
            </a:xfrm>
            <a:custGeom>
              <a:avLst/>
              <a:gdLst>
                <a:gd name="T0" fmla="*/ 9 w 14"/>
                <a:gd name="T1" fmla="*/ 2 h 21"/>
                <a:gd name="T2" fmla="*/ 4 w 14"/>
                <a:gd name="T3" fmla="*/ 9 h 21"/>
                <a:gd name="T4" fmla="*/ 0 w 14"/>
                <a:gd name="T5" fmla="*/ 17 h 21"/>
                <a:gd name="T6" fmla="*/ 4 w 14"/>
                <a:gd name="T7" fmla="*/ 19 h 21"/>
                <a:gd name="T8" fmla="*/ 8 w 14"/>
                <a:gd name="T9" fmla="*/ 12 h 21"/>
                <a:gd name="T10" fmla="*/ 13 w 14"/>
                <a:gd name="T11" fmla="*/ 5 h 21"/>
                <a:gd name="T12" fmla="*/ 9 w 14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9" y="2"/>
                  </a:moveTo>
                  <a:cubicBezTo>
                    <a:pt x="7" y="4"/>
                    <a:pt x="6" y="7"/>
                    <a:pt x="4" y="9"/>
                  </a:cubicBezTo>
                  <a:cubicBezTo>
                    <a:pt x="3" y="11"/>
                    <a:pt x="1" y="14"/>
                    <a:pt x="0" y="17"/>
                  </a:cubicBezTo>
                  <a:cubicBezTo>
                    <a:pt x="0" y="19"/>
                    <a:pt x="3" y="21"/>
                    <a:pt x="4" y="19"/>
                  </a:cubicBezTo>
                  <a:cubicBezTo>
                    <a:pt x="6" y="17"/>
                    <a:pt x="7" y="14"/>
                    <a:pt x="8" y="12"/>
                  </a:cubicBezTo>
                  <a:cubicBezTo>
                    <a:pt x="10" y="10"/>
                    <a:pt x="11" y="8"/>
                    <a:pt x="13" y="5"/>
                  </a:cubicBezTo>
                  <a:cubicBezTo>
                    <a:pt x="14" y="3"/>
                    <a:pt x="11" y="0"/>
                    <a:pt x="9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5" name="Freeform 325"/>
            <p:cNvSpPr>
              <a:spLocks/>
            </p:cNvSpPr>
            <p:nvPr/>
          </p:nvSpPr>
          <p:spPr bwMode="auto">
            <a:xfrm>
              <a:off x="7065963" y="2728911"/>
              <a:ext cx="160338" cy="234950"/>
            </a:xfrm>
            <a:custGeom>
              <a:avLst/>
              <a:gdLst>
                <a:gd name="T0" fmla="*/ 44 w 49"/>
                <a:gd name="T1" fmla="*/ 2 h 72"/>
                <a:gd name="T2" fmla="*/ 1 w 49"/>
                <a:gd name="T3" fmla="*/ 67 h 72"/>
                <a:gd name="T4" fmla="*/ 4 w 49"/>
                <a:gd name="T5" fmla="*/ 70 h 72"/>
                <a:gd name="T6" fmla="*/ 48 w 49"/>
                <a:gd name="T7" fmla="*/ 4 h 72"/>
                <a:gd name="T8" fmla="*/ 44 w 49"/>
                <a:gd name="T9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2">
                  <a:moveTo>
                    <a:pt x="44" y="2"/>
                  </a:moveTo>
                  <a:cubicBezTo>
                    <a:pt x="30" y="24"/>
                    <a:pt x="13" y="44"/>
                    <a:pt x="1" y="67"/>
                  </a:cubicBezTo>
                  <a:cubicBezTo>
                    <a:pt x="0" y="69"/>
                    <a:pt x="3" y="72"/>
                    <a:pt x="4" y="70"/>
                  </a:cubicBezTo>
                  <a:cubicBezTo>
                    <a:pt x="21" y="50"/>
                    <a:pt x="34" y="26"/>
                    <a:pt x="48" y="4"/>
                  </a:cubicBezTo>
                  <a:cubicBezTo>
                    <a:pt x="49" y="2"/>
                    <a:pt x="46" y="0"/>
                    <a:pt x="4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6" name="Freeform 326"/>
            <p:cNvSpPr>
              <a:spLocks/>
            </p:cNvSpPr>
            <p:nvPr/>
          </p:nvSpPr>
          <p:spPr bwMode="auto">
            <a:xfrm>
              <a:off x="7099301" y="2738436"/>
              <a:ext cx="169863" cy="238125"/>
            </a:xfrm>
            <a:custGeom>
              <a:avLst/>
              <a:gdLst>
                <a:gd name="T0" fmla="*/ 47 w 52"/>
                <a:gd name="T1" fmla="*/ 2 h 73"/>
                <a:gd name="T2" fmla="*/ 1 w 52"/>
                <a:gd name="T3" fmla="*/ 68 h 73"/>
                <a:gd name="T4" fmla="*/ 5 w 52"/>
                <a:gd name="T5" fmla="*/ 71 h 73"/>
                <a:gd name="T6" fmla="*/ 24 w 52"/>
                <a:gd name="T7" fmla="*/ 46 h 73"/>
                <a:gd name="T8" fmla="*/ 26 w 52"/>
                <a:gd name="T9" fmla="*/ 38 h 73"/>
                <a:gd name="T10" fmla="*/ 31 w 52"/>
                <a:gd name="T11" fmla="*/ 35 h 73"/>
                <a:gd name="T12" fmla="*/ 32 w 52"/>
                <a:gd name="T13" fmla="*/ 35 h 73"/>
                <a:gd name="T14" fmla="*/ 51 w 52"/>
                <a:gd name="T15" fmla="*/ 4 h 73"/>
                <a:gd name="T16" fmla="*/ 47 w 52"/>
                <a:gd name="T17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73">
                  <a:moveTo>
                    <a:pt x="47" y="2"/>
                  </a:moveTo>
                  <a:cubicBezTo>
                    <a:pt x="33" y="25"/>
                    <a:pt x="15" y="45"/>
                    <a:pt x="1" y="68"/>
                  </a:cubicBezTo>
                  <a:cubicBezTo>
                    <a:pt x="0" y="70"/>
                    <a:pt x="3" y="73"/>
                    <a:pt x="5" y="71"/>
                  </a:cubicBezTo>
                  <a:cubicBezTo>
                    <a:pt x="12" y="63"/>
                    <a:pt x="18" y="55"/>
                    <a:pt x="24" y="46"/>
                  </a:cubicBezTo>
                  <a:cubicBezTo>
                    <a:pt x="23" y="43"/>
                    <a:pt x="24" y="40"/>
                    <a:pt x="26" y="38"/>
                  </a:cubicBezTo>
                  <a:cubicBezTo>
                    <a:pt x="27" y="36"/>
                    <a:pt x="29" y="36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8" y="25"/>
                    <a:pt x="44" y="14"/>
                    <a:pt x="51" y="4"/>
                  </a:cubicBezTo>
                  <a:cubicBezTo>
                    <a:pt x="52" y="2"/>
                    <a:pt x="48" y="0"/>
                    <a:pt x="47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7" name="Freeform 327"/>
            <p:cNvSpPr>
              <a:spLocks/>
            </p:cNvSpPr>
            <p:nvPr/>
          </p:nvSpPr>
          <p:spPr bwMode="auto">
            <a:xfrm>
              <a:off x="7151688" y="2898773"/>
              <a:ext cx="55563" cy="77788"/>
            </a:xfrm>
            <a:custGeom>
              <a:avLst/>
              <a:gdLst>
                <a:gd name="T0" fmla="*/ 14 w 17"/>
                <a:gd name="T1" fmla="*/ 1 h 24"/>
                <a:gd name="T2" fmla="*/ 14 w 17"/>
                <a:gd name="T3" fmla="*/ 0 h 24"/>
                <a:gd name="T4" fmla="*/ 2 w 17"/>
                <a:gd name="T5" fmla="*/ 19 h 24"/>
                <a:gd name="T6" fmla="*/ 6 w 17"/>
                <a:gd name="T7" fmla="*/ 21 h 24"/>
                <a:gd name="T8" fmla="*/ 17 w 17"/>
                <a:gd name="T9" fmla="*/ 7 h 24"/>
                <a:gd name="T10" fmla="*/ 14 w 17"/>
                <a:gd name="T1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14" y="1"/>
                  </a:moveTo>
                  <a:cubicBezTo>
                    <a:pt x="14" y="1"/>
                    <a:pt x="14" y="0"/>
                    <a:pt x="14" y="0"/>
                  </a:cubicBezTo>
                  <a:cubicBezTo>
                    <a:pt x="10" y="6"/>
                    <a:pt x="6" y="12"/>
                    <a:pt x="2" y="19"/>
                  </a:cubicBezTo>
                  <a:cubicBezTo>
                    <a:pt x="0" y="21"/>
                    <a:pt x="4" y="24"/>
                    <a:pt x="6" y="21"/>
                  </a:cubicBezTo>
                  <a:cubicBezTo>
                    <a:pt x="10" y="17"/>
                    <a:pt x="13" y="12"/>
                    <a:pt x="17" y="7"/>
                  </a:cubicBezTo>
                  <a:cubicBezTo>
                    <a:pt x="15" y="5"/>
                    <a:pt x="14" y="3"/>
                    <a:pt x="1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8" name="Freeform 328"/>
            <p:cNvSpPr>
              <a:spLocks/>
            </p:cNvSpPr>
            <p:nvPr/>
          </p:nvSpPr>
          <p:spPr bwMode="auto">
            <a:xfrm>
              <a:off x="7235826" y="2759073"/>
              <a:ext cx="65088" cy="96838"/>
            </a:xfrm>
            <a:custGeom>
              <a:avLst/>
              <a:gdLst>
                <a:gd name="T0" fmla="*/ 15 w 20"/>
                <a:gd name="T1" fmla="*/ 2 h 30"/>
                <a:gd name="T2" fmla="*/ 0 w 20"/>
                <a:gd name="T3" fmla="*/ 26 h 30"/>
                <a:gd name="T4" fmla="*/ 4 w 20"/>
                <a:gd name="T5" fmla="*/ 30 h 30"/>
                <a:gd name="T6" fmla="*/ 19 w 20"/>
                <a:gd name="T7" fmla="*/ 4 h 30"/>
                <a:gd name="T8" fmla="*/ 15 w 20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5" y="2"/>
                  </a:moveTo>
                  <a:cubicBezTo>
                    <a:pt x="10" y="10"/>
                    <a:pt x="5" y="18"/>
                    <a:pt x="0" y="26"/>
                  </a:cubicBezTo>
                  <a:cubicBezTo>
                    <a:pt x="2" y="26"/>
                    <a:pt x="3" y="28"/>
                    <a:pt x="4" y="30"/>
                  </a:cubicBezTo>
                  <a:cubicBezTo>
                    <a:pt x="9" y="21"/>
                    <a:pt x="14" y="12"/>
                    <a:pt x="19" y="4"/>
                  </a:cubicBezTo>
                  <a:cubicBezTo>
                    <a:pt x="20" y="2"/>
                    <a:pt x="17" y="0"/>
                    <a:pt x="15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9" name="Freeform 329"/>
            <p:cNvSpPr>
              <a:spLocks/>
            </p:cNvSpPr>
            <p:nvPr/>
          </p:nvSpPr>
          <p:spPr bwMode="auto">
            <a:xfrm>
              <a:off x="7207251" y="2797173"/>
              <a:ext cx="111125" cy="176213"/>
            </a:xfrm>
            <a:custGeom>
              <a:avLst/>
              <a:gdLst>
                <a:gd name="T0" fmla="*/ 30 w 34"/>
                <a:gd name="T1" fmla="*/ 2 h 54"/>
                <a:gd name="T2" fmla="*/ 1 w 34"/>
                <a:gd name="T3" fmla="*/ 49 h 54"/>
                <a:gd name="T4" fmla="*/ 5 w 34"/>
                <a:gd name="T5" fmla="*/ 52 h 54"/>
                <a:gd name="T6" fmla="*/ 33 w 34"/>
                <a:gd name="T7" fmla="*/ 4 h 54"/>
                <a:gd name="T8" fmla="*/ 30 w 34"/>
                <a:gd name="T9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4">
                  <a:moveTo>
                    <a:pt x="30" y="2"/>
                  </a:moveTo>
                  <a:cubicBezTo>
                    <a:pt x="21" y="18"/>
                    <a:pt x="11" y="34"/>
                    <a:pt x="1" y="49"/>
                  </a:cubicBezTo>
                  <a:cubicBezTo>
                    <a:pt x="0" y="52"/>
                    <a:pt x="4" y="54"/>
                    <a:pt x="5" y="52"/>
                  </a:cubicBezTo>
                  <a:cubicBezTo>
                    <a:pt x="16" y="36"/>
                    <a:pt x="25" y="20"/>
                    <a:pt x="33" y="4"/>
                  </a:cubicBezTo>
                  <a:cubicBezTo>
                    <a:pt x="34" y="2"/>
                    <a:pt x="31" y="0"/>
                    <a:pt x="30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0" name="Freeform 330"/>
            <p:cNvSpPr>
              <a:spLocks/>
            </p:cNvSpPr>
            <p:nvPr/>
          </p:nvSpPr>
          <p:spPr bwMode="auto">
            <a:xfrm>
              <a:off x="7256463" y="2846386"/>
              <a:ext cx="80963" cy="127000"/>
            </a:xfrm>
            <a:custGeom>
              <a:avLst/>
              <a:gdLst>
                <a:gd name="T0" fmla="*/ 20 w 25"/>
                <a:gd name="T1" fmla="*/ 2 h 39"/>
                <a:gd name="T2" fmla="*/ 1 w 25"/>
                <a:gd name="T3" fmla="*/ 37 h 39"/>
                <a:gd name="T4" fmla="*/ 5 w 25"/>
                <a:gd name="T5" fmla="*/ 38 h 39"/>
                <a:gd name="T6" fmla="*/ 24 w 25"/>
                <a:gd name="T7" fmla="*/ 4 h 39"/>
                <a:gd name="T8" fmla="*/ 20 w 25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2"/>
                  </a:moveTo>
                  <a:cubicBezTo>
                    <a:pt x="14" y="13"/>
                    <a:pt x="5" y="25"/>
                    <a:pt x="1" y="37"/>
                  </a:cubicBezTo>
                  <a:cubicBezTo>
                    <a:pt x="0" y="39"/>
                    <a:pt x="3" y="39"/>
                    <a:pt x="5" y="38"/>
                  </a:cubicBezTo>
                  <a:cubicBezTo>
                    <a:pt x="12" y="28"/>
                    <a:pt x="17" y="15"/>
                    <a:pt x="24" y="4"/>
                  </a:cubicBezTo>
                  <a:cubicBezTo>
                    <a:pt x="25" y="2"/>
                    <a:pt x="22" y="0"/>
                    <a:pt x="20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1" name="Freeform 331"/>
            <p:cNvSpPr>
              <a:spLocks/>
            </p:cNvSpPr>
            <p:nvPr/>
          </p:nvSpPr>
          <p:spPr bwMode="auto">
            <a:xfrm>
              <a:off x="6897688" y="2252661"/>
              <a:ext cx="87313" cy="133350"/>
            </a:xfrm>
            <a:custGeom>
              <a:avLst/>
              <a:gdLst>
                <a:gd name="T0" fmla="*/ 21 w 27"/>
                <a:gd name="T1" fmla="*/ 2 h 41"/>
                <a:gd name="T2" fmla="*/ 1 w 27"/>
                <a:gd name="T3" fmla="*/ 37 h 41"/>
                <a:gd name="T4" fmla="*/ 5 w 27"/>
                <a:gd name="T5" fmla="*/ 39 h 41"/>
                <a:gd name="T6" fmla="*/ 25 w 27"/>
                <a:gd name="T7" fmla="*/ 4 h 41"/>
                <a:gd name="T8" fmla="*/ 21 w 27"/>
                <a:gd name="T9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21" y="2"/>
                  </a:moveTo>
                  <a:cubicBezTo>
                    <a:pt x="15" y="14"/>
                    <a:pt x="7" y="25"/>
                    <a:pt x="1" y="37"/>
                  </a:cubicBezTo>
                  <a:cubicBezTo>
                    <a:pt x="0" y="39"/>
                    <a:pt x="4" y="41"/>
                    <a:pt x="5" y="39"/>
                  </a:cubicBezTo>
                  <a:cubicBezTo>
                    <a:pt x="13" y="28"/>
                    <a:pt x="19" y="16"/>
                    <a:pt x="25" y="4"/>
                  </a:cubicBezTo>
                  <a:cubicBezTo>
                    <a:pt x="27" y="2"/>
                    <a:pt x="23" y="0"/>
                    <a:pt x="21" y="2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2" name="Freeform 332"/>
            <p:cNvSpPr>
              <a:spLocks/>
            </p:cNvSpPr>
            <p:nvPr/>
          </p:nvSpPr>
          <p:spPr bwMode="auto">
            <a:xfrm>
              <a:off x="6904038" y="2243136"/>
              <a:ext cx="130175" cy="201613"/>
            </a:xfrm>
            <a:custGeom>
              <a:avLst/>
              <a:gdLst>
                <a:gd name="T0" fmla="*/ 35 w 40"/>
                <a:gd name="T1" fmla="*/ 2 h 62"/>
                <a:gd name="T2" fmla="*/ 1 w 40"/>
                <a:gd name="T3" fmla="*/ 59 h 62"/>
                <a:gd name="T4" fmla="*/ 4 w 40"/>
                <a:gd name="T5" fmla="*/ 61 h 62"/>
                <a:gd name="T6" fmla="*/ 38 w 40"/>
                <a:gd name="T7" fmla="*/ 4 h 62"/>
                <a:gd name="T8" fmla="*/ 35 w 40"/>
                <a:gd name="T9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2">
                  <a:moveTo>
                    <a:pt x="35" y="2"/>
                  </a:moveTo>
                  <a:cubicBezTo>
                    <a:pt x="23" y="20"/>
                    <a:pt x="8" y="39"/>
                    <a:pt x="1" y="59"/>
                  </a:cubicBezTo>
                  <a:cubicBezTo>
                    <a:pt x="0" y="61"/>
                    <a:pt x="3" y="62"/>
                    <a:pt x="4" y="61"/>
                  </a:cubicBezTo>
                  <a:cubicBezTo>
                    <a:pt x="17" y="43"/>
                    <a:pt x="26" y="23"/>
                    <a:pt x="38" y="4"/>
                  </a:cubicBezTo>
                  <a:cubicBezTo>
                    <a:pt x="40" y="2"/>
                    <a:pt x="36" y="0"/>
                    <a:pt x="35" y="2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3" name="Freeform 333"/>
            <p:cNvSpPr>
              <a:spLocks/>
            </p:cNvSpPr>
            <p:nvPr/>
          </p:nvSpPr>
          <p:spPr bwMode="auto">
            <a:xfrm>
              <a:off x="6985001" y="2239961"/>
              <a:ext cx="92075" cy="133350"/>
            </a:xfrm>
            <a:custGeom>
              <a:avLst/>
              <a:gdLst>
                <a:gd name="T0" fmla="*/ 22 w 28"/>
                <a:gd name="T1" fmla="*/ 2 h 41"/>
                <a:gd name="T2" fmla="*/ 2 w 28"/>
                <a:gd name="T3" fmla="*/ 37 h 41"/>
                <a:gd name="T4" fmla="*/ 6 w 28"/>
                <a:gd name="T5" fmla="*/ 39 h 41"/>
                <a:gd name="T6" fmla="*/ 26 w 28"/>
                <a:gd name="T7" fmla="*/ 5 h 41"/>
                <a:gd name="T8" fmla="*/ 22 w 28"/>
                <a:gd name="T9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1">
                  <a:moveTo>
                    <a:pt x="22" y="2"/>
                  </a:moveTo>
                  <a:cubicBezTo>
                    <a:pt x="15" y="14"/>
                    <a:pt x="8" y="25"/>
                    <a:pt x="2" y="37"/>
                  </a:cubicBezTo>
                  <a:cubicBezTo>
                    <a:pt x="0" y="39"/>
                    <a:pt x="4" y="41"/>
                    <a:pt x="6" y="39"/>
                  </a:cubicBezTo>
                  <a:cubicBezTo>
                    <a:pt x="13" y="28"/>
                    <a:pt x="19" y="16"/>
                    <a:pt x="26" y="5"/>
                  </a:cubicBezTo>
                  <a:cubicBezTo>
                    <a:pt x="28" y="2"/>
                    <a:pt x="24" y="0"/>
                    <a:pt x="22" y="2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4" name="Freeform 334"/>
            <p:cNvSpPr>
              <a:spLocks/>
            </p:cNvSpPr>
            <p:nvPr/>
          </p:nvSpPr>
          <p:spPr bwMode="auto">
            <a:xfrm>
              <a:off x="7015163" y="2246311"/>
              <a:ext cx="93663" cy="146050"/>
            </a:xfrm>
            <a:custGeom>
              <a:avLst/>
              <a:gdLst>
                <a:gd name="T0" fmla="*/ 23 w 29"/>
                <a:gd name="T1" fmla="*/ 2 h 45"/>
                <a:gd name="T2" fmla="*/ 1 w 29"/>
                <a:gd name="T3" fmla="*/ 40 h 45"/>
                <a:gd name="T4" fmla="*/ 5 w 29"/>
                <a:gd name="T5" fmla="*/ 43 h 45"/>
                <a:gd name="T6" fmla="*/ 27 w 29"/>
                <a:gd name="T7" fmla="*/ 4 h 45"/>
                <a:gd name="T8" fmla="*/ 23 w 29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5">
                  <a:moveTo>
                    <a:pt x="23" y="2"/>
                  </a:moveTo>
                  <a:cubicBezTo>
                    <a:pt x="16" y="15"/>
                    <a:pt x="8" y="27"/>
                    <a:pt x="1" y="40"/>
                  </a:cubicBezTo>
                  <a:cubicBezTo>
                    <a:pt x="0" y="42"/>
                    <a:pt x="3" y="45"/>
                    <a:pt x="5" y="43"/>
                  </a:cubicBezTo>
                  <a:cubicBezTo>
                    <a:pt x="14" y="31"/>
                    <a:pt x="21" y="17"/>
                    <a:pt x="27" y="4"/>
                  </a:cubicBezTo>
                  <a:cubicBezTo>
                    <a:pt x="29" y="2"/>
                    <a:pt x="25" y="0"/>
                    <a:pt x="23" y="2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5" name="Freeform 335"/>
            <p:cNvSpPr>
              <a:spLocks/>
            </p:cNvSpPr>
            <p:nvPr/>
          </p:nvSpPr>
          <p:spPr bwMode="auto">
            <a:xfrm>
              <a:off x="7056438" y="2255836"/>
              <a:ext cx="88900" cy="139700"/>
            </a:xfrm>
            <a:custGeom>
              <a:avLst/>
              <a:gdLst>
                <a:gd name="T0" fmla="*/ 21 w 27"/>
                <a:gd name="T1" fmla="*/ 2 h 43"/>
                <a:gd name="T2" fmla="*/ 2 w 27"/>
                <a:gd name="T3" fmla="*/ 37 h 43"/>
                <a:gd name="T4" fmla="*/ 7 w 27"/>
                <a:gd name="T5" fmla="*/ 40 h 43"/>
                <a:gd name="T6" fmla="*/ 25 w 27"/>
                <a:gd name="T7" fmla="*/ 5 h 43"/>
                <a:gd name="T8" fmla="*/ 21 w 27"/>
                <a:gd name="T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3">
                  <a:moveTo>
                    <a:pt x="21" y="2"/>
                  </a:moveTo>
                  <a:cubicBezTo>
                    <a:pt x="15" y="14"/>
                    <a:pt x="8" y="25"/>
                    <a:pt x="2" y="37"/>
                  </a:cubicBezTo>
                  <a:cubicBezTo>
                    <a:pt x="0" y="40"/>
                    <a:pt x="5" y="43"/>
                    <a:pt x="7" y="40"/>
                  </a:cubicBezTo>
                  <a:cubicBezTo>
                    <a:pt x="13" y="28"/>
                    <a:pt x="19" y="16"/>
                    <a:pt x="25" y="5"/>
                  </a:cubicBezTo>
                  <a:cubicBezTo>
                    <a:pt x="27" y="2"/>
                    <a:pt x="22" y="0"/>
                    <a:pt x="21" y="2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6" name="Freeform 336"/>
            <p:cNvSpPr>
              <a:spLocks/>
            </p:cNvSpPr>
            <p:nvPr/>
          </p:nvSpPr>
          <p:spPr bwMode="auto">
            <a:xfrm>
              <a:off x="7112001" y="2271711"/>
              <a:ext cx="58738" cy="98425"/>
            </a:xfrm>
            <a:custGeom>
              <a:avLst/>
              <a:gdLst>
                <a:gd name="T0" fmla="*/ 13 w 18"/>
                <a:gd name="T1" fmla="*/ 2 h 30"/>
                <a:gd name="T2" fmla="*/ 1 w 18"/>
                <a:gd name="T3" fmla="*/ 26 h 30"/>
                <a:gd name="T4" fmla="*/ 5 w 18"/>
                <a:gd name="T5" fmla="*/ 28 h 30"/>
                <a:gd name="T6" fmla="*/ 17 w 18"/>
                <a:gd name="T7" fmla="*/ 4 h 30"/>
                <a:gd name="T8" fmla="*/ 13 w 18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0">
                  <a:moveTo>
                    <a:pt x="13" y="2"/>
                  </a:moveTo>
                  <a:cubicBezTo>
                    <a:pt x="9" y="10"/>
                    <a:pt x="5" y="18"/>
                    <a:pt x="1" y="26"/>
                  </a:cubicBezTo>
                  <a:cubicBezTo>
                    <a:pt x="0" y="28"/>
                    <a:pt x="3" y="30"/>
                    <a:pt x="5" y="28"/>
                  </a:cubicBezTo>
                  <a:cubicBezTo>
                    <a:pt x="10" y="21"/>
                    <a:pt x="13" y="12"/>
                    <a:pt x="17" y="4"/>
                  </a:cubicBezTo>
                  <a:cubicBezTo>
                    <a:pt x="18" y="2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7" name="Freeform 337"/>
            <p:cNvSpPr>
              <a:spLocks/>
            </p:cNvSpPr>
            <p:nvPr/>
          </p:nvSpPr>
          <p:spPr bwMode="auto">
            <a:xfrm>
              <a:off x="7154863" y="2305048"/>
              <a:ext cx="39688" cy="65088"/>
            </a:xfrm>
            <a:custGeom>
              <a:avLst/>
              <a:gdLst>
                <a:gd name="T0" fmla="*/ 7 w 12"/>
                <a:gd name="T1" fmla="*/ 3 h 20"/>
                <a:gd name="T2" fmla="*/ 2 w 12"/>
                <a:gd name="T3" fmla="*/ 12 h 20"/>
                <a:gd name="T4" fmla="*/ 0 w 12"/>
                <a:gd name="T5" fmla="*/ 17 h 20"/>
                <a:gd name="T6" fmla="*/ 4 w 12"/>
                <a:gd name="T7" fmla="*/ 20 h 20"/>
                <a:gd name="T8" fmla="*/ 7 w 12"/>
                <a:gd name="T9" fmla="*/ 15 h 20"/>
                <a:gd name="T10" fmla="*/ 11 w 12"/>
                <a:gd name="T11" fmla="*/ 5 h 20"/>
                <a:gd name="T12" fmla="*/ 7 w 12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7" y="3"/>
                  </a:moveTo>
                  <a:cubicBezTo>
                    <a:pt x="5" y="6"/>
                    <a:pt x="4" y="9"/>
                    <a:pt x="2" y="12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2" y="17"/>
                    <a:pt x="3" y="19"/>
                    <a:pt x="4" y="20"/>
                  </a:cubicBezTo>
                  <a:cubicBezTo>
                    <a:pt x="5" y="18"/>
                    <a:pt x="6" y="16"/>
                    <a:pt x="7" y="15"/>
                  </a:cubicBezTo>
                  <a:cubicBezTo>
                    <a:pt x="8" y="11"/>
                    <a:pt x="10" y="8"/>
                    <a:pt x="11" y="5"/>
                  </a:cubicBezTo>
                  <a:cubicBezTo>
                    <a:pt x="12" y="2"/>
                    <a:pt x="8" y="0"/>
                    <a:pt x="7" y="3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8" name="Freeform 338"/>
            <p:cNvSpPr>
              <a:spLocks/>
            </p:cNvSpPr>
            <p:nvPr/>
          </p:nvSpPr>
          <p:spPr bwMode="auto">
            <a:xfrm>
              <a:off x="7170738" y="2357436"/>
              <a:ext cx="33338" cy="58738"/>
            </a:xfrm>
            <a:custGeom>
              <a:avLst/>
              <a:gdLst>
                <a:gd name="T0" fmla="*/ 5 w 10"/>
                <a:gd name="T1" fmla="*/ 2 h 18"/>
                <a:gd name="T2" fmla="*/ 0 w 10"/>
                <a:gd name="T3" fmla="*/ 13 h 18"/>
                <a:gd name="T4" fmla="*/ 3 w 10"/>
                <a:gd name="T5" fmla="*/ 18 h 18"/>
                <a:gd name="T6" fmla="*/ 9 w 10"/>
                <a:gd name="T7" fmla="*/ 4 h 18"/>
                <a:gd name="T8" fmla="*/ 5 w 10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5" y="2"/>
                  </a:moveTo>
                  <a:cubicBezTo>
                    <a:pt x="4" y="6"/>
                    <a:pt x="2" y="9"/>
                    <a:pt x="0" y="13"/>
                  </a:cubicBezTo>
                  <a:cubicBezTo>
                    <a:pt x="2" y="15"/>
                    <a:pt x="3" y="16"/>
                    <a:pt x="3" y="18"/>
                  </a:cubicBezTo>
                  <a:cubicBezTo>
                    <a:pt x="6" y="14"/>
                    <a:pt x="7" y="9"/>
                    <a:pt x="9" y="4"/>
                  </a:cubicBezTo>
                  <a:cubicBezTo>
                    <a:pt x="10" y="2"/>
                    <a:pt x="7" y="0"/>
                    <a:pt x="5" y="2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9" name="Freeform 339"/>
            <p:cNvSpPr>
              <a:spLocks/>
            </p:cNvSpPr>
            <p:nvPr/>
          </p:nvSpPr>
          <p:spPr bwMode="auto">
            <a:xfrm>
              <a:off x="7177088" y="2830511"/>
              <a:ext cx="49213" cy="61913"/>
            </a:xfrm>
            <a:custGeom>
              <a:avLst/>
              <a:gdLst>
                <a:gd name="T0" fmla="*/ 9 w 15"/>
                <a:gd name="T1" fmla="*/ 3 h 19"/>
                <a:gd name="T2" fmla="*/ 4 w 15"/>
                <a:gd name="T3" fmla="*/ 10 h 19"/>
                <a:gd name="T4" fmla="*/ 0 w 15"/>
                <a:gd name="T5" fmla="*/ 17 h 19"/>
                <a:gd name="T6" fmla="*/ 3 w 15"/>
                <a:gd name="T7" fmla="*/ 19 h 19"/>
                <a:gd name="T8" fmla="*/ 8 w 15"/>
                <a:gd name="T9" fmla="*/ 14 h 19"/>
                <a:gd name="T10" fmla="*/ 13 w 15"/>
                <a:gd name="T11" fmla="*/ 7 h 19"/>
                <a:gd name="T12" fmla="*/ 9 w 15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9">
                  <a:moveTo>
                    <a:pt x="9" y="3"/>
                  </a:moveTo>
                  <a:cubicBezTo>
                    <a:pt x="8" y="5"/>
                    <a:pt x="6" y="8"/>
                    <a:pt x="4" y="10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19"/>
                    <a:pt x="1" y="19"/>
                    <a:pt x="3" y="19"/>
                  </a:cubicBezTo>
                  <a:cubicBezTo>
                    <a:pt x="5" y="19"/>
                    <a:pt x="7" y="16"/>
                    <a:pt x="8" y="14"/>
                  </a:cubicBezTo>
                  <a:cubicBezTo>
                    <a:pt x="10" y="11"/>
                    <a:pt x="12" y="9"/>
                    <a:pt x="13" y="7"/>
                  </a:cubicBezTo>
                  <a:cubicBezTo>
                    <a:pt x="15" y="4"/>
                    <a:pt x="12" y="0"/>
                    <a:pt x="9" y="3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0" name="Freeform 340"/>
            <p:cNvSpPr>
              <a:spLocks/>
            </p:cNvSpPr>
            <p:nvPr/>
          </p:nvSpPr>
          <p:spPr bwMode="auto">
            <a:xfrm>
              <a:off x="7194551" y="2840036"/>
              <a:ext cx="53975" cy="61913"/>
            </a:xfrm>
            <a:custGeom>
              <a:avLst/>
              <a:gdLst>
                <a:gd name="T0" fmla="*/ 11 w 17"/>
                <a:gd name="T1" fmla="*/ 2 h 19"/>
                <a:gd name="T2" fmla="*/ 6 w 17"/>
                <a:gd name="T3" fmla="*/ 9 h 19"/>
                <a:gd name="T4" fmla="*/ 0 w 17"/>
                <a:gd name="T5" fmla="*/ 16 h 19"/>
                <a:gd name="T6" fmla="*/ 3 w 17"/>
                <a:gd name="T7" fmla="*/ 19 h 19"/>
                <a:gd name="T8" fmla="*/ 10 w 17"/>
                <a:gd name="T9" fmla="*/ 13 h 19"/>
                <a:gd name="T10" fmla="*/ 16 w 17"/>
                <a:gd name="T11" fmla="*/ 5 h 19"/>
                <a:gd name="T12" fmla="*/ 11 w 17"/>
                <a:gd name="T1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">
                  <a:moveTo>
                    <a:pt x="11" y="2"/>
                  </a:moveTo>
                  <a:cubicBezTo>
                    <a:pt x="10" y="4"/>
                    <a:pt x="8" y="7"/>
                    <a:pt x="6" y="9"/>
                  </a:cubicBezTo>
                  <a:cubicBezTo>
                    <a:pt x="4" y="11"/>
                    <a:pt x="1" y="14"/>
                    <a:pt x="0" y="16"/>
                  </a:cubicBezTo>
                  <a:cubicBezTo>
                    <a:pt x="0" y="18"/>
                    <a:pt x="1" y="19"/>
                    <a:pt x="3" y="19"/>
                  </a:cubicBezTo>
                  <a:cubicBezTo>
                    <a:pt x="6" y="18"/>
                    <a:pt x="8" y="15"/>
                    <a:pt x="10" y="13"/>
                  </a:cubicBezTo>
                  <a:cubicBezTo>
                    <a:pt x="12" y="10"/>
                    <a:pt x="14" y="7"/>
                    <a:pt x="16" y="5"/>
                  </a:cubicBezTo>
                  <a:cubicBezTo>
                    <a:pt x="17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1" name="Freeform 341"/>
            <p:cNvSpPr>
              <a:spLocks/>
            </p:cNvSpPr>
            <p:nvPr/>
          </p:nvSpPr>
          <p:spPr bwMode="auto">
            <a:xfrm>
              <a:off x="7213601" y="2852736"/>
              <a:ext cx="55563" cy="68263"/>
            </a:xfrm>
            <a:custGeom>
              <a:avLst/>
              <a:gdLst>
                <a:gd name="T0" fmla="*/ 11 w 17"/>
                <a:gd name="T1" fmla="*/ 3 h 21"/>
                <a:gd name="T2" fmla="*/ 4 w 17"/>
                <a:gd name="T3" fmla="*/ 10 h 21"/>
                <a:gd name="T4" fmla="*/ 0 w 17"/>
                <a:gd name="T5" fmla="*/ 18 h 21"/>
                <a:gd name="T6" fmla="*/ 3 w 17"/>
                <a:gd name="T7" fmla="*/ 21 h 21"/>
                <a:gd name="T8" fmla="*/ 9 w 17"/>
                <a:gd name="T9" fmla="*/ 14 h 21"/>
                <a:gd name="T10" fmla="*/ 15 w 17"/>
                <a:gd name="T11" fmla="*/ 7 h 21"/>
                <a:gd name="T12" fmla="*/ 11 w 17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1">
                  <a:moveTo>
                    <a:pt x="11" y="3"/>
                  </a:moveTo>
                  <a:cubicBezTo>
                    <a:pt x="9" y="5"/>
                    <a:pt x="6" y="8"/>
                    <a:pt x="4" y="10"/>
                  </a:cubicBezTo>
                  <a:cubicBezTo>
                    <a:pt x="3" y="13"/>
                    <a:pt x="0" y="15"/>
                    <a:pt x="0" y="18"/>
                  </a:cubicBezTo>
                  <a:cubicBezTo>
                    <a:pt x="0" y="20"/>
                    <a:pt x="2" y="21"/>
                    <a:pt x="3" y="21"/>
                  </a:cubicBezTo>
                  <a:cubicBezTo>
                    <a:pt x="6" y="20"/>
                    <a:pt x="7" y="17"/>
                    <a:pt x="9" y="14"/>
                  </a:cubicBezTo>
                  <a:cubicBezTo>
                    <a:pt x="11" y="12"/>
                    <a:pt x="13" y="9"/>
                    <a:pt x="15" y="7"/>
                  </a:cubicBezTo>
                  <a:cubicBezTo>
                    <a:pt x="17" y="4"/>
                    <a:pt x="13" y="0"/>
                    <a:pt x="11" y="3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2" name="Freeform 342"/>
            <p:cNvSpPr>
              <a:spLocks noEditPoints="1"/>
            </p:cNvSpPr>
            <p:nvPr/>
          </p:nvSpPr>
          <p:spPr bwMode="auto">
            <a:xfrm>
              <a:off x="6756401" y="2225673"/>
              <a:ext cx="581025" cy="757238"/>
            </a:xfrm>
            <a:custGeom>
              <a:avLst/>
              <a:gdLst>
                <a:gd name="T0" fmla="*/ 128 w 178"/>
                <a:gd name="T1" fmla="*/ 147 h 232"/>
                <a:gd name="T2" fmla="*/ 110 w 178"/>
                <a:gd name="T3" fmla="*/ 127 h 232"/>
                <a:gd name="T4" fmla="*/ 136 w 178"/>
                <a:gd name="T5" fmla="*/ 77 h 232"/>
                <a:gd name="T6" fmla="*/ 51 w 178"/>
                <a:gd name="T7" fmla="*/ 14 h 232"/>
                <a:gd name="T8" fmla="*/ 68 w 178"/>
                <a:gd name="T9" fmla="*/ 125 h 232"/>
                <a:gd name="T10" fmla="*/ 1 w 178"/>
                <a:gd name="T11" fmla="*/ 188 h 232"/>
                <a:gd name="T12" fmla="*/ 37 w 178"/>
                <a:gd name="T13" fmla="*/ 229 h 232"/>
                <a:gd name="T14" fmla="*/ 90 w 178"/>
                <a:gd name="T15" fmla="*/ 229 h 232"/>
                <a:gd name="T16" fmla="*/ 172 w 178"/>
                <a:gd name="T17" fmla="*/ 223 h 232"/>
                <a:gd name="T18" fmla="*/ 158 w 178"/>
                <a:gd name="T19" fmla="*/ 190 h 232"/>
                <a:gd name="T20" fmla="*/ 150 w 178"/>
                <a:gd name="T21" fmla="*/ 205 h 232"/>
                <a:gd name="T22" fmla="*/ 135 w 178"/>
                <a:gd name="T23" fmla="*/ 212 h 232"/>
                <a:gd name="T24" fmla="*/ 128 w 178"/>
                <a:gd name="T25" fmla="*/ 205 h 232"/>
                <a:gd name="T26" fmla="*/ 127 w 178"/>
                <a:gd name="T27" fmla="*/ 188 h 232"/>
                <a:gd name="T28" fmla="*/ 147 w 178"/>
                <a:gd name="T29" fmla="*/ 180 h 232"/>
                <a:gd name="T30" fmla="*/ 154 w 178"/>
                <a:gd name="T31" fmla="*/ 187 h 232"/>
                <a:gd name="T32" fmla="*/ 145 w 178"/>
                <a:gd name="T33" fmla="*/ 200 h 232"/>
                <a:gd name="T34" fmla="*/ 137 w 178"/>
                <a:gd name="T35" fmla="*/ 200 h 232"/>
                <a:gd name="T36" fmla="*/ 135 w 178"/>
                <a:gd name="T37" fmla="*/ 194 h 232"/>
                <a:gd name="T38" fmla="*/ 144 w 178"/>
                <a:gd name="T39" fmla="*/ 186 h 232"/>
                <a:gd name="T40" fmla="*/ 151 w 178"/>
                <a:gd name="T41" fmla="*/ 193 h 232"/>
                <a:gd name="T42" fmla="*/ 145 w 178"/>
                <a:gd name="T43" fmla="*/ 200 h 232"/>
                <a:gd name="T44" fmla="*/ 113 w 178"/>
                <a:gd name="T45" fmla="*/ 147 h 232"/>
                <a:gd name="T46" fmla="*/ 117 w 178"/>
                <a:gd name="T47" fmla="*/ 169 h 232"/>
                <a:gd name="T48" fmla="*/ 101 w 178"/>
                <a:gd name="T49" fmla="*/ 156 h 232"/>
                <a:gd name="T50" fmla="*/ 82 w 178"/>
                <a:gd name="T51" fmla="*/ 157 h 232"/>
                <a:gd name="T52" fmla="*/ 74 w 178"/>
                <a:gd name="T53" fmla="*/ 128 h 232"/>
                <a:gd name="T54" fmla="*/ 108 w 178"/>
                <a:gd name="T55" fmla="*/ 143 h 232"/>
                <a:gd name="T56" fmla="*/ 104 w 178"/>
                <a:gd name="T57" fmla="*/ 164 h 232"/>
                <a:gd name="T58" fmla="*/ 115 w 178"/>
                <a:gd name="T59" fmla="*/ 174 h 232"/>
                <a:gd name="T60" fmla="*/ 99 w 178"/>
                <a:gd name="T61" fmla="*/ 193 h 232"/>
                <a:gd name="T62" fmla="*/ 102 w 178"/>
                <a:gd name="T63" fmla="*/ 167 h 232"/>
                <a:gd name="T64" fmla="*/ 65 w 178"/>
                <a:gd name="T65" fmla="*/ 144 h 232"/>
                <a:gd name="T66" fmla="*/ 55 w 178"/>
                <a:gd name="T67" fmla="*/ 150 h 232"/>
                <a:gd name="T68" fmla="*/ 62 w 178"/>
                <a:gd name="T69" fmla="*/ 178 h 232"/>
                <a:gd name="T70" fmla="*/ 79 w 178"/>
                <a:gd name="T71" fmla="*/ 168 h 232"/>
                <a:gd name="T72" fmla="*/ 68 w 178"/>
                <a:gd name="T73" fmla="*/ 191 h 232"/>
                <a:gd name="T74" fmla="*/ 82 w 178"/>
                <a:gd name="T75" fmla="*/ 126 h 232"/>
                <a:gd name="T76" fmla="*/ 61 w 178"/>
                <a:gd name="T77" fmla="*/ 45 h 232"/>
                <a:gd name="T78" fmla="*/ 87 w 178"/>
                <a:gd name="T79" fmla="*/ 49 h 232"/>
                <a:gd name="T80" fmla="*/ 130 w 178"/>
                <a:gd name="T81" fmla="*/ 74 h 232"/>
                <a:gd name="T82" fmla="*/ 131 w 178"/>
                <a:gd name="T83" fmla="*/ 77 h 232"/>
                <a:gd name="T84" fmla="*/ 47 w 178"/>
                <a:gd name="T85" fmla="*/ 66 h 232"/>
                <a:gd name="T86" fmla="*/ 98 w 178"/>
                <a:gd name="T87" fmla="*/ 6 h 232"/>
                <a:gd name="T88" fmla="*/ 124 w 178"/>
                <a:gd name="T89" fmla="*/ 37 h 232"/>
                <a:gd name="T90" fmla="*/ 58 w 178"/>
                <a:gd name="T91" fmla="*/ 33 h 232"/>
                <a:gd name="T92" fmla="*/ 47 w 178"/>
                <a:gd name="T93" fmla="*/ 66 h 232"/>
                <a:gd name="T94" fmla="*/ 12 w 178"/>
                <a:gd name="T95" fmla="*/ 220 h 232"/>
                <a:gd name="T96" fmla="*/ 50 w 178"/>
                <a:gd name="T97" fmla="*/ 153 h 232"/>
                <a:gd name="T98" fmla="*/ 44 w 178"/>
                <a:gd name="T99" fmla="*/ 222 h 232"/>
                <a:gd name="T100" fmla="*/ 89 w 178"/>
                <a:gd name="T101" fmla="*/ 179 h 232"/>
                <a:gd name="T102" fmla="*/ 85 w 178"/>
                <a:gd name="T103" fmla="*/ 164 h 232"/>
                <a:gd name="T104" fmla="*/ 96 w 178"/>
                <a:gd name="T105" fmla="*/ 162 h 232"/>
                <a:gd name="T106" fmla="*/ 91 w 178"/>
                <a:gd name="T107" fmla="*/ 174 h 232"/>
                <a:gd name="T108" fmla="*/ 89 w 178"/>
                <a:gd name="T109" fmla="*/ 220 h 232"/>
                <a:gd name="T110" fmla="*/ 168 w 178"/>
                <a:gd name="T111" fmla="*/ 214 h 232"/>
                <a:gd name="T112" fmla="*/ 96 w 178"/>
                <a:gd name="T113" fmla="*/ 222 h 232"/>
                <a:gd name="T114" fmla="*/ 161 w 178"/>
                <a:gd name="T115" fmla="*/ 16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8" h="232">
                  <a:moveTo>
                    <a:pt x="177" y="193"/>
                  </a:moveTo>
                  <a:cubicBezTo>
                    <a:pt x="177" y="180"/>
                    <a:pt x="174" y="168"/>
                    <a:pt x="164" y="159"/>
                  </a:cubicBezTo>
                  <a:cubicBezTo>
                    <a:pt x="154" y="151"/>
                    <a:pt x="141" y="149"/>
                    <a:pt x="128" y="147"/>
                  </a:cubicBezTo>
                  <a:cubicBezTo>
                    <a:pt x="128" y="147"/>
                    <a:pt x="127" y="147"/>
                    <a:pt x="126" y="147"/>
                  </a:cubicBezTo>
                  <a:cubicBezTo>
                    <a:pt x="126" y="147"/>
                    <a:pt x="126" y="147"/>
                    <a:pt x="126" y="147"/>
                  </a:cubicBezTo>
                  <a:cubicBezTo>
                    <a:pt x="116" y="145"/>
                    <a:pt x="111" y="137"/>
                    <a:pt x="110" y="127"/>
                  </a:cubicBezTo>
                  <a:cubicBezTo>
                    <a:pt x="110" y="127"/>
                    <a:pt x="110" y="126"/>
                    <a:pt x="109" y="126"/>
                  </a:cubicBezTo>
                  <a:cubicBezTo>
                    <a:pt x="125" y="116"/>
                    <a:pt x="134" y="95"/>
                    <a:pt x="135" y="78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41" y="55"/>
                    <a:pt x="142" y="21"/>
                    <a:pt x="120" y="8"/>
                  </a:cubicBezTo>
                  <a:cubicBezTo>
                    <a:pt x="110" y="1"/>
                    <a:pt x="96" y="0"/>
                    <a:pt x="84" y="1"/>
                  </a:cubicBezTo>
                  <a:cubicBezTo>
                    <a:pt x="72" y="2"/>
                    <a:pt x="59" y="4"/>
                    <a:pt x="51" y="14"/>
                  </a:cubicBezTo>
                  <a:cubicBezTo>
                    <a:pt x="43" y="23"/>
                    <a:pt x="42" y="36"/>
                    <a:pt x="42" y="47"/>
                  </a:cubicBezTo>
                  <a:cubicBezTo>
                    <a:pt x="41" y="61"/>
                    <a:pt x="43" y="75"/>
                    <a:pt x="47" y="88"/>
                  </a:cubicBezTo>
                  <a:cubicBezTo>
                    <a:pt x="51" y="101"/>
                    <a:pt x="58" y="116"/>
                    <a:pt x="68" y="125"/>
                  </a:cubicBezTo>
                  <a:cubicBezTo>
                    <a:pt x="67" y="135"/>
                    <a:pt x="60" y="145"/>
                    <a:pt x="48" y="146"/>
                  </a:cubicBezTo>
                  <a:cubicBezTo>
                    <a:pt x="47" y="146"/>
                    <a:pt x="47" y="146"/>
                    <a:pt x="46" y="147"/>
                  </a:cubicBezTo>
                  <a:cubicBezTo>
                    <a:pt x="26" y="154"/>
                    <a:pt x="5" y="164"/>
                    <a:pt x="1" y="188"/>
                  </a:cubicBezTo>
                  <a:cubicBezTo>
                    <a:pt x="0" y="194"/>
                    <a:pt x="1" y="200"/>
                    <a:pt x="1" y="206"/>
                  </a:cubicBezTo>
                  <a:cubicBezTo>
                    <a:pt x="1" y="211"/>
                    <a:pt x="1" y="218"/>
                    <a:pt x="4" y="222"/>
                  </a:cubicBezTo>
                  <a:cubicBezTo>
                    <a:pt x="11" y="232"/>
                    <a:pt x="28" y="229"/>
                    <a:pt x="37" y="229"/>
                  </a:cubicBezTo>
                  <a:cubicBezTo>
                    <a:pt x="54" y="229"/>
                    <a:pt x="71" y="229"/>
                    <a:pt x="88" y="229"/>
                  </a:cubicBezTo>
                  <a:cubicBezTo>
                    <a:pt x="89" y="229"/>
                    <a:pt x="89" y="229"/>
                    <a:pt x="90" y="229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104" y="229"/>
                    <a:pt x="119" y="229"/>
                    <a:pt x="134" y="229"/>
                  </a:cubicBezTo>
                  <a:cubicBezTo>
                    <a:pt x="142" y="228"/>
                    <a:pt x="149" y="228"/>
                    <a:pt x="157" y="228"/>
                  </a:cubicBezTo>
                  <a:cubicBezTo>
                    <a:pt x="162" y="228"/>
                    <a:pt x="168" y="228"/>
                    <a:pt x="172" y="223"/>
                  </a:cubicBezTo>
                  <a:cubicBezTo>
                    <a:pt x="178" y="216"/>
                    <a:pt x="177" y="202"/>
                    <a:pt x="177" y="193"/>
                  </a:cubicBezTo>
                  <a:cubicBezTo>
                    <a:pt x="177" y="193"/>
                    <a:pt x="177" y="193"/>
                    <a:pt x="177" y="193"/>
                  </a:cubicBezTo>
                  <a:close/>
                  <a:moveTo>
                    <a:pt x="158" y="190"/>
                  </a:moveTo>
                  <a:cubicBezTo>
                    <a:pt x="158" y="194"/>
                    <a:pt x="158" y="198"/>
                    <a:pt x="157" y="202"/>
                  </a:cubicBezTo>
                  <a:cubicBezTo>
                    <a:pt x="157" y="204"/>
                    <a:pt x="156" y="205"/>
                    <a:pt x="154" y="205"/>
                  </a:cubicBezTo>
                  <a:cubicBezTo>
                    <a:pt x="153" y="205"/>
                    <a:pt x="151" y="205"/>
                    <a:pt x="150" y="205"/>
                  </a:cubicBezTo>
                  <a:cubicBezTo>
                    <a:pt x="150" y="207"/>
                    <a:pt x="150" y="208"/>
                    <a:pt x="150" y="210"/>
                  </a:cubicBezTo>
                  <a:cubicBezTo>
                    <a:pt x="150" y="212"/>
                    <a:pt x="148" y="213"/>
                    <a:pt x="146" y="213"/>
                  </a:cubicBezTo>
                  <a:cubicBezTo>
                    <a:pt x="142" y="212"/>
                    <a:pt x="139" y="212"/>
                    <a:pt x="135" y="212"/>
                  </a:cubicBezTo>
                  <a:cubicBezTo>
                    <a:pt x="134" y="212"/>
                    <a:pt x="132" y="211"/>
                    <a:pt x="132" y="209"/>
                  </a:cubicBezTo>
                  <a:cubicBezTo>
                    <a:pt x="132" y="208"/>
                    <a:pt x="132" y="206"/>
                    <a:pt x="132" y="205"/>
                  </a:cubicBezTo>
                  <a:cubicBezTo>
                    <a:pt x="131" y="205"/>
                    <a:pt x="129" y="205"/>
                    <a:pt x="128" y="205"/>
                  </a:cubicBezTo>
                  <a:cubicBezTo>
                    <a:pt x="127" y="205"/>
                    <a:pt x="125" y="204"/>
                    <a:pt x="125" y="202"/>
                  </a:cubicBezTo>
                  <a:cubicBezTo>
                    <a:pt x="125" y="199"/>
                    <a:pt x="125" y="195"/>
                    <a:pt x="125" y="191"/>
                  </a:cubicBezTo>
                  <a:cubicBezTo>
                    <a:pt x="125" y="190"/>
                    <a:pt x="126" y="189"/>
                    <a:pt x="127" y="188"/>
                  </a:cubicBezTo>
                  <a:cubicBezTo>
                    <a:pt x="129" y="187"/>
                    <a:pt x="131" y="187"/>
                    <a:pt x="132" y="187"/>
                  </a:cubicBezTo>
                  <a:cubicBezTo>
                    <a:pt x="132" y="185"/>
                    <a:pt x="132" y="183"/>
                    <a:pt x="134" y="181"/>
                  </a:cubicBezTo>
                  <a:cubicBezTo>
                    <a:pt x="137" y="179"/>
                    <a:pt x="143" y="180"/>
                    <a:pt x="147" y="180"/>
                  </a:cubicBezTo>
                  <a:cubicBezTo>
                    <a:pt x="149" y="181"/>
                    <a:pt x="150" y="182"/>
                    <a:pt x="150" y="184"/>
                  </a:cubicBezTo>
                  <a:cubicBezTo>
                    <a:pt x="150" y="185"/>
                    <a:pt x="150" y="186"/>
                    <a:pt x="150" y="187"/>
                  </a:cubicBezTo>
                  <a:cubicBezTo>
                    <a:pt x="151" y="187"/>
                    <a:pt x="153" y="187"/>
                    <a:pt x="154" y="187"/>
                  </a:cubicBezTo>
                  <a:cubicBezTo>
                    <a:pt x="156" y="187"/>
                    <a:pt x="158" y="188"/>
                    <a:pt x="158" y="190"/>
                  </a:cubicBezTo>
                  <a:cubicBezTo>
                    <a:pt x="158" y="190"/>
                    <a:pt x="158" y="190"/>
                    <a:pt x="158" y="190"/>
                  </a:cubicBezTo>
                  <a:close/>
                  <a:moveTo>
                    <a:pt x="145" y="200"/>
                  </a:moveTo>
                  <a:cubicBezTo>
                    <a:pt x="143" y="201"/>
                    <a:pt x="143" y="204"/>
                    <a:pt x="143" y="206"/>
                  </a:cubicBezTo>
                  <a:cubicBezTo>
                    <a:pt x="142" y="206"/>
                    <a:pt x="140" y="206"/>
                    <a:pt x="138" y="206"/>
                  </a:cubicBezTo>
                  <a:cubicBezTo>
                    <a:pt x="138" y="204"/>
                    <a:pt x="138" y="201"/>
                    <a:pt x="137" y="200"/>
                  </a:cubicBezTo>
                  <a:cubicBezTo>
                    <a:pt x="135" y="199"/>
                    <a:pt x="133" y="199"/>
                    <a:pt x="131" y="199"/>
                  </a:cubicBezTo>
                  <a:cubicBezTo>
                    <a:pt x="131" y="197"/>
                    <a:pt x="131" y="195"/>
                    <a:pt x="131" y="194"/>
                  </a:cubicBezTo>
                  <a:cubicBezTo>
                    <a:pt x="132" y="193"/>
                    <a:pt x="134" y="193"/>
                    <a:pt x="135" y="194"/>
                  </a:cubicBezTo>
                  <a:cubicBezTo>
                    <a:pt x="137" y="194"/>
                    <a:pt x="138" y="191"/>
                    <a:pt x="138" y="190"/>
                  </a:cubicBezTo>
                  <a:cubicBezTo>
                    <a:pt x="138" y="188"/>
                    <a:pt x="138" y="187"/>
                    <a:pt x="138" y="186"/>
                  </a:cubicBezTo>
                  <a:cubicBezTo>
                    <a:pt x="140" y="186"/>
                    <a:pt x="142" y="186"/>
                    <a:pt x="144" y="186"/>
                  </a:cubicBezTo>
                  <a:cubicBezTo>
                    <a:pt x="144" y="187"/>
                    <a:pt x="144" y="189"/>
                    <a:pt x="144" y="190"/>
                  </a:cubicBezTo>
                  <a:cubicBezTo>
                    <a:pt x="144" y="192"/>
                    <a:pt x="145" y="193"/>
                    <a:pt x="147" y="193"/>
                  </a:cubicBezTo>
                  <a:cubicBezTo>
                    <a:pt x="148" y="193"/>
                    <a:pt x="150" y="193"/>
                    <a:pt x="151" y="193"/>
                  </a:cubicBezTo>
                  <a:cubicBezTo>
                    <a:pt x="151" y="195"/>
                    <a:pt x="151" y="197"/>
                    <a:pt x="151" y="199"/>
                  </a:cubicBezTo>
                  <a:cubicBezTo>
                    <a:pt x="149" y="199"/>
                    <a:pt x="146" y="199"/>
                    <a:pt x="145" y="200"/>
                  </a:cubicBezTo>
                  <a:cubicBezTo>
                    <a:pt x="145" y="200"/>
                    <a:pt x="145" y="200"/>
                    <a:pt x="145" y="200"/>
                  </a:cubicBezTo>
                  <a:close/>
                  <a:moveTo>
                    <a:pt x="114" y="165"/>
                  </a:moveTo>
                  <a:cubicBezTo>
                    <a:pt x="112" y="163"/>
                    <a:pt x="109" y="161"/>
                    <a:pt x="106" y="159"/>
                  </a:cubicBezTo>
                  <a:cubicBezTo>
                    <a:pt x="109" y="155"/>
                    <a:pt x="111" y="151"/>
                    <a:pt x="113" y="147"/>
                  </a:cubicBezTo>
                  <a:cubicBezTo>
                    <a:pt x="116" y="150"/>
                    <a:pt x="119" y="152"/>
                    <a:pt x="123" y="153"/>
                  </a:cubicBezTo>
                  <a:cubicBezTo>
                    <a:pt x="123" y="153"/>
                    <a:pt x="124" y="153"/>
                    <a:pt x="124" y="153"/>
                  </a:cubicBezTo>
                  <a:cubicBezTo>
                    <a:pt x="123" y="158"/>
                    <a:pt x="120" y="164"/>
                    <a:pt x="117" y="169"/>
                  </a:cubicBezTo>
                  <a:cubicBezTo>
                    <a:pt x="117" y="167"/>
                    <a:pt x="115" y="166"/>
                    <a:pt x="114" y="165"/>
                  </a:cubicBezTo>
                  <a:cubicBezTo>
                    <a:pt x="114" y="165"/>
                    <a:pt x="114" y="165"/>
                    <a:pt x="114" y="165"/>
                  </a:cubicBezTo>
                  <a:close/>
                  <a:moveTo>
                    <a:pt x="101" y="156"/>
                  </a:moveTo>
                  <a:cubicBezTo>
                    <a:pt x="101" y="156"/>
                    <a:pt x="101" y="156"/>
                    <a:pt x="101" y="156"/>
                  </a:cubicBezTo>
                  <a:cubicBezTo>
                    <a:pt x="98" y="155"/>
                    <a:pt x="95" y="156"/>
                    <a:pt x="92" y="156"/>
                  </a:cubicBezTo>
                  <a:cubicBezTo>
                    <a:pt x="90" y="156"/>
                    <a:pt x="86" y="156"/>
                    <a:pt x="82" y="157"/>
                  </a:cubicBezTo>
                  <a:cubicBezTo>
                    <a:pt x="77" y="151"/>
                    <a:pt x="74" y="145"/>
                    <a:pt x="69" y="139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6"/>
                    <a:pt x="73" y="132"/>
                    <a:pt x="74" y="128"/>
                  </a:cubicBezTo>
                  <a:cubicBezTo>
                    <a:pt x="79" y="132"/>
                    <a:pt x="86" y="133"/>
                    <a:pt x="93" y="132"/>
                  </a:cubicBezTo>
                  <a:cubicBezTo>
                    <a:pt x="97" y="132"/>
                    <a:pt x="100" y="131"/>
                    <a:pt x="104" y="129"/>
                  </a:cubicBezTo>
                  <a:cubicBezTo>
                    <a:pt x="104" y="134"/>
                    <a:pt x="105" y="139"/>
                    <a:pt x="108" y="143"/>
                  </a:cubicBezTo>
                  <a:cubicBezTo>
                    <a:pt x="106" y="147"/>
                    <a:pt x="104" y="152"/>
                    <a:pt x="101" y="156"/>
                  </a:cubicBezTo>
                  <a:cubicBezTo>
                    <a:pt x="101" y="156"/>
                    <a:pt x="101" y="156"/>
                    <a:pt x="101" y="156"/>
                  </a:cubicBezTo>
                  <a:close/>
                  <a:moveTo>
                    <a:pt x="104" y="164"/>
                  </a:moveTo>
                  <a:cubicBezTo>
                    <a:pt x="105" y="165"/>
                    <a:pt x="106" y="166"/>
                    <a:pt x="108" y="168"/>
                  </a:cubicBezTo>
                  <a:cubicBezTo>
                    <a:pt x="110" y="169"/>
                    <a:pt x="111" y="171"/>
                    <a:pt x="113" y="173"/>
                  </a:cubicBezTo>
                  <a:cubicBezTo>
                    <a:pt x="113" y="174"/>
                    <a:pt x="114" y="174"/>
                    <a:pt x="115" y="174"/>
                  </a:cubicBezTo>
                  <a:cubicBezTo>
                    <a:pt x="112" y="180"/>
                    <a:pt x="109" y="185"/>
                    <a:pt x="107" y="190"/>
                  </a:cubicBezTo>
                  <a:cubicBezTo>
                    <a:pt x="105" y="194"/>
                    <a:pt x="102" y="198"/>
                    <a:pt x="100" y="202"/>
                  </a:cubicBezTo>
                  <a:cubicBezTo>
                    <a:pt x="100" y="199"/>
                    <a:pt x="99" y="196"/>
                    <a:pt x="99" y="193"/>
                  </a:cubicBezTo>
                  <a:cubicBezTo>
                    <a:pt x="98" y="187"/>
                    <a:pt x="98" y="182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9" y="173"/>
                    <a:pt x="101" y="170"/>
                    <a:pt x="102" y="167"/>
                  </a:cubicBezTo>
                  <a:cubicBezTo>
                    <a:pt x="103" y="166"/>
                    <a:pt x="103" y="165"/>
                    <a:pt x="104" y="164"/>
                  </a:cubicBezTo>
                  <a:cubicBezTo>
                    <a:pt x="104" y="164"/>
                    <a:pt x="104" y="164"/>
                    <a:pt x="104" y="164"/>
                  </a:cubicBezTo>
                  <a:close/>
                  <a:moveTo>
                    <a:pt x="65" y="144"/>
                  </a:moveTo>
                  <a:cubicBezTo>
                    <a:pt x="68" y="150"/>
                    <a:pt x="72" y="155"/>
                    <a:pt x="77" y="160"/>
                  </a:cubicBezTo>
                  <a:cubicBezTo>
                    <a:pt x="71" y="163"/>
                    <a:pt x="65" y="167"/>
                    <a:pt x="61" y="172"/>
                  </a:cubicBezTo>
                  <a:cubicBezTo>
                    <a:pt x="58" y="165"/>
                    <a:pt x="57" y="157"/>
                    <a:pt x="55" y="150"/>
                  </a:cubicBezTo>
                  <a:cubicBezTo>
                    <a:pt x="59" y="149"/>
                    <a:pt x="62" y="146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lose/>
                  <a:moveTo>
                    <a:pt x="62" y="178"/>
                  </a:moveTo>
                  <a:cubicBezTo>
                    <a:pt x="63" y="178"/>
                    <a:pt x="63" y="178"/>
                    <a:pt x="63" y="177"/>
                  </a:cubicBezTo>
                  <a:cubicBezTo>
                    <a:pt x="68" y="173"/>
                    <a:pt x="73" y="169"/>
                    <a:pt x="78" y="166"/>
                  </a:cubicBezTo>
                  <a:cubicBezTo>
                    <a:pt x="79" y="166"/>
                    <a:pt x="79" y="167"/>
                    <a:pt x="79" y="168"/>
                  </a:cubicBezTo>
                  <a:cubicBezTo>
                    <a:pt x="81" y="171"/>
                    <a:pt x="82" y="174"/>
                    <a:pt x="83" y="177"/>
                  </a:cubicBezTo>
                  <a:cubicBezTo>
                    <a:pt x="82" y="187"/>
                    <a:pt x="80" y="197"/>
                    <a:pt x="79" y="208"/>
                  </a:cubicBezTo>
                  <a:cubicBezTo>
                    <a:pt x="75" y="202"/>
                    <a:pt x="71" y="197"/>
                    <a:pt x="68" y="191"/>
                  </a:cubicBezTo>
                  <a:cubicBezTo>
                    <a:pt x="66" y="186"/>
                    <a:pt x="64" y="182"/>
                    <a:pt x="62" y="178"/>
                  </a:cubicBezTo>
                  <a:cubicBezTo>
                    <a:pt x="62" y="178"/>
                    <a:pt x="62" y="178"/>
                    <a:pt x="62" y="178"/>
                  </a:cubicBezTo>
                  <a:close/>
                  <a:moveTo>
                    <a:pt x="82" y="126"/>
                  </a:moveTo>
                  <a:cubicBezTo>
                    <a:pt x="62" y="120"/>
                    <a:pt x="52" y="96"/>
                    <a:pt x="49" y="75"/>
                  </a:cubicBezTo>
                  <a:cubicBezTo>
                    <a:pt x="49" y="75"/>
                    <a:pt x="49" y="74"/>
                    <a:pt x="50" y="74"/>
                  </a:cubicBezTo>
                  <a:cubicBezTo>
                    <a:pt x="57" y="66"/>
                    <a:pt x="59" y="56"/>
                    <a:pt x="61" y="45"/>
                  </a:cubicBezTo>
                  <a:cubicBezTo>
                    <a:pt x="61" y="42"/>
                    <a:pt x="61" y="38"/>
                    <a:pt x="67" y="39"/>
                  </a:cubicBezTo>
                  <a:cubicBezTo>
                    <a:pt x="69" y="39"/>
                    <a:pt x="73" y="43"/>
                    <a:pt x="75" y="44"/>
                  </a:cubicBezTo>
                  <a:cubicBezTo>
                    <a:pt x="78" y="46"/>
                    <a:pt x="82" y="48"/>
                    <a:pt x="87" y="49"/>
                  </a:cubicBezTo>
                  <a:cubicBezTo>
                    <a:pt x="91" y="49"/>
                    <a:pt x="96" y="48"/>
                    <a:pt x="100" y="46"/>
                  </a:cubicBezTo>
                  <a:cubicBezTo>
                    <a:pt x="106" y="43"/>
                    <a:pt x="115" y="35"/>
                    <a:pt x="121" y="43"/>
                  </a:cubicBezTo>
                  <a:cubicBezTo>
                    <a:pt x="128" y="52"/>
                    <a:pt x="124" y="65"/>
                    <a:pt x="130" y="74"/>
                  </a:cubicBezTo>
                  <a:cubicBezTo>
                    <a:pt x="130" y="74"/>
                    <a:pt x="130" y="74"/>
                    <a:pt x="131" y="74"/>
                  </a:cubicBezTo>
                  <a:cubicBezTo>
                    <a:pt x="130" y="74"/>
                    <a:pt x="130" y="75"/>
                    <a:pt x="130" y="75"/>
                  </a:cubicBezTo>
                  <a:cubicBezTo>
                    <a:pt x="130" y="76"/>
                    <a:pt x="130" y="77"/>
                    <a:pt x="131" y="77"/>
                  </a:cubicBezTo>
                  <a:cubicBezTo>
                    <a:pt x="128" y="101"/>
                    <a:pt x="109" y="135"/>
                    <a:pt x="82" y="126"/>
                  </a:cubicBezTo>
                  <a:cubicBezTo>
                    <a:pt x="82" y="126"/>
                    <a:pt x="82" y="126"/>
                    <a:pt x="82" y="126"/>
                  </a:cubicBezTo>
                  <a:close/>
                  <a:moveTo>
                    <a:pt x="47" y="66"/>
                  </a:moveTo>
                  <a:cubicBezTo>
                    <a:pt x="47" y="62"/>
                    <a:pt x="47" y="59"/>
                    <a:pt x="47" y="55"/>
                  </a:cubicBezTo>
                  <a:cubicBezTo>
                    <a:pt x="46" y="42"/>
                    <a:pt x="46" y="23"/>
                    <a:pt x="58" y="14"/>
                  </a:cubicBezTo>
                  <a:cubicBezTo>
                    <a:pt x="69" y="6"/>
                    <a:pt x="85" y="5"/>
                    <a:pt x="98" y="6"/>
                  </a:cubicBezTo>
                  <a:cubicBezTo>
                    <a:pt x="112" y="8"/>
                    <a:pt x="125" y="15"/>
                    <a:pt x="130" y="29"/>
                  </a:cubicBezTo>
                  <a:cubicBezTo>
                    <a:pt x="133" y="40"/>
                    <a:pt x="134" y="52"/>
                    <a:pt x="132" y="63"/>
                  </a:cubicBezTo>
                  <a:cubicBezTo>
                    <a:pt x="130" y="55"/>
                    <a:pt x="132" y="44"/>
                    <a:pt x="124" y="37"/>
                  </a:cubicBezTo>
                  <a:cubicBezTo>
                    <a:pt x="113" y="26"/>
                    <a:pt x="102" y="41"/>
                    <a:pt x="91" y="42"/>
                  </a:cubicBezTo>
                  <a:cubicBezTo>
                    <a:pt x="83" y="43"/>
                    <a:pt x="77" y="37"/>
                    <a:pt x="70" y="33"/>
                  </a:cubicBezTo>
                  <a:cubicBezTo>
                    <a:pt x="66" y="30"/>
                    <a:pt x="62" y="29"/>
                    <a:pt x="58" y="33"/>
                  </a:cubicBezTo>
                  <a:cubicBezTo>
                    <a:pt x="55" y="36"/>
                    <a:pt x="54" y="42"/>
                    <a:pt x="53" y="47"/>
                  </a:cubicBezTo>
                  <a:cubicBezTo>
                    <a:pt x="52" y="53"/>
                    <a:pt x="51" y="60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lose/>
                  <a:moveTo>
                    <a:pt x="44" y="222"/>
                  </a:moveTo>
                  <a:cubicBezTo>
                    <a:pt x="37" y="221"/>
                    <a:pt x="30" y="221"/>
                    <a:pt x="23" y="221"/>
                  </a:cubicBezTo>
                  <a:cubicBezTo>
                    <a:pt x="20" y="221"/>
                    <a:pt x="15" y="222"/>
                    <a:pt x="12" y="220"/>
                  </a:cubicBezTo>
                  <a:cubicBezTo>
                    <a:pt x="9" y="217"/>
                    <a:pt x="9" y="210"/>
                    <a:pt x="8" y="206"/>
                  </a:cubicBezTo>
                  <a:cubicBezTo>
                    <a:pt x="7" y="193"/>
                    <a:pt x="8" y="179"/>
                    <a:pt x="19" y="169"/>
                  </a:cubicBezTo>
                  <a:cubicBezTo>
                    <a:pt x="27" y="161"/>
                    <a:pt x="39" y="156"/>
                    <a:pt x="50" y="153"/>
                  </a:cubicBezTo>
                  <a:cubicBezTo>
                    <a:pt x="56" y="178"/>
                    <a:pt x="65" y="202"/>
                    <a:pt x="82" y="222"/>
                  </a:cubicBezTo>
                  <a:cubicBezTo>
                    <a:pt x="69" y="222"/>
                    <a:pt x="57" y="222"/>
                    <a:pt x="44" y="222"/>
                  </a:cubicBezTo>
                  <a:cubicBezTo>
                    <a:pt x="44" y="222"/>
                    <a:pt x="44" y="222"/>
                    <a:pt x="44" y="222"/>
                  </a:cubicBezTo>
                  <a:close/>
                  <a:moveTo>
                    <a:pt x="89" y="220"/>
                  </a:moveTo>
                  <a:cubicBezTo>
                    <a:pt x="87" y="218"/>
                    <a:pt x="86" y="216"/>
                    <a:pt x="84" y="214"/>
                  </a:cubicBezTo>
                  <a:cubicBezTo>
                    <a:pt x="87" y="203"/>
                    <a:pt x="88" y="190"/>
                    <a:pt x="89" y="179"/>
                  </a:cubicBezTo>
                  <a:cubicBezTo>
                    <a:pt x="90" y="178"/>
                    <a:pt x="90" y="176"/>
                    <a:pt x="90" y="175"/>
                  </a:cubicBezTo>
                  <a:cubicBezTo>
                    <a:pt x="89" y="172"/>
                    <a:pt x="87" y="169"/>
                    <a:pt x="86" y="165"/>
                  </a:cubicBezTo>
                  <a:cubicBezTo>
                    <a:pt x="85" y="165"/>
                    <a:pt x="85" y="164"/>
                    <a:pt x="85" y="164"/>
                  </a:cubicBezTo>
                  <a:cubicBezTo>
                    <a:pt x="85" y="164"/>
                    <a:pt x="85" y="163"/>
                    <a:pt x="86" y="163"/>
                  </a:cubicBezTo>
                  <a:cubicBezTo>
                    <a:pt x="87" y="164"/>
                    <a:pt x="89" y="163"/>
                    <a:pt x="91" y="163"/>
                  </a:cubicBezTo>
                  <a:cubicBezTo>
                    <a:pt x="93" y="163"/>
                    <a:pt x="94" y="162"/>
                    <a:pt x="96" y="162"/>
                  </a:cubicBezTo>
                  <a:cubicBezTo>
                    <a:pt x="98" y="162"/>
                    <a:pt x="97" y="162"/>
                    <a:pt x="97" y="163"/>
                  </a:cubicBezTo>
                  <a:cubicBezTo>
                    <a:pt x="97" y="165"/>
                    <a:pt x="95" y="167"/>
                    <a:pt x="94" y="168"/>
                  </a:cubicBezTo>
                  <a:cubicBezTo>
                    <a:pt x="93" y="170"/>
                    <a:pt x="92" y="172"/>
                    <a:pt x="91" y="174"/>
                  </a:cubicBezTo>
                  <a:cubicBezTo>
                    <a:pt x="91" y="175"/>
                    <a:pt x="91" y="176"/>
                    <a:pt x="91" y="177"/>
                  </a:cubicBezTo>
                  <a:cubicBezTo>
                    <a:pt x="92" y="187"/>
                    <a:pt x="92" y="200"/>
                    <a:pt x="96" y="209"/>
                  </a:cubicBezTo>
                  <a:cubicBezTo>
                    <a:pt x="93" y="213"/>
                    <a:pt x="91" y="217"/>
                    <a:pt x="89" y="220"/>
                  </a:cubicBezTo>
                  <a:cubicBezTo>
                    <a:pt x="89" y="220"/>
                    <a:pt x="89" y="220"/>
                    <a:pt x="89" y="220"/>
                  </a:cubicBezTo>
                  <a:close/>
                  <a:moveTo>
                    <a:pt x="169" y="204"/>
                  </a:moveTo>
                  <a:cubicBezTo>
                    <a:pt x="169" y="207"/>
                    <a:pt x="169" y="210"/>
                    <a:pt x="168" y="214"/>
                  </a:cubicBezTo>
                  <a:cubicBezTo>
                    <a:pt x="166" y="220"/>
                    <a:pt x="163" y="220"/>
                    <a:pt x="157" y="221"/>
                  </a:cubicBezTo>
                  <a:cubicBezTo>
                    <a:pt x="150" y="221"/>
                    <a:pt x="143" y="221"/>
                    <a:pt x="135" y="221"/>
                  </a:cubicBezTo>
                  <a:cubicBezTo>
                    <a:pt x="122" y="222"/>
                    <a:pt x="109" y="222"/>
                    <a:pt x="96" y="222"/>
                  </a:cubicBezTo>
                  <a:cubicBezTo>
                    <a:pt x="103" y="211"/>
                    <a:pt x="109" y="199"/>
                    <a:pt x="115" y="188"/>
                  </a:cubicBezTo>
                  <a:cubicBezTo>
                    <a:pt x="120" y="178"/>
                    <a:pt x="127" y="166"/>
                    <a:pt x="129" y="154"/>
                  </a:cubicBezTo>
                  <a:cubicBezTo>
                    <a:pt x="141" y="156"/>
                    <a:pt x="153" y="158"/>
                    <a:pt x="161" y="167"/>
                  </a:cubicBezTo>
                  <a:cubicBezTo>
                    <a:pt x="170" y="177"/>
                    <a:pt x="170" y="191"/>
                    <a:pt x="169" y="204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907562" y="4649084"/>
            <a:ext cx="398713" cy="647632"/>
            <a:chOff x="8907562" y="4649084"/>
            <a:chExt cx="398713" cy="647632"/>
          </a:xfrm>
        </p:grpSpPr>
        <p:sp>
          <p:nvSpPr>
            <p:cNvPr id="5063" name="Freeform 343"/>
            <p:cNvSpPr>
              <a:spLocks/>
            </p:cNvSpPr>
            <p:nvPr/>
          </p:nvSpPr>
          <p:spPr bwMode="auto">
            <a:xfrm>
              <a:off x="9006689" y="4706359"/>
              <a:ext cx="52868" cy="79302"/>
            </a:xfrm>
            <a:custGeom>
              <a:avLst/>
              <a:gdLst>
                <a:gd name="T0" fmla="*/ 3 w 6"/>
                <a:gd name="T1" fmla="*/ 2 h 9"/>
                <a:gd name="T2" fmla="*/ 1 w 6"/>
                <a:gd name="T3" fmla="*/ 4 h 9"/>
                <a:gd name="T4" fmla="*/ 0 w 6"/>
                <a:gd name="T5" fmla="*/ 7 h 9"/>
                <a:gd name="T6" fmla="*/ 1 w 6"/>
                <a:gd name="T7" fmla="*/ 8 h 9"/>
                <a:gd name="T8" fmla="*/ 3 w 6"/>
                <a:gd name="T9" fmla="*/ 6 h 9"/>
                <a:gd name="T10" fmla="*/ 5 w 6"/>
                <a:gd name="T11" fmla="*/ 3 h 9"/>
                <a:gd name="T12" fmla="*/ 3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3" y="2"/>
                  </a:moveTo>
                  <a:cubicBezTo>
                    <a:pt x="3" y="2"/>
                    <a:pt x="2" y="3"/>
                    <a:pt x="1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0" y="9"/>
                    <a:pt x="1" y="8"/>
                  </a:cubicBezTo>
                  <a:cubicBezTo>
                    <a:pt x="2" y="8"/>
                    <a:pt x="3" y="7"/>
                    <a:pt x="3" y="6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6" y="1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4" name="Freeform 344"/>
            <p:cNvSpPr>
              <a:spLocks/>
            </p:cNvSpPr>
            <p:nvPr/>
          </p:nvSpPr>
          <p:spPr bwMode="auto">
            <a:xfrm>
              <a:off x="9041935" y="4706359"/>
              <a:ext cx="66086" cy="88113"/>
            </a:xfrm>
            <a:custGeom>
              <a:avLst/>
              <a:gdLst>
                <a:gd name="T0" fmla="*/ 4 w 7"/>
                <a:gd name="T1" fmla="*/ 1 h 10"/>
                <a:gd name="T2" fmla="*/ 2 w 7"/>
                <a:gd name="T3" fmla="*/ 5 h 10"/>
                <a:gd name="T4" fmla="*/ 0 w 7"/>
                <a:gd name="T5" fmla="*/ 9 h 10"/>
                <a:gd name="T6" fmla="*/ 1 w 7"/>
                <a:gd name="T7" fmla="*/ 10 h 10"/>
                <a:gd name="T8" fmla="*/ 4 w 7"/>
                <a:gd name="T9" fmla="*/ 7 h 10"/>
                <a:gd name="T10" fmla="*/ 6 w 7"/>
                <a:gd name="T11" fmla="*/ 3 h 10"/>
                <a:gd name="T12" fmla="*/ 4 w 7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4" y="1"/>
                  </a:moveTo>
                  <a:cubicBezTo>
                    <a:pt x="3" y="3"/>
                    <a:pt x="2" y="4"/>
                    <a:pt x="2" y="5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9"/>
                    <a:pt x="3" y="8"/>
                    <a:pt x="4" y="7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7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5" name="Freeform 345"/>
            <p:cNvSpPr>
              <a:spLocks/>
            </p:cNvSpPr>
            <p:nvPr/>
          </p:nvSpPr>
          <p:spPr bwMode="auto">
            <a:xfrm>
              <a:off x="9081584" y="4706359"/>
              <a:ext cx="61679" cy="88113"/>
            </a:xfrm>
            <a:custGeom>
              <a:avLst/>
              <a:gdLst>
                <a:gd name="T0" fmla="*/ 5 w 7"/>
                <a:gd name="T1" fmla="*/ 2 h 10"/>
                <a:gd name="T2" fmla="*/ 2 w 7"/>
                <a:gd name="T3" fmla="*/ 5 h 10"/>
                <a:gd name="T4" fmla="*/ 1 w 7"/>
                <a:gd name="T5" fmla="*/ 9 h 10"/>
                <a:gd name="T6" fmla="*/ 2 w 7"/>
                <a:gd name="T7" fmla="*/ 10 h 10"/>
                <a:gd name="T8" fmla="*/ 4 w 7"/>
                <a:gd name="T9" fmla="*/ 7 h 10"/>
                <a:gd name="T10" fmla="*/ 7 w 7"/>
                <a:gd name="T11" fmla="*/ 3 h 10"/>
                <a:gd name="T12" fmla="*/ 5 w 7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5" y="2"/>
                  </a:move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9"/>
                    <a:pt x="1" y="10"/>
                    <a:pt x="2" y="10"/>
                  </a:cubicBezTo>
                  <a:cubicBezTo>
                    <a:pt x="3" y="9"/>
                    <a:pt x="4" y="8"/>
                    <a:pt x="4" y="7"/>
                  </a:cubicBezTo>
                  <a:cubicBezTo>
                    <a:pt x="5" y="5"/>
                    <a:pt x="6" y="4"/>
                    <a:pt x="7" y="3"/>
                  </a:cubicBezTo>
                  <a:cubicBezTo>
                    <a:pt x="7" y="1"/>
                    <a:pt x="5" y="0"/>
                    <a:pt x="5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6" name="Freeform 346"/>
            <p:cNvSpPr>
              <a:spLocks/>
            </p:cNvSpPr>
            <p:nvPr/>
          </p:nvSpPr>
          <p:spPr bwMode="auto">
            <a:xfrm>
              <a:off x="9125641" y="4706359"/>
              <a:ext cx="61679" cy="88113"/>
            </a:xfrm>
            <a:custGeom>
              <a:avLst/>
              <a:gdLst>
                <a:gd name="T0" fmla="*/ 4 w 7"/>
                <a:gd name="T1" fmla="*/ 2 h 10"/>
                <a:gd name="T2" fmla="*/ 2 w 7"/>
                <a:gd name="T3" fmla="*/ 5 h 10"/>
                <a:gd name="T4" fmla="*/ 0 w 7"/>
                <a:gd name="T5" fmla="*/ 8 h 10"/>
                <a:gd name="T6" fmla="*/ 2 w 7"/>
                <a:gd name="T7" fmla="*/ 9 h 10"/>
                <a:gd name="T8" fmla="*/ 4 w 7"/>
                <a:gd name="T9" fmla="*/ 6 h 10"/>
                <a:gd name="T10" fmla="*/ 6 w 7"/>
                <a:gd name="T11" fmla="*/ 3 h 10"/>
                <a:gd name="T12" fmla="*/ 4 w 7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4" y="2"/>
                  </a:moveTo>
                  <a:cubicBezTo>
                    <a:pt x="3" y="3"/>
                    <a:pt x="3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2" y="9"/>
                  </a:cubicBezTo>
                  <a:cubicBezTo>
                    <a:pt x="3" y="9"/>
                    <a:pt x="3" y="7"/>
                    <a:pt x="4" y="6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7" y="2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7" name="Freeform 347"/>
            <p:cNvSpPr>
              <a:spLocks/>
            </p:cNvSpPr>
            <p:nvPr/>
          </p:nvSpPr>
          <p:spPr bwMode="auto">
            <a:xfrm>
              <a:off x="9169698" y="4706359"/>
              <a:ext cx="52868" cy="88113"/>
            </a:xfrm>
            <a:custGeom>
              <a:avLst/>
              <a:gdLst>
                <a:gd name="T0" fmla="*/ 3 w 6"/>
                <a:gd name="T1" fmla="*/ 1 h 10"/>
                <a:gd name="T2" fmla="*/ 1 w 6"/>
                <a:gd name="T3" fmla="*/ 5 h 10"/>
                <a:gd name="T4" fmla="*/ 0 w 6"/>
                <a:gd name="T5" fmla="*/ 9 h 10"/>
                <a:gd name="T6" fmla="*/ 2 w 6"/>
                <a:gd name="T7" fmla="*/ 9 h 10"/>
                <a:gd name="T8" fmla="*/ 4 w 6"/>
                <a:gd name="T9" fmla="*/ 6 h 10"/>
                <a:gd name="T10" fmla="*/ 5 w 6"/>
                <a:gd name="T11" fmla="*/ 3 h 10"/>
                <a:gd name="T12" fmla="*/ 3 w 6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3" y="1"/>
                  </a:move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10"/>
                    <a:pt x="1" y="10"/>
                    <a:pt x="2" y="9"/>
                  </a:cubicBezTo>
                  <a:cubicBezTo>
                    <a:pt x="3" y="9"/>
                    <a:pt x="3" y="7"/>
                    <a:pt x="4" y="6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8" name="Freeform 348"/>
            <p:cNvSpPr>
              <a:spLocks/>
            </p:cNvSpPr>
            <p:nvPr/>
          </p:nvSpPr>
          <p:spPr bwMode="auto">
            <a:xfrm>
              <a:off x="9196132" y="4741605"/>
              <a:ext cx="39652" cy="44057"/>
            </a:xfrm>
            <a:custGeom>
              <a:avLst/>
              <a:gdLst>
                <a:gd name="T0" fmla="*/ 1 w 4"/>
                <a:gd name="T1" fmla="*/ 2 h 5"/>
                <a:gd name="T2" fmla="*/ 1 w 4"/>
                <a:gd name="T3" fmla="*/ 4 h 5"/>
                <a:gd name="T4" fmla="*/ 2 w 4"/>
                <a:gd name="T5" fmla="*/ 5 h 5"/>
                <a:gd name="T6" fmla="*/ 3 w 4"/>
                <a:gd name="T7" fmla="*/ 2 h 5"/>
                <a:gd name="T8" fmla="*/ 1 w 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4" y="1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" name="Freeform 349"/>
            <p:cNvSpPr>
              <a:spLocks/>
            </p:cNvSpPr>
            <p:nvPr/>
          </p:nvSpPr>
          <p:spPr bwMode="auto">
            <a:xfrm>
              <a:off x="9041935" y="4860556"/>
              <a:ext cx="39652" cy="44057"/>
            </a:xfrm>
            <a:custGeom>
              <a:avLst/>
              <a:gdLst>
                <a:gd name="T0" fmla="*/ 1 w 4"/>
                <a:gd name="T1" fmla="*/ 2 h 5"/>
                <a:gd name="T2" fmla="*/ 0 w 4"/>
                <a:gd name="T3" fmla="*/ 3 h 5"/>
                <a:gd name="T4" fmla="*/ 0 w 4"/>
                <a:gd name="T5" fmla="*/ 5 h 5"/>
                <a:gd name="T6" fmla="*/ 2 w 4"/>
                <a:gd name="T7" fmla="*/ 5 h 5"/>
                <a:gd name="T8" fmla="*/ 3 w 4"/>
                <a:gd name="T9" fmla="*/ 3 h 5"/>
                <a:gd name="T10" fmla="*/ 1 w 4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3"/>
                    <a:pt x="3" y="3"/>
                  </a:cubicBezTo>
                  <a:cubicBezTo>
                    <a:pt x="4" y="1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0" name="Freeform 350"/>
            <p:cNvSpPr>
              <a:spLocks/>
            </p:cNvSpPr>
            <p:nvPr/>
          </p:nvSpPr>
          <p:spPr bwMode="auto">
            <a:xfrm>
              <a:off x="9059557" y="4860556"/>
              <a:ext cx="48464" cy="61679"/>
            </a:xfrm>
            <a:custGeom>
              <a:avLst/>
              <a:gdLst>
                <a:gd name="T0" fmla="*/ 3 w 5"/>
                <a:gd name="T1" fmla="*/ 1 h 7"/>
                <a:gd name="T2" fmla="*/ 1 w 5"/>
                <a:gd name="T3" fmla="*/ 4 h 7"/>
                <a:gd name="T4" fmla="*/ 0 w 5"/>
                <a:gd name="T5" fmla="*/ 6 h 7"/>
                <a:gd name="T6" fmla="*/ 1 w 5"/>
                <a:gd name="T7" fmla="*/ 7 h 7"/>
                <a:gd name="T8" fmla="*/ 3 w 5"/>
                <a:gd name="T9" fmla="*/ 5 h 7"/>
                <a:gd name="T10" fmla="*/ 5 w 5"/>
                <a:gd name="T11" fmla="*/ 2 h 7"/>
                <a:gd name="T12" fmla="*/ 3 w 5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3" y="1"/>
                  </a:move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3" y="7"/>
                    <a:pt x="3" y="6"/>
                    <a:pt x="3" y="5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5" y="1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1" name="Freeform 351"/>
            <p:cNvSpPr>
              <a:spLocks/>
            </p:cNvSpPr>
            <p:nvPr/>
          </p:nvSpPr>
          <p:spPr bwMode="auto">
            <a:xfrm>
              <a:off x="9099207" y="4869368"/>
              <a:ext cx="52868" cy="61679"/>
            </a:xfrm>
            <a:custGeom>
              <a:avLst/>
              <a:gdLst>
                <a:gd name="T0" fmla="*/ 3 w 6"/>
                <a:gd name="T1" fmla="*/ 1 h 7"/>
                <a:gd name="T2" fmla="*/ 2 w 6"/>
                <a:gd name="T3" fmla="*/ 3 h 7"/>
                <a:gd name="T4" fmla="*/ 0 w 6"/>
                <a:gd name="T5" fmla="*/ 5 h 7"/>
                <a:gd name="T6" fmla="*/ 2 w 6"/>
                <a:gd name="T7" fmla="*/ 6 h 7"/>
                <a:gd name="T8" fmla="*/ 4 w 6"/>
                <a:gd name="T9" fmla="*/ 4 h 7"/>
                <a:gd name="T10" fmla="*/ 5 w 6"/>
                <a:gd name="T11" fmla="*/ 2 h 7"/>
                <a:gd name="T12" fmla="*/ 3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1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1" y="4"/>
                    <a:pt x="1" y="5"/>
                    <a:pt x="0" y="5"/>
                  </a:cubicBezTo>
                  <a:cubicBezTo>
                    <a:pt x="0" y="7"/>
                    <a:pt x="2" y="7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2" name="Freeform 352"/>
            <p:cNvSpPr>
              <a:spLocks/>
            </p:cNvSpPr>
            <p:nvPr/>
          </p:nvSpPr>
          <p:spPr bwMode="auto">
            <a:xfrm>
              <a:off x="9134452" y="4860556"/>
              <a:ext cx="52868" cy="70491"/>
            </a:xfrm>
            <a:custGeom>
              <a:avLst/>
              <a:gdLst>
                <a:gd name="T0" fmla="*/ 3 w 6"/>
                <a:gd name="T1" fmla="*/ 2 h 8"/>
                <a:gd name="T2" fmla="*/ 1 w 6"/>
                <a:gd name="T3" fmla="*/ 4 h 8"/>
                <a:gd name="T4" fmla="*/ 0 w 6"/>
                <a:gd name="T5" fmla="*/ 7 h 8"/>
                <a:gd name="T6" fmla="*/ 1 w 6"/>
                <a:gd name="T7" fmla="*/ 8 h 8"/>
                <a:gd name="T8" fmla="*/ 3 w 6"/>
                <a:gd name="T9" fmla="*/ 6 h 8"/>
                <a:gd name="T10" fmla="*/ 5 w 6"/>
                <a:gd name="T11" fmla="*/ 3 h 8"/>
                <a:gd name="T12" fmla="*/ 3 w 6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3" y="2"/>
                  </a:move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2" y="7"/>
                    <a:pt x="3" y="7"/>
                    <a:pt x="3" y="6"/>
                  </a:cubicBezTo>
                  <a:cubicBezTo>
                    <a:pt x="4" y="5"/>
                    <a:pt x="4" y="4"/>
                    <a:pt x="5" y="3"/>
                  </a:cubicBezTo>
                  <a:cubicBezTo>
                    <a:pt x="6" y="2"/>
                    <a:pt x="3" y="0"/>
                    <a:pt x="3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3" name="Freeform 353"/>
            <p:cNvSpPr>
              <a:spLocks/>
            </p:cNvSpPr>
            <p:nvPr/>
          </p:nvSpPr>
          <p:spPr bwMode="auto">
            <a:xfrm>
              <a:off x="9178509" y="4869368"/>
              <a:ext cx="26434" cy="35245"/>
            </a:xfrm>
            <a:custGeom>
              <a:avLst/>
              <a:gdLst>
                <a:gd name="T0" fmla="*/ 1 w 3"/>
                <a:gd name="T1" fmla="*/ 1 h 4"/>
                <a:gd name="T2" fmla="*/ 0 w 3"/>
                <a:gd name="T3" fmla="*/ 2 h 4"/>
                <a:gd name="T4" fmla="*/ 2 w 3"/>
                <a:gd name="T5" fmla="*/ 3 h 4"/>
                <a:gd name="T6" fmla="*/ 2 w 3"/>
                <a:gd name="T7" fmla="*/ 2 h 4"/>
                <a:gd name="T8" fmla="*/ 1 w 3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4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3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4" name="Freeform 354"/>
            <p:cNvSpPr>
              <a:spLocks/>
            </p:cNvSpPr>
            <p:nvPr/>
          </p:nvSpPr>
          <p:spPr bwMode="auto">
            <a:xfrm>
              <a:off x="9033123" y="5005945"/>
              <a:ext cx="57275" cy="70491"/>
            </a:xfrm>
            <a:custGeom>
              <a:avLst/>
              <a:gdLst>
                <a:gd name="T0" fmla="*/ 3 w 6"/>
                <a:gd name="T1" fmla="*/ 1 h 8"/>
                <a:gd name="T2" fmla="*/ 2 w 6"/>
                <a:gd name="T3" fmla="*/ 4 h 8"/>
                <a:gd name="T4" fmla="*/ 1 w 6"/>
                <a:gd name="T5" fmla="*/ 5 h 8"/>
                <a:gd name="T6" fmla="*/ 1 w 6"/>
                <a:gd name="T7" fmla="*/ 6 h 8"/>
                <a:gd name="T8" fmla="*/ 0 w 6"/>
                <a:gd name="T9" fmla="*/ 7 h 8"/>
                <a:gd name="T10" fmla="*/ 1 w 6"/>
                <a:gd name="T11" fmla="*/ 8 h 8"/>
                <a:gd name="T12" fmla="*/ 3 w 6"/>
                <a:gd name="T13" fmla="*/ 5 h 8"/>
                <a:gd name="T14" fmla="*/ 5 w 6"/>
                <a:gd name="T15" fmla="*/ 2 h 8"/>
                <a:gd name="T16" fmla="*/ 3 w 6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6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5" name="Freeform 355"/>
            <p:cNvSpPr>
              <a:spLocks/>
            </p:cNvSpPr>
            <p:nvPr/>
          </p:nvSpPr>
          <p:spPr bwMode="auto">
            <a:xfrm>
              <a:off x="9072773" y="4988322"/>
              <a:ext cx="61679" cy="88113"/>
            </a:xfrm>
            <a:custGeom>
              <a:avLst/>
              <a:gdLst>
                <a:gd name="T0" fmla="*/ 4 w 7"/>
                <a:gd name="T1" fmla="*/ 1 h 10"/>
                <a:gd name="T2" fmla="*/ 2 w 7"/>
                <a:gd name="T3" fmla="*/ 5 h 10"/>
                <a:gd name="T4" fmla="*/ 0 w 7"/>
                <a:gd name="T5" fmla="*/ 9 h 10"/>
                <a:gd name="T6" fmla="*/ 1 w 7"/>
                <a:gd name="T7" fmla="*/ 10 h 10"/>
                <a:gd name="T8" fmla="*/ 4 w 7"/>
                <a:gd name="T9" fmla="*/ 7 h 10"/>
                <a:gd name="T10" fmla="*/ 6 w 7"/>
                <a:gd name="T11" fmla="*/ 3 h 10"/>
                <a:gd name="T12" fmla="*/ 4 w 7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4" y="1"/>
                  </a:moveTo>
                  <a:cubicBezTo>
                    <a:pt x="3" y="3"/>
                    <a:pt x="3" y="4"/>
                    <a:pt x="2" y="5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3" y="9"/>
                    <a:pt x="3" y="8"/>
                    <a:pt x="4" y="7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7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6" name="Freeform 356"/>
            <p:cNvSpPr>
              <a:spLocks/>
            </p:cNvSpPr>
            <p:nvPr/>
          </p:nvSpPr>
          <p:spPr bwMode="auto">
            <a:xfrm>
              <a:off x="9108018" y="5014756"/>
              <a:ext cx="52868" cy="61679"/>
            </a:xfrm>
            <a:custGeom>
              <a:avLst/>
              <a:gdLst>
                <a:gd name="T0" fmla="*/ 5 w 6"/>
                <a:gd name="T1" fmla="*/ 0 h 7"/>
                <a:gd name="T2" fmla="*/ 3 w 6"/>
                <a:gd name="T3" fmla="*/ 1 h 7"/>
                <a:gd name="T4" fmla="*/ 1 w 6"/>
                <a:gd name="T5" fmla="*/ 4 h 7"/>
                <a:gd name="T6" fmla="*/ 3 w 6"/>
                <a:gd name="T7" fmla="*/ 6 h 7"/>
                <a:gd name="T8" fmla="*/ 6 w 6"/>
                <a:gd name="T9" fmla="*/ 2 h 7"/>
                <a:gd name="T10" fmla="*/ 5 w 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5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0" y="5"/>
                    <a:pt x="2" y="7"/>
                    <a:pt x="3" y="6"/>
                  </a:cubicBezTo>
                  <a:cubicBezTo>
                    <a:pt x="4" y="4"/>
                    <a:pt x="5" y="3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7" name="Freeform 357"/>
            <p:cNvSpPr>
              <a:spLocks/>
            </p:cNvSpPr>
            <p:nvPr/>
          </p:nvSpPr>
          <p:spPr bwMode="auto">
            <a:xfrm>
              <a:off x="9152075" y="5023567"/>
              <a:ext cx="35245" cy="52868"/>
            </a:xfrm>
            <a:custGeom>
              <a:avLst/>
              <a:gdLst>
                <a:gd name="T0" fmla="*/ 4 w 4"/>
                <a:gd name="T1" fmla="*/ 0 h 6"/>
                <a:gd name="T2" fmla="*/ 2 w 4"/>
                <a:gd name="T3" fmla="*/ 0 h 6"/>
                <a:gd name="T4" fmla="*/ 0 w 4"/>
                <a:gd name="T5" fmla="*/ 4 h 6"/>
                <a:gd name="T6" fmla="*/ 1 w 4"/>
                <a:gd name="T7" fmla="*/ 5 h 6"/>
                <a:gd name="T8" fmla="*/ 2 w 4"/>
                <a:gd name="T9" fmla="*/ 5 h 6"/>
                <a:gd name="T10" fmla="*/ 4 w 4"/>
                <a:gd name="T11" fmla="*/ 2 h 6"/>
                <a:gd name="T12" fmla="*/ 4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8" name="Freeform 358"/>
            <p:cNvSpPr>
              <a:spLocks/>
            </p:cNvSpPr>
            <p:nvPr/>
          </p:nvSpPr>
          <p:spPr bwMode="auto">
            <a:xfrm>
              <a:off x="8997878" y="5129303"/>
              <a:ext cx="61679" cy="66086"/>
            </a:xfrm>
            <a:custGeom>
              <a:avLst/>
              <a:gdLst>
                <a:gd name="T0" fmla="*/ 4 w 7"/>
                <a:gd name="T1" fmla="*/ 1 h 7"/>
                <a:gd name="T2" fmla="*/ 2 w 7"/>
                <a:gd name="T3" fmla="*/ 4 h 7"/>
                <a:gd name="T4" fmla="*/ 1 w 7"/>
                <a:gd name="T5" fmla="*/ 7 h 7"/>
                <a:gd name="T6" fmla="*/ 2 w 7"/>
                <a:gd name="T7" fmla="*/ 7 h 7"/>
                <a:gd name="T8" fmla="*/ 4 w 7"/>
                <a:gd name="T9" fmla="*/ 5 h 7"/>
                <a:gd name="T10" fmla="*/ 6 w 7"/>
                <a:gd name="T11" fmla="*/ 2 h 7"/>
                <a:gd name="T12" fmla="*/ 4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0" y="5"/>
                    <a:pt x="1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3" y="7"/>
                    <a:pt x="3" y="6"/>
                    <a:pt x="4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1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" name="Freeform 359"/>
            <p:cNvSpPr>
              <a:spLocks/>
            </p:cNvSpPr>
            <p:nvPr/>
          </p:nvSpPr>
          <p:spPr bwMode="auto">
            <a:xfrm>
              <a:off x="9033123" y="5129303"/>
              <a:ext cx="66086" cy="83709"/>
            </a:xfrm>
            <a:custGeom>
              <a:avLst/>
              <a:gdLst>
                <a:gd name="T0" fmla="*/ 4 w 7"/>
                <a:gd name="T1" fmla="*/ 1 h 9"/>
                <a:gd name="T2" fmla="*/ 2 w 7"/>
                <a:gd name="T3" fmla="*/ 5 h 9"/>
                <a:gd name="T4" fmla="*/ 0 w 7"/>
                <a:gd name="T5" fmla="*/ 9 h 9"/>
                <a:gd name="T6" fmla="*/ 1 w 7"/>
                <a:gd name="T7" fmla="*/ 9 h 9"/>
                <a:gd name="T8" fmla="*/ 4 w 7"/>
                <a:gd name="T9" fmla="*/ 7 h 9"/>
                <a:gd name="T10" fmla="*/ 7 w 7"/>
                <a:gd name="T11" fmla="*/ 3 h 9"/>
                <a:gd name="T12" fmla="*/ 4 w 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4" y="1"/>
                  </a:moveTo>
                  <a:cubicBezTo>
                    <a:pt x="3" y="3"/>
                    <a:pt x="3" y="4"/>
                    <a:pt x="2" y="5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2" y="9"/>
                    <a:pt x="3" y="8"/>
                    <a:pt x="4" y="7"/>
                  </a:cubicBezTo>
                  <a:cubicBezTo>
                    <a:pt x="5" y="5"/>
                    <a:pt x="6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" name="Freeform 360"/>
            <p:cNvSpPr>
              <a:spLocks/>
            </p:cNvSpPr>
            <p:nvPr/>
          </p:nvSpPr>
          <p:spPr bwMode="auto">
            <a:xfrm>
              <a:off x="9090396" y="5129303"/>
              <a:ext cx="61679" cy="83709"/>
            </a:xfrm>
            <a:custGeom>
              <a:avLst/>
              <a:gdLst>
                <a:gd name="T0" fmla="*/ 4 w 7"/>
                <a:gd name="T1" fmla="*/ 2 h 9"/>
                <a:gd name="T2" fmla="*/ 2 w 7"/>
                <a:gd name="T3" fmla="*/ 5 h 9"/>
                <a:gd name="T4" fmla="*/ 0 w 7"/>
                <a:gd name="T5" fmla="*/ 8 h 9"/>
                <a:gd name="T6" fmla="*/ 2 w 7"/>
                <a:gd name="T7" fmla="*/ 9 h 9"/>
                <a:gd name="T8" fmla="*/ 4 w 7"/>
                <a:gd name="T9" fmla="*/ 6 h 9"/>
                <a:gd name="T10" fmla="*/ 6 w 7"/>
                <a:gd name="T11" fmla="*/ 3 h 9"/>
                <a:gd name="T12" fmla="*/ 4 w 7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4" y="2"/>
                  </a:moveTo>
                  <a:cubicBezTo>
                    <a:pt x="3" y="3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3" y="8"/>
                    <a:pt x="3" y="7"/>
                    <a:pt x="4" y="6"/>
                  </a:cubicBezTo>
                  <a:cubicBezTo>
                    <a:pt x="4" y="5"/>
                    <a:pt x="5" y="4"/>
                    <a:pt x="6" y="3"/>
                  </a:cubicBezTo>
                  <a:cubicBezTo>
                    <a:pt x="7" y="2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1" name="Freeform 361"/>
            <p:cNvSpPr>
              <a:spLocks/>
            </p:cNvSpPr>
            <p:nvPr/>
          </p:nvSpPr>
          <p:spPr bwMode="auto">
            <a:xfrm>
              <a:off x="9134452" y="5129303"/>
              <a:ext cx="61679" cy="83709"/>
            </a:xfrm>
            <a:custGeom>
              <a:avLst/>
              <a:gdLst>
                <a:gd name="T0" fmla="*/ 4 w 7"/>
                <a:gd name="T1" fmla="*/ 2 h 9"/>
                <a:gd name="T2" fmla="*/ 2 w 7"/>
                <a:gd name="T3" fmla="*/ 5 h 9"/>
                <a:gd name="T4" fmla="*/ 0 w 7"/>
                <a:gd name="T5" fmla="*/ 8 h 9"/>
                <a:gd name="T6" fmla="*/ 2 w 7"/>
                <a:gd name="T7" fmla="*/ 9 h 9"/>
                <a:gd name="T8" fmla="*/ 4 w 7"/>
                <a:gd name="T9" fmla="*/ 6 h 9"/>
                <a:gd name="T10" fmla="*/ 6 w 7"/>
                <a:gd name="T11" fmla="*/ 3 h 9"/>
                <a:gd name="T12" fmla="*/ 4 w 7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4" y="2"/>
                  </a:moveTo>
                  <a:cubicBezTo>
                    <a:pt x="3" y="3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3" y="8"/>
                    <a:pt x="3" y="7"/>
                    <a:pt x="4" y="6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7" y="1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2" name="Freeform 362"/>
            <p:cNvSpPr>
              <a:spLocks/>
            </p:cNvSpPr>
            <p:nvPr/>
          </p:nvSpPr>
          <p:spPr bwMode="auto">
            <a:xfrm>
              <a:off x="9169698" y="5142519"/>
              <a:ext cx="66086" cy="79302"/>
            </a:xfrm>
            <a:custGeom>
              <a:avLst/>
              <a:gdLst>
                <a:gd name="T0" fmla="*/ 4 w 7"/>
                <a:gd name="T1" fmla="*/ 2 h 9"/>
                <a:gd name="T2" fmla="*/ 2 w 7"/>
                <a:gd name="T3" fmla="*/ 4 h 9"/>
                <a:gd name="T4" fmla="*/ 0 w 7"/>
                <a:gd name="T5" fmla="*/ 7 h 9"/>
                <a:gd name="T6" fmla="*/ 2 w 7"/>
                <a:gd name="T7" fmla="*/ 8 h 9"/>
                <a:gd name="T8" fmla="*/ 4 w 7"/>
                <a:gd name="T9" fmla="*/ 6 h 9"/>
                <a:gd name="T10" fmla="*/ 6 w 7"/>
                <a:gd name="T11" fmla="*/ 3 h 9"/>
                <a:gd name="T12" fmla="*/ 4 w 7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4" y="2"/>
                  </a:moveTo>
                  <a:cubicBezTo>
                    <a:pt x="3" y="3"/>
                    <a:pt x="2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1" y="9"/>
                    <a:pt x="2" y="8"/>
                  </a:cubicBezTo>
                  <a:cubicBezTo>
                    <a:pt x="3" y="8"/>
                    <a:pt x="3" y="7"/>
                    <a:pt x="4" y="6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7" y="2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3" name="Freeform 363"/>
            <p:cNvSpPr>
              <a:spLocks/>
            </p:cNvSpPr>
            <p:nvPr/>
          </p:nvSpPr>
          <p:spPr bwMode="auto">
            <a:xfrm>
              <a:off x="8953821" y="4657896"/>
              <a:ext cx="52868" cy="74898"/>
            </a:xfrm>
            <a:custGeom>
              <a:avLst/>
              <a:gdLst>
                <a:gd name="T0" fmla="*/ 4 w 6"/>
                <a:gd name="T1" fmla="*/ 1 h 8"/>
                <a:gd name="T2" fmla="*/ 2 w 6"/>
                <a:gd name="T3" fmla="*/ 4 h 8"/>
                <a:gd name="T4" fmla="*/ 0 w 6"/>
                <a:gd name="T5" fmla="*/ 7 h 8"/>
                <a:gd name="T6" fmla="*/ 1 w 6"/>
                <a:gd name="T7" fmla="*/ 8 h 8"/>
                <a:gd name="T8" fmla="*/ 3 w 6"/>
                <a:gd name="T9" fmla="*/ 5 h 8"/>
                <a:gd name="T10" fmla="*/ 6 w 6"/>
                <a:gd name="T11" fmla="*/ 3 h 8"/>
                <a:gd name="T12" fmla="*/ 4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4" y="1"/>
                  </a:moveTo>
                  <a:cubicBezTo>
                    <a:pt x="3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7"/>
                    <a:pt x="3" y="6"/>
                    <a:pt x="3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6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4" name="Freeform 364"/>
            <p:cNvSpPr>
              <a:spLocks/>
            </p:cNvSpPr>
            <p:nvPr/>
          </p:nvSpPr>
          <p:spPr bwMode="auto">
            <a:xfrm>
              <a:off x="8962633" y="4706359"/>
              <a:ext cx="61679" cy="70491"/>
            </a:xfrm>
            <a:custGeom>
              <a:avLst/>
              <a:gdLst>
                <a:gd name="T0" fmla="*/ 4 w 7"/>
                <a:gd name="T1" fmla="*/ 1 h 8"/>
                <a:gd name="T2" fmla="*/ 2 w 7"/>
                <a:gd name="T3" fmla="*/ 4 h 8"/>
                <a:gd name="T4" fmla="*/ 0 w 7"/>
                <a:gd name="T5" fmla="*/ 7 h 8"/>
                <a:gd name="T6" fmla="*/ 1 w 7"/>
                <a:gd name="T7" fmla="*/ 8 h 8"/>
                <a:gd name="T8" fmla="*/ 3 w 7"/>
                <a:gd name="T9" fmla="*/ 5 h 8"/>
                <a:gd name="T10" fmla="*/ 6 w 7"/>
                <a:gd name="T11" fmla="*/ 3 h 8"/>
                <a:gd name="T12" fmla="*/ 4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4" y="1"/>
                  </a:moveTo>
                  <a:cubicBezTo>
                    <a:pt x="3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3" y="6"/>
                    <a:pt x="3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7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5" name="Freeform 365"/>
            <p:cNvSpPr>
              <a:spLocks/>
            </p:cNvSpPr>
            <p:nvPr/>
          </p:nvSpPr>
          <p:spPr bwMode="auto">
            <a:xfrm>
              <a:off x="8953821" y="4776850"/>
              <a:ext cx="52868" cy="66086"/>
            </a:xfrm>
            <a:custGeom>
              <a:avLst/>
              <a:gdLst>
                <a:gd name="T0" fmla="*/ 4 w 6"/>
                <a:gd name="T1" fmla="*/ 1 h 7"/>
                <a:gd name="T2" fmla="*/ 2 w 6"/>
                <a:gd name="T3" fmla="*/ 3 h 7"/>
                <a:gd name="T4" fmla="*/ 1 w 6"/>
                <a:gd name="T5" fmla="*/ 6 h 7"/>
                <a:gd name="T6" fmla="*/ 2 w 6"/>
                <a:gd name="T7" fmla="*/ 7 h 7"/>
                <a:gd name="T8" fmla="*/ 4 w 6"/>
                <a:gd name="T9" fmla="*/ 4 h 7"/>
                <a:gd name="T10" fmla="*/ 6 w 6"/>
                <a:gd name="T11" fmla="*/ 2 h 7"/>
                <a:gd name="T12" fmla="*/ 4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6" name="Freeform 366"/>
            <p:cNvSpPr>
              <a:spLocks/>
            </p:cNvSpPr>
            <p:nvPr/>
          </p:nvSpPr>
          <p:spPr bwMode="auto">
            <a:xfrm>
              <a:off x="8953821" y="4834122"/>
              <a:ext cx="61679" cy="61679"/>
            </a:xfrm>
            <a:custGeom>
              <a:avLst/>
              <a:gdLst>
                <a:gd name="T0" fmla="*/ 5 w 7"/>
                <a:gd name="T1" fmla="*/ 1 h 7"/>
                <a:gd name="T2" fmla="*/ 1 w 7"/>
                <a:gd name="T3" fmla="*/ 5 h 7"/>
                <a:gd name="T4" fmla="*/ 3 w 7"/>
                <a:gd name="T5" fmla="*/ 6 h 7"/>
                <a:gd name="T6" fmla="*/ 6 w 7"/>
                <a:gd name="T7" fmla="*/ 2 h 7"/>
                <a:gd name="T8" fmla="*/ 5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4" y="2"/>
                    <a:pt x="2" y="4"/>
                    <a:pt x="1" y="5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4" y="5"/>
                    <a:pt x="5" y="4"/>
                    <a:pt x="6" y="2"/>
                  </a:cubicBezTo>
                  <a:cubicBezTo>
                    <a:pt x="7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7" name="Freeform 367"/>
            <p:cNvSpPr>
              <a:spLocks/>
            </p:cNvSpPr>
            <p:nvPr/>
          </p:nvSpPr>
          <p:spPr bwMode="auto">
            <a:xfrm>
              <a:off x="8971444" y="4878179"/>
              <a:ext cx="61679" cy="70491"/>
            </a:xfrm>
            <a:custGeom>
              <a:avLst/>
              <a:gdLst>
                <a:gd name="T0" fmla="*/ 5 w 7"/>
                <a:gd name="T1" fmla="*/ 1 h 8"/>
                <a:gd name="T2" fmla="*/ 2 w 7"/>
                <a:gd name="T3" fmla="*/ 3 h 8"/>
                <a:gd name="T4" fmla="*/ 0 w 7"/>
                <a:gd name="T5" fmla="*/ 6 h 8"/>
                <a:gd name="T6" fmla="*/ 1 w 7"/>
                <a:gd name="T7" fmla="*/ 7 h 8"/>
                <a:gd name="T8" fmla="*/ 4 w 7"/>
                <a:gd name="T9" fmla="*/ 5 h 8"/>
                <a:gd name="T10" fmla="*/ 6 w 7"/>
                <a:gd name="T11" fmla="*/ 2 h 8"/>
                <a:gd name="T12" fmla="*/ 5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1"/>
                  </a:moveTo>
                  <a:cubicBezTo>
                    <a:pt x="4" y="2"/>
                    <a:pt x="3" y="3"/>
                    <a:pt x="2" y="3"/>
                  </a:cubicBezTo>
                  <a:cubicBezTo>
                    <a:pt x="1" y="4"/>
                    <a:pt x="1" y="5"/>
                    <a:pt x="0" y="6"/>
                  </a:cubicBezTo>
                  <a:cubicBezTo>
                    <a:pt x="0" y="7"/>
                    <a:pt x="1" y="8"/>
                    <a:pt x="1" y="7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8" name="Freeform 368"/>
            <p:cNvSpPr>
              <a:spLocks/>
            </p:cNvSpPr>
            <p:nvPr/>
          </p:nvSpPr>
          <p:spPr bwMode="auto">
            <a:xfrm>
              <a:off x="9006689" y="4904613"/>
              <a:ext cx="66086" cy="61679"/>
            </a:xfrm>
            <a:custGeom>
              <a:avLst/>
              <a:gdLst>
                <a:gd name="T0" fmla="*/ 4 w 7"/>
                <a:gd name="T1" fmla="*/ 1 h 7"/>
                <a:gd name="T2" fmla="*/ 2 w 7"/>
                <a:gd name="T3" fmla="*/ 4 h 7"/>
                <a:gd name="T4" fmla="*/ 0 w 7"/>
                <a:gd name="T5" fmla="*/ 6 h 7"/>
                <a:gd name="T6" fmla="*/ 1 w 7"/>
                <a:gd name="T7" fmla="*/ 7 h 7"/>
                <a:gd name="T8" fmla="*/ 4 w 7"/>
                <a:gd name="T9" fmla="*/ 5 h 7"/>
                <a:gd name="T10" fmla="*/ 6 w 7"/>
                <a:gd name="T11" fmla="*/ 2 h 7"/>
                <a:gd name="T12" fmla="*/ 4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3" y="2"/>
                    <a:pt x="3" y="3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4" y="4"/>
                    <a:pt x="5" y="3"/>
                    <a:pt x="6" y="2"/>
                  </a:cubicBezTo>
                  <a:cubicBezTo>
                    <a:pt x="7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9" name="Freeform 369"/>
            <p:cNvSpPr>
              <a:spLocks/>
            </p:cNvSpPr>
            <p:nvPr/>
          </p:nvSpPr>
          <p:spPr bwMode="auto">
            <a:xfrm>
              <a:off x="8936199" y="4922236"/>
              <a:ext cx="163011" cy="171822"/>
            </a:xfrm>
            <a:custGeom>
              <a:avLst/>
              <a:gdLst>
                <a:gd name="T0" fmla="*/ 16 w 18"/>
                <a:gd name="T1" fmla="*/ 1 h 19"/>
                <a:gd name="T2" fmla="*/ 1 w 18"/>
                <a:gd name="T3" fmla="*/ 17 h 19"/>
                <a:gd name="T4" fmla="*/ 3 w 18"/>
                <a:gd name="T5" fmla="*/ 18 h 19"/>
                <a:gd name="T6" fmla="*/ 18 w 18"/>
                <a:gd name="T7" fmla="*/ 2 h 19"/>
                <a:gd name="T8" fmla="*/ 16 w 18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1"/>
                  </a:moveTo>
                  <a:cubicBezTo>
                    <a:pt x="11" y="6"/>
                    <a:pt x="5" y="11"/>
                    <a:pt x="1" y="17"/>
                  </a:cubicBezTo>
                  <a:cubicBezTo>
                    <a:pt x="0" y="18"/>
                    <a:pt x="2" y="19"/>
                    <a:pt x="3" y="18"/>
                  </a:cubicBezTo>
                  <a:cubicBezTo>
                    <a:pt x="7" y="13"/>
                    <a:pt x="12" y="7"/>
                    <a:pt x="18" y="2"/>
                  </a:cubicBezTo>
                  <a:cubicBezTo>
                    <a:pt x="18" y="1"/>
                    <a:pt x="17" y="0"/>
                    <a:pt x="1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0" name="Freeform 370"/>
            <p:cNvSpPr>
              <a:spLocks/>
            </p:cNvSpPr>
            <p:nvPr/>
          </p:nvSpPr>
          <p:spPr bwMode="auto">
            <a:xfrm>
              <a:off x="9050746" y="4913424"/>
              <a:ext cx="110143" cy="110143"/>
            </a:xfrm>
            <a:custGeom>
              <a:avLst/>
              <a:gdLst>
                <a:gd name="T0" fmla="*/ 10 w 12"/>
                <a:gd name="T1" fmla="*/ 1 h 12"/>
                <a:gd name="T2" fmla="*/ 5 w 12"/>
                <a:gd name="T3" fmla="*/ 6 h 12"/>
                <a:gd name="T4" fmla="*/ 0 w 12"/>
                <a:gd name="T5" fmla="*/ 11 h 12"/>
                <a:gd name="T6" fmla="*/ 1 w 12"/>
                <a:gd name="T7" fmla="*/ 12 h 12"/>
                <a:gd name="T8" fmla="*/ 6 w 12"/>
                <a:gd name="T9" fmla="*/ 7 h 12"/>
                <a:gd name="T10" fmla="*/ 11 w 12"/>
                <a:gd name="T11" fmla="*/ 2 h 12"/>
                <a:gd name="T12" fmla="*/ 10 w 12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1"/>
                  </a:moveTo>
                  <a:cubicBezTo>
                    <a:pt x="8" y="3"/>
                    <a:pt x="7" y="4"/>
                    <a:pt x="5" y="6"/>
                  </a:cubicBezTo>
                  <a:cubicBezTo>
                    <a:pt x="3" y="8"/>
                    <a:pt x="1" y="9"/>
                    <a:pt x="0" y="11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3" y="11"/>
                    <a:pt x="5" y="9"/>
                    <a:pt x="6" y="7"/>
                  </a:cubicBezTo>
                  <a:cubicBezTo>
                    <a:pt x="8" y="6"/>
                    <a:pt x="10" y="4"/>
                    <a:pt x="11" y="2"/>
                  </a:cubicBezTo>
                  <a:cubicBezTo>
                    <a:pt x="12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1" name="Freeform 371"/>
            <p:cNvSpPr>
              <a:spLocks/>
            </p:cNvSpPr>
            <p:nvPr/>
          </p:nvSpPr>
          <p:spPr bwMode="auto">
            <a:xfrm>
              <a:off x="8936199" y="5050001"/>
              <a:ext cx="96925" cy="101332"/>
            </a:xfrm>
            <a:custGeom>
              <a:avLst/>
              <a:gdLst>
                <a:gd name="T0" fmla="*/ 8 w 11"/>
                <a:gd name="T1" fmla="*/ 1 h 11"/>
                <a:gd name="T2" fmla="*/ 4 w 11"/>
                <a:gd name="T3" fmla="*/ 5 h 11"/>
                <a:gd name="T4" fmla="*/ 0 w 11"/>
                <a:gd name="T5" fmla="*/ 10 h 11"/>
                <a:gd name="T6" fmla="*/ 1 w 11"/>
                <a:gd name="T7" fmla="*/ 11 h 11"/>
                <a:gd name="T8" fmla="*/ 5 w 11"/>
                <a:gd name="T9" fmla="*/ 7 h 11"/>
                <a:gd name="T10" fmla="*/ 10 w 11"/>
                <a:gd name="T11" fmla="*/ 2 h 11"/>
                <a:gd name="T12" fmla="*/ 8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"/>
                  </a:moveTo>
                  <a:cubicBezTo>
                    <a:pt x="7" y="2"/>
                    <a:pt x="6" y="4"/>
                    <a:pt x="4" y="5"/>
                  </a:cubicBezTo>
                  <a:cubicBezTo>
                    <a:pt x="3" y="7"/>
                    <a:pt x="1" y="8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3" y="10"/>
                    <a:pt x="4" y="8"/>
                    <a:pt x="5" y="7"/>
                  </a:cubicBezTo>
                  <a:cubicBezTo>
                    <a:pt x="7" y="5"/>
                    <a:pt x="8" y="4"/>
                    <a:pt x="10" y="2"/>
                  </a:cubicBezTo>
                  <a:cubicBezTo>
                    <a:pt x="11" y="1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2" name="Freeform 372"/>
            <p:cNvSpPr>
              <a:spLocks/>
            </p:cNvSpPr>
            <p:nvPr/>
          </p:nvSpPr>
          <p:spPr bwMode="auto">
            <a:xfrm>
              <a:off x="8936199" y="5129303"/>
              <a:ext cx="70491" cy="74898"/>
            </a:xfrm>
            <a:custGeom>
              <a:avLst/>
              <a:gdLst>
                <a:gd name="T0" fmla="*/ 6 w 8"/>
                <a:gd name="T1" fmla="*/ 1 h 8"/>
                <a:gd name="T2" fmla="*/ 3 w 8"/>
                <a:gd name="T3" fmla="*/ 4 h 8"/>
                <a:gd name="T4" fmla="*/ 0 w 8"/>
                <a:gd name="T5" fmla="*/ 6 h 8"/>
                <a:gd name="T6" fmla="*/ 1 w 8"/>
                <a:gd name="T7" fmla="*/ 8 h 8"/>
                <a:gd name="T8" fmla="*/ 4 w 8"/>
                <a:gd name="T9" fmla="*/ 6 h 8"/>
                <a:gd name="T10" fmla="*/ 7 w 8"/>
                <a:gd name="T11" fmla="*/ 3 h 8"/>
                <a:gd name="T12" fmla="*/ 6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5" y="2"/>
                    <a:pt x="4" y="3"/>
                    <a:pt x="3" y="4"/>
                  </a:cubicBezTo>
                  <a:cubicBezTo>
                    <a:pt x="2" y="5"/>
                    <a:pt x="1" y="5"/>
                    <a:pt x="0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2" y="7"/>
                    <a:pt x="3" y="6"/>
                    <a:pt x="4" y="6"/>
                  </a:cubicBezTo>
                  <a:cubicBezTo>
                    <a:pt x="5" y="5"/>
                    <a:pt x="6" y="4"/>
                    <a:pt x="7" y="3"/>
                  </a:cubicBezTo>
                  <a:cubicBezTo>
                    <a:pt x="8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3" name="Freeform 373"/>
            <p:cNvSpPr>
              <a:spLocks/>
            </p:cNvSpPr>
            <p:nvPr/>
          </p:nvSpPr>
          <p:spPr bwMode="auto">
            <a:xfrm>
              <a:off x="8936199" y="5195387"/>
              <a:ext cx="70491" cy="61679"/>
            </a:xfrm>
            <a:custGeom>
              <a:avLst/>
              <a:gdLst>
                <a:gd name="T0" fmla="*/ 6 w 8"/>
                <a:gd name="T1" fmla="*/ 1 h 7"/>
                <a:gd name="T2" fmla="*/ 1 w 8"/>
                <a:gd name="T3" fmla="*/ 5 h 7"/>
                <a:gd name="T4" fmla="*/ 3 w 8"/>
                <a:gd name="T5" fmla="*/ 6 h 7"/>
                <a:gd name="T6" fmla="*/ 7 w 8"/>
                <a:gd name="T7" fmla="*/ 3 h 7"/>
                <a:gd name="T8" fmla="*/ 6 w 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cubicBezTo>
                    <a:pt x="4" y="2"/>
                    <a:pt x="3" y="3"/>
                    <a:pt x="1" y="5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4" y="5"/>
                    <a:pt x="6" y="4"/>
                    <a:pt x="7" y="3"/>
                  </a:cubicBezTo>
                  <a:cubicBezTo>
                    <a:pt x="8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4" name="Freeform 374"/>
            <p:cNvSpPr>
              <a:spLocks/>
            </p:cNvSpPr>
            <p:nvPr/>
          </p:nvSpPr>
          <p:spPr bwMode="auto">
            <a:xfrm>
              <a:off x="8971444" y="5239443"/>
              <a:ext cx="44057" cy="35245"/>
            </a:xfrm>
            <a:custGeom>
              <a:avLst/>
              <a:gdLst>
                <a:gd name="T0" fmla="*/ 3 w 5"/>
                <a:gd name="T1" fmla="*/ 1 h 4"/>
                <a:gd name="T2" fmla="*/ 1 w 5"/>
                <a:gd name="T3" fmla="*/ 3 h 4"/>
                <a:gd name="T4" fmla="*/ 2 w 5"/>
                <a:gd name="T5" fmla="*/ 4 h 4"/>
                <a:gd name="T6" fmla="*/ 4 w 5"/>
                <a:gd name="T7" fmla="*/ 2 h 4"/>
                <a:gd name="T8" fmla="*/ 3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5" y="2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5" name="Freeform 375"/>
            <p:cNvSpPr>
              <a:spLocks/>
            </p:cNvSpPr>
            <p:nvPr/>
          </p:nvSpPr>
          <p:spPr bwMode="auto">
            <a:xfrm>
              <a:off x="9116830" y="4812095"/>
              <a:ext cx="180634" cy="202661"/>
            </a:xfrm>
            <a:custGeom>
              <a:avLst/>
              <a:gdLst>
                <a:gd name="T0" fmla="*/ 18 w 20"/>
                <a:gd name="T1" fmla="*/ 1 h 22"/>
                <a:gd name="T2" fmla="*/ 1 w 20"/>
                <a:gd name="T3" fmla="*/ 19 h 22"/>
                <a:gd name="T4" fmla="*/ 2 w 20"/>
                <a:gd name="T5" fmla="*/ 21 h 22"/>
                <a:gd name="T6" fmla="*/ 19 w 20"/>
                <a:gd name="T7" fmla="*/ 2 h 22"/>
                <a:gd name="T8" fmla="*/ 18 w 20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18" y="1"/>
                  </a:moveTo>
                  <a:cubicBezTo>
                    <a:pt x="12" y="7"/>
                    <a:pt x="7" y="13"/>
                    <a:pt x="1" y="19"/>
                  </a:cubicBezTo>
                  <a:cubicBezTo>
                    <a:pt x="0" y="20"/>
                    <a:pt x="1" y="22"/>
                    <a:pt x="2" y="21"/>
                  </a:cubicBezTo>
                  <a:cubicBezTo>
                    <a:pt x="8" y="15"/>
                    <a:pt x="14" y="9"/>
                    <a:pt x="19" y="2"/>
                  </a:cubicBezTo>
                  <a:cubicBezTo>
                    <a:pt x="20" y="2"/>
                    <a:pt x="18" y="0"/>
                    <a:pt x="1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6" name="Freeform 376"/>
            <p:cNvSpPr>
              <a:spLocks/>
            </p:cNvSpPr>
            <p:nvPr/>
          </p:nvSpPr>
          <p:spPr bwMode="auto">
            <a:xfrm>
              <a:off x="9213754" y="4759227"/>
              <a:ext cx="83709" cy="92520"/>
            </a:xfrm>
            <a:custGeom>
              <a:avLst/>
              <a:gdLst>
                <a:gd name="T0" fmla="*/ 7 w 9"/>
                <a:gd name="T1" fmla="*/ 1 h 10"/>
                <a:gd name="T2" fmla="*/ 3 w 9"/>
                <a:gd name="T3" fmla="*/ 5 h 10"/>
                <a:gd name="T4" fmla="*/ 0 w 9"/>
                <a:gd name="T5" fmla="*/ 8 h 10"/>
                <a:gd name="T6" fmla="*/ 1 w 9"/>
                <a:gd name="T7" fmla="*/ 9 h 10"/>
                <a:gd name="T8" fmla="*/ 5 w 9"/>
                <a:gd name="T9" fmla="*/ 6 h 10"/>
                <a:gd name="T10" fmla="*/ 8 w 9"/>
                <a:gd name="T11" fmla="*/ 2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5" y="2"/>
                    <a:pt x="4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1" y="10"/>
                    <a:pt x="1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5"/>
                    <a:pt x="7" y="4"/>
                    <a:pt x="8" y="2"/>
                  </a:cubicBezTo>
                  <a:cubicBezTo>
                    <a:pt x="9" y="2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7" name="Freeform 377"/>
            <p:cNvSpPr>
              <a:spLocks/>
            </p:cNvSpPr>
            <p:nvPr/>
          </p:nvSpPr>
          <p:spPr bwMode="auto">
            <a:xfrm>
              <a:off x="9222566" y="4706359"/>
              <a:ext cx="83709" cy="79302"/>
            </a:xfrm>
            <a:custGeom>
              <a:avLst/>
              <a:gdLst>
                <a:gd name="T0" fmla="*/ 6 w 9"/>
                <a:gd name="T1" fmla="*/ 1 h 9"/>
                <a:gd name="T2" fmla="*/ 3 w 9"/>
                <a:gd name="T3" fmla="*/ 3 h 9"/>
                <a:gd name="T4" fmla="*/ 0 w 9"/>
                <a:gd name="T5" fmla="*/ 6 h 9"/>
                <a:gd name="T6" fmla="*/ 2 w 9"/>
                <a:gd name="T7" fmla="*/ 8 h 9"/>
                <a:gd name="T8" fmla="*/ 8 w 9"/>
                <a:gd name="T9" fmla="*/ 2 h 9"/>
                <a:gd name="T10" fmla="*/ 6 w 9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6" y="1"/>
                  </a:moveTo>
                  <a:cubicBezTo>
                    <a:pt x="5" y="2"/>
                    <a:pt x="4" y="2"/>
                    <a:pt x="3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7"/>
                    <a:pt x="1" y="9"/>
                    <a:pt x="2" y="8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9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8" name="Freeform 378"/>
            <p:cNvSpPr>
              <a:spLocks/>
            </p:cNvSpPr>
            <p:nvPr/>
          </p:nvSpPr>
          <p:spPr bwMode="auto">
            <a:xfrm>
              <a:off x="9235784" y="4657896"/>
              <a:ext cx="61679" cy="66086"/>
            </a:xfrm>
            <a:custGeom>
              <a:avLst/>
              <a:gdLst>
                <a:gd name="T0" fmla="*/ 5 w 7"/>
                <a:gd name="T1" fmla="*/ 1 h 7"/>
                <a:gd name="T2" fmla="*/ 2 w 7"/>
                <a:gd name="T3" fmla="*/ 3 h 7"/>
                <a:gd name="T4" fmla="*/ 0 w 7"/>
                <a:gd name="T5" fmla="*/ 6 h 7"/>
                <a:gd name="T6" fmla="*/ 1 w 7"/>
                <a:gd name="T7" fmla="*/ 7 h 7"/>
                <a:gd name="T8" fmla="*/ 4 w 7"/>
                <a:gd name="T9" fmla="*/ 5 h 7"/>
                <a:gd name="T10" fmla="*/ 6 w 7"/>
                <a:gd name="T11" fmla="*/ 2 h 7"/>
                <a:gd name="T12" fmla="*/ 5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4" y="1"/>
                    <a:pt x="3" y="2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2" y="6"/>
                    <a:pt x="3" y="5"/>
                    <a:pt x="4" y="5"/>
                  </a:cubicBezTo>
                  <a:cubicBezTo>
                    <a:pt x="4" y="4"/>
                    <a:pt x="5" y="3"/>
                    <a:pt x="6" y="2"/>
                  </a:cubicBezTo>
                  <a:cubicBezTo>
                    <a:pt x="7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9" name="Freeform 379"/>
            <p:cNvSpPr>
              <a:spLocks/>
            </p:cNvSpPr>
            <p:nvPr/>
          </p:nvSpPr>
          <p:spPr bwMode="auto">
            <a:xfrm>
              <a:off x="9222566" y="4649084"/>
              <a:ext cx="39652" cy="39652"/>
            </a:xfrm>
            <a:custGeom>
              <a:avLst/>
              <a:gdLst>
                <a:gd name="T0" fmla="*/ 2 w 4"/>
                <a:gd name="T1" fmla="*/ 1 h 4"/>
                <a:gd name="T2" fmla="*/ 0 w 4"/>
                <a:gd name="T3" fmla="*/ 3 h 4"/>
                <a:gd name="T4" fmla="*/ 1 w 4"/>
                <a:gd name="T5" fmla="*/ 4 h 4"/>
                <a:gd name="T6" fmla="*/ 3 w 4"/>
                <a:gd name="T7" fmla="*/ 2 h 4"/>
                <a:gd name="T8" fmla="*/ 2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4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0" name="Freeform 380"/>
            <p:cNvSpPr>
              <a:spLocks/>
            </p:cNvSpPr>
            <p:nvPr/>
          </p:nvSpPr>
          <p:spPr bwMode="auto">
            <a:xfrm>
              <a:off x="9160886" y="4895802"/>
              <a:ext cx="110143" cy="118954"/>
            </a:xfrm>
            <a:custGeom>
              <a:avLst/>
              <a:gdLst>
                <a:gd name="T0" fmla="*/ 10 w 12"/>
                <a:gd name="T1" fmla="*/ 1 h 13"/>
                <a:gd name="T2" fmla="*/ 5 w 12"/>
                <a:gd name="T3" fmla="*/ 6 h 13"/>
                <a:gd name="T4" fmla="*/ 0 w 12"/>
                <a:gd name="T5" fmla="*/ 11 h 13"/>
                <a:gd name="T6" fmla="*/ 2 w 12"/>
                <a:gd name="T7" fmla="*/ 12 h 13"/>
                <a:gd name="T8" fmla="*/ 6 w 12"/>
                <a:gd name="T9" fmla="*/ 8 h 13"/>
                <a:gd name="T10" fmla="*/ 11 w 12"/>
                <a:gd name="T11" fmla="*/ 2 h 13"/>
                <a:gd name="T12" fmla="*/ 10 w 12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0" y="1"/>
                  </a:moveTo>
                  <a:cubicBezTo>
                    <a:pt x="8" y="3"/>
                    <a:pt x="7" y="4"/>
                    <a:pt x="5" y="6"/>
                  </a:cubicBezTo>
                  <a:cubicBezTo>
                    <a:pt x="3" y="8"/>
                    <a:pt x="2" y="9"/>
                    <a:pt x="0" y="11"/>
                  </a:cubicBezTo>
                  <a:cubicBezTo>
                    <a:pt x="0" y="12"/>
                    <a:pt x="1" y="13"/>
                    <a:pt x="2" y="12"/>
                  </a:cubicBezTo>
                  <a:cubicBezTo>
                    <a:pt x="3" y="11"/>
                    <a:pt x="5" y="9"/>
                    <a:pt x="6" y="8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1" name="Freeform 381"/>
            <p:cNvSpPr>
              <a:spLocks/>
            </p:cNvSpPr>
            <p:nvPr/>
          </p:nvSpPr>
          <p:spPr bwMode="auto">
            <a:xfrm>
              <a:off x="9187320" y="4975103"/>
              <a:ext cx="66086" cy="74898"/>
            </a:xfrm>
            <a:custGeom>
              <a:avLst/>
              <a:gdLst>
                <a:gd name="T0" fmla="*/ 5 w 7"/>
                <a:gd name="T1" fmla="*/ 1 h 8"/>
                <a:gd name="T2" fmla="*/ 2 w 7"/>
                <a:gd name="T3" fmla="*/ 4 h 8"/>
                <a:gd name="T4" fmla="*/ 0 w 7"/>
                <a:gd name="T5" fmla="*/ 6 h 8"/>
                <a:gd name="T6" fmla="*/ 1 w 7"/>
                <a:gd name="T7" fmla="*/ 7 h 8"/>
                <a:gd name="T8" fmla="*/ 4 w 7"/>
                <a:gd name="T9" fmla="*/ 5 h 8"/>
                <a:gd name="T10" fmla="*/ 6 w 7"/>
                <a:gd name="T11" fmla="*/ 3 h 8"/>
                <a:gd name="T12" fmla="*/ 5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7" y="2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2" name="Freeform 382"/>
            <p:cNvSpPr>
              <a:spLocks/>
            </p:cNvSpPr>
            <p:nvPr/>
          </p:nvSpPr>
          <p:spPr bwMode="auto">
            <a:xfrm>
              <a:off x="9204943" y="5023567"/>
              <a:ext cx="66086" cy="61679"/>
            </a:xfrm>
            <a:custGeom>
              <a:avLst/>
              <a:gdLst>
                <a:gd name="T0" fmla="*/ 5 w 7"/>
                <a:gd name="T1" fmla="*/ 0 h 7"/>
                <a:gd name="T2" fmla="*/ 2 w 7"/>
                <a:gd name="T3" fmla="*/ 3 h 7"/>
                <a:gd name="T4" fmla="*/ 0 w 7"/>
                <a:gd name="T5" fmla="*/ 6 h 7"/>
                <a:gd name="T6" fmla="*/ 1 w 7"/>
                <a:gd name="T7" fmla="*/ 7 h 7"/>
                <a:gd name="T8" fmla="*/ 4 w 7"/>
                <a:gd name="T9" fmla="*/ 5 h 7"/>
                <a:gd name="T10" fmla="*/ 7 w 7"/>
                <a:gd name="T11" fmla="*/ 2 h 7"/>
                <a:gd name="T12" fmla="*/ 5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2" y="6"/>
                    <a:pt x="3" y="5"/>
                    <a:pt x="4" y="5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3" name="Freeform 383"/>
            <p:cNvSpPr>
              <a:spLocks/>
            </p:cNvSpPr>
            <p:nvPr/>
          </p:nvSpPr>
          <p:spPr bwMode="auto">
            <a:xfrm>
              <a:off x="9213754" y="5067624"/>
              <a:ext cx="74898" cy="61679"/>
            </a:xfrm>
            <a:custGeom>
              <a:avLst/>
              <a:gdLst>
                <a:gd name="T0" fmla="*/ 6 w 8"/>
                <a:gd name="T1" fmla="*/ 1 h 7"/>
                <a:gd name="T2" fmla="*/ 1 w 8"/>
                <a:gd name="T3" fmla="*/ 5 h 7"/>
                <a:gd name="T4" fmla="*/ 2 w 8"/>
                <a:gd name="T5" fmla="*/ 7 h 7"/>
                <a:gd name="T6" fmla="*/ 4 w 8"/>
                <a:gd name="T7" fmla="*/ 5 h 7"/>
                <a:gd name="T8" fmla="*/ 7 w 8"/>
                <a:gd name="T9" fmla="*/ 2 h 7"/>
                <a:gd name="T10" fmla="*/ 6 w 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cubicBezTo>
                    <a:pt x="4" y="2"/>
                    <a:pt x="2" y="3"/>
                    <a:pt x="1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8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4" name="Freeform 384"/>
            <p:cNvSpPr>
              <a:spLocks/>
            </p:cNvSpPr>
            <p:nvPr/>
          </p:nvSpPr>
          <p:spPr bwMode="auto">
            <a:xfrm>
              <a:off x="9222566" y="5102869"/>
              <a:ext cx="83709" cy="74898"/>
            </a:xfrm>
            <a:custGeom>
              <a:avLst/>
              <a:gdLst>
                <a:gd name="T0" fmla="*/ 6 w 9"/>
                <a:gd name="T1" fmla="*/ 1 h 8"/>
                <a:gd name="T2" fmla="*/ 3 w 9"/>
                <a:gd name="T3" fmla="*/ 4 h 8"/>
                <a:gd name="T4" fmla="*/ 1 w 9"/>
                <a:gd name="T5" fmla="*/ 6 h 8"/>
                <a:gd name="T6" fmla="*/ 2 w 9"/>
                <a:gd name="T7" fmla="*/ 8 h 8"/>
                <a:gd name="T8" fmla="*/ 5 w 9"/>
                <a:gd name="T9" fmla="*/ 5 h 8"/>
                <a:gd name="T10" fmla="*/ 8 w 9"/>
                <a:gd name="T11" fmla="*/ 2 h 8"/>
                <a:gd name="T12" fmla="*/ 6 w 9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cubicBezTo>
                    <a:pt x="5" y="2"/>
                    <a:pt x="4" y="3"/>
                    <a:pt x="3" y="4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9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5" name="Freeform 385"/>
            <p:cNvSpPr>
              <a:spLocks/>
            </p:cNvSpPr>
            <p:nvPr/>
          </p:nvSpPr>
          <p:spPr bwMode="auto">
            <a:xfrm>
              <a:off x="9222566" y="5160141"/>
              <a:ext cx="83709" cy="70491"/>
            </a:xfrm>
            <a:custGeom>
              <a:avLst/>
              <a:gdLst>
                <a:gd name="T0" fmla="*/ 7 w 9"/>
                <a:gd name="T1" fmla="*/ 1 h 8"/>
                <a:gd name="T2" fmla="*/ 3 w 9"/>
                <a:gd name="T3" fmla="*/ 4 h 8"/>
                <a:gd name="T4" fmla="*/ 0 w 9"/>
                <a:gd name="T5" fmla="*/ 7 h 8"/>
                <a:gd name="T6" fmla="*/ 2 w 9"/>
                <a:gd name="T7" fmla="*/ 8 h 8"/>
                <a:gd name="T8" fmla="*/ 5 w 9"/>
                <a:gd name="T9" fmla="*/ 5 h 8"/>
                <a:gd name="T10" fmla="*/ 8 w 9"/>
                <a:gd name="T11" fmla="*/ 2 h 8"/>
                <a:gd name="T12" fmla="*/ 7 w 9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cubicBezTo>
                    <a:pt x="6" y="2"/>
                    <a:pt x="5" y="3"/>
                    <a:pt x="3" y="4"/>
                  </a:cubicBezTo>
                  <a:cubicBezTo>
                    <a:pt x="2" y="5"/>
                    <a:pt x="1" y="5"/>
                    <a:pt x="0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9" y="1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6" name="Freeform 386"/>
            <p:cNvSpPr>
              <a:spLocks/>
            </p:cNvSpPr>
            <p:nvPr/>
          </p:nvSpPr>
          <p:spPr bwMode="auto">
            <a:xfrm>
              <a:off x="9235784" y="5213009"/>
              <a:ext cx="61679" cy="61679"/>
            </a:xfrm>
            <a:custGeom>
              <a:avLst/>
              <a:gdLst>
                <a:gd name="T0" fmla="*/ 5 w 7"/>
                <a:gd name="T1" fmla="*/ 1 h 7"/>
                <a:gd name="T2" fmla="*/ 1 w 7"/>
                <a:gd name="T3" fmla="*/ 5 h 7"/>
                <a:gd name="T4" fmla="*/ 2 w 7"/>
                <a:gd name="T5" fmla="*/ 6 h 7"/>
                <a:gd name="T6" fmla="*/ 6 w 7"/>
                <a:gd name="T7" fmla="*/ 2 h 7"/>
                <a:gd name="T8" fmla="*/ 5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3" y="2"/>
                    <a:pt x="2" y="4"/>
                    <a:pt x="1" y="5"/>
                  </a:cubicBezTo>
                  <a:cubicBezTo>
                    <a:pt x="0" y="6"/>
                    <a:pt x="1" y="7"/>
                    <a:pt x="2" y="6"/>
                  </a:cubicBezTo>
                  <a:cubicBezTo>
                    <a:pt x="4" y="5"/>
                    <a:pt x="5" y="4"/>
                    <a:pt x="6" y="2"/>
                  </a:cubicBezTo>
                  <a:cubicBezTo>
                    <a:pt x="7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7" name="Freeform 387"/>
            <p:cNvSpPr>
              <a:spLocks noEditPoints="1"/>
            </p:cNvSpPr>
            <p:nvPr/>
          </p:nvSpPr>
          <p:spPr bwMode="auto">
            <a:xfrm>
              <a:off x="8907562" y="4653489"/>
              <a:ext cx="396510" cy="643227"/>
            </a:xfrm>
            <a:custGeom>
              <a:avLst/>
              <a:gdLst>
                <a:gd name="T0" fmla="*/ 40 w 44"/>
                <a:gd name="T1" fmla="*/ 30 h 71"/>
                <a:gd name="T2" fmla="*/ 43 w 44"/>
                <a:gd name="T3" fmla="*/ 1 h 71"/>
                <a:gd name="T4" fmla="*/ 34 w 44"/>
                <a:gd name="T5" fmla="*/ 0 h 71"/>
                <a:gd name="T6" fmla="*/ 33 w 44"/>
                <a:gd name="T7" fmla="*/ 7 h 71"/>
                <a:gd name="T8" fmla="*/ 12 w 44"/>
                <a:gd name="T9" fmla="*/ 7 h 71"/>
                <a:gd name="T10" fmla="*/ 12 w 44"/>
                <a:gd name="T11" fmla="*/ 2 h 71"/>
                <a:gd name="T12" fmla="*/ 4 w 44"/>
                <a:gd name="T13" fmla="*/ 0 h 71"/>
                <a:gd name="T14" fmla="*/ 4 w 44"/>
                <a:gd name="T15" fmla="*/ 27 h 71"/>
                <a:gd name="T16" fmla="*/ 2 w 44"/>
                <a:gd name="T17" fmla="*/ 69 h 71"/>
                <a:gd name="T18" fmla="*/ 9 w 44"/>
                <a:gd name="T19" fmla="*/ 70 h 71"/>
                <a:gd name="T20" fmla="*/ 12 w 44"/>
                <a:gd name="T21" fmla="*/ 67 h 71"/>
                <a:gd name="T22" fmla="*/ 26 w 44"/>
                <a:gd name="T23" fmla="*/ 64 h 71"/>
                <a:gd name="T24" fmla="*/ 33 w 44"/>
                <a:gd name="T25" fmla="*/ 65 h 71"/>
                <a:gd name="T26" fmla="*/ 34 w 44"/>
                <a:gd name="T27" fmla="*/ 70 h 71"/>
                <a:gd name="T28" fmla="*/ 43 w 44"/>
                <a:gd name="T29" fmla="*/ 69 h 71"/>
                <a:gd name="T30" fmla="*/ 35 w 44"/>
                <a:gd name="T31" fmla="*/ 35 h 71"/>
                <a:gd name="T32" fmla="*/ 36 w 44"/>
                <a:gd name="T33" fmla="*/ 13 h 71"/>
                <a:gd name="T34" fmla="*/ 40 w 44"/>
                <a:gd name="T35" fmla="*/ 3 h 71"/>
                <a:gd name="T36" fmla="*/ 38 w 44"/>
                <a:gd name="T37" fmla="*/ 27 h 71"/>
                <a:gd name="T38" fmla="*/ 30 w 44"/>
                <a:gd name="T39" fmla="*/ 32 h 71"/>
                <a:gd name="T40" fmla="*/ 35 w 44"/>
                <a:gd name="T41" fmla="*/ 23 h 71"/>
                <a:gd name="T42" fmla="*/ 25 w 44"/>
                <a:gd name="T43" fmla="*/ 30 h 71"/>
                <a:gd name="T44" fmla="*/ 14 w 44"/>
                <a:gd name="T45" fmla="*/ 26 h 71"/>
                <a:gd name="T46" fmla="*/ 25 w 44"/>
                <a:gd name="T47" fmla="*/ 30 h 71"/>
                <a:gd name="T48" fmla="*/ 12 w 44"/>
                <a:gd name="T49" fmla="*/ 9 h 71"/>
                <a:gd name="T50" fmla="*/ 33 w 44"/>
                <a:gd name="T51" fmla="*/ 9 h 71"/>
                <a:gd name="T52" fmla="*/ 33 w 44"/>
                <a:gd name="T53" fmla="*/ 15 h 71"/>
                <a:gd name="T54" fmla="*/ 12 w 44"/>
                <a:gd name="T55" fmla="*/ 15 h 71"/>
                <a:gd name="T56" fmla="*/ 12 w 44"/>
                <a:gd name="T57" fmla="*/ 9 h 71"/>
                <a:gd name="T58" fmla="*/ 33 w 44"/>
                <a:gd name="T59" fmla="*/ 17 h 71"/>
                <a:gd name="T60" fmla="*/ 32 w 44"/>
                <a:gd name="T61" fmla="*/ 24 h 71"/>
                <a:gd name="T62" fmla="*/ 13 w 44"/>
                <a:gd name="T63" fmla="*/ 23 h 71"/>
                <a:gd name="T64" fmla="*/ 22 w 44"/>
                <a:gd name="T65" fmla="*/ 17 h 71"/>
                <a:gd name="T66" fmla="*/ 4 w 44"/>
                <a:gd name="T67" fmla="*/ 67 h 71"/>
                <a:gd name="T68" fmla="*/ 14 w 44"/>
                <a:gd name="T69" fmla="*/ 39 h 71"/>
                <a:gd name="T70" fmla="*/ 9 w 44"/>
                <a:gd name="T71" fmla="*/ 52 h 71"/>
                <a:gd name="T72" fmla="*/ 9 w 44"/>
                <a:gd name="T73" fmla="*/ 67 h 71"/>
                <a:gd name="T74" fmla="*/ 4 w 44"/>
                <a:gd name="T75" fmla="*/ 67 h 71"/>
                <a:gd name="T76" fmla="*/ 20 w 44"/>
                <a:gd name="T77" fmla="*/ 41 h 71"/>
                <a:gd name="T78" fmla="*/ 31 w 44"/>
                <a:gd name="T79" fmla="*/ 46 h 71"/>
                <a:gd name="T80" fmla="*/ 13 w 44"/>
                <a:gd name="T81" fmla="*/ 47 h 71"/>
                <a:gd name="T82" fmla="*/ 33 w 44"/>
                <a:gd name="T83" fmla="*/ 54 h 71"/>
                <a:gd name="T84" fmla="*/ 11 w 44"/>
                <a:gd name="T85" fmla="*/ 54 h 71"/>
                <a:gd name="T86" fmla="*/ 13 w 44"/>
                <a:gd name="T87" fmla="*/ 49 h 71"/>
                <a:gd name="T88" fmla="*/ 32 w 44"/>
                <a:gd name="T89" fmla="*/ 49 h 71"/>
                <a:gd name="T90" fmla="*/ 22 w 44"/>
                <a:gd name="T91" fmla="*/ 62 h 71"/>
                <a:gd name="T92" fmla="*/ 11 w 44"/>
                <a:gd name="T93" fmla="*/ 62 h 71"/>
                <a:gd name="T94" fmla="*/ 11 w 44"/>
                <a:gd name="T95" fmla="*/ 56 h 71"/>
                <a:gd name="T96" fmla="*/ 33 w 44"/>
                <a:gd name="T97" fmla="*/ 56 h 71"/>
                <a:gd name="T98" fmla="*/ 33 w 44"/>
                <a:gd name="T99" fmla="*/ 62 h 71"/>
                <a:gd name="T100" fmla="*/ 28 w 44"/>
                <a:gd name="T101" fmla="*/ 62 h 71"/>
                <a:gd name="T102" fmla="*/ 36 w 44"/>
                <a:gd name="T103" fmla="*/ 67 h 71"/>
                <a:gd name="T104" fmla="*/ 23 w 44"/>
                <a:gd name="T105" fmla="*/ 38 h 71"/>
                <a:gd name="T106" fmla="*/ 7 w 44"/>
                <a:gd name="T107" fmla="*/ 27 h 71"/>
                <a:gd name="T108" fmla="*/ 9 w 44"/>
                <a:gd name="T109" fmla="*/ 4 h 71"/>
                <a:gd name="T110" fmla="*/ 10 w 44"/>
                <a:gd name="T111" fmla="*/ 24 h 71"/>
                <a:gd name="T112" fmla="*/ 31 w 44"/>
                <a:gd name="T113" fmla="*/ 36 h 71"/>
                <a:gd name="T114" fmla="*/ 40 w 44"/>
                <a:gd name="T115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71">
                  <a:moveTo>
                    <a:pt x="35" y="35"/>
                  </a:moveTo>
                  <a:cubicBezTo>
                    <a:pt x="37" y="34"/>
                    <a:pt x="39" y="32"/>
                    <a:pt x="40" y="30"/>
                  </a:cubicBezTo>
                  <a:cubicBezTo>
                    <a:pt x="41" y="28"/>
                    <a:pt x="42" y="25"/>
                    <a:pt x="42" y="22"/>
                  </a:cubicBezTo>
                  <a:cubicBezTo>
                    <a:pt x="43" y="15"/>
                    <a:pt x="43" y="8"/>
                    <a:pt x="43" y="1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9" y="0"/>
                    <a:pt x="37" y="0"/>
                    <a:pt x="34" y="0"/>
                  </a:cubicBezTo>
                  <a:cubicBezTo>
                    <a:pt x="34" y="0"/>
                    <a:pt x="33" y="1"/>
                    <a:pt x="33" y="1"/>
                  </a:cubicBezTo>
                  <a:cubicBezTo>
                    <a:pt x="33" y="3"/>
                    <a:pt x="33" y="5"/>
                    <a:pt x="33" y="7"/>
                  </a:cubicBezTo>
                  <a:cubicBezTo>
                    <a:pt x="30" y="6"/>
                    <a:pt x="26" y="6"/>
                    <a:pt x="23" y="7"/>
                  </a:cubicBezTo>
                  <a:cubicBezTo>
                    <a:pt x="19" y="7"/>
                    <a:pt x="15" y="7"/>
                    <a:pt x="12" y="7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4"/>
                    <a:pt x="12" y="3"/>
                    <a:pt x="12" y="2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9" y="0"/>
                    <a:pt x="6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2" y="10"/>
                    <a:pt x="3" y="19"/>
                    <a:pt x="4" y="27"/>
                  </a:cubicBezTo>
                  <a:cubicBezTo>
                    <a:pt x="4" y="31"/>
                    <a:pt x="6" y="34"/>
                    <a:pt x="8" y="36"/>
                  </a:cubicBezTo>
                  <a:cubicBezTo>
                    <a:pt x="1" y="45"/>
                    <a:pt x="0" y="58"/>
                    <a:pt x="2" y="69"/>
                  </a:cubicBezTo>
                  <a:cubicBezTo>
                    <a:pt x="2" y="70"/>
                    <a:pt x="3" y="70"/>
                    <a:pt x="3" y="70"/>
                  </a:cubicBezTo>
                  <a:cubicBezTo>
                    <a:pt x="5" y="70"/>
                    <a:pt x="7" y="70"/>
                    <a:pt x="9" y="70"/>
                  </a:cubicBezTo>
                  <a:cubicBezTo>
                    <a:pt x="10" y="70"/>
                    <a:pt x="11" y="70"/>
                    <a:pt x="11" y="69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6"/>
                    <a:pt x="12" y="65"/>
                  </a:cubicBezTo>
                  <a:cubicBezTo>
                    <a:pt x="16" y="65"/>
                    <a:pt x="21" y="64"/>
                    <a:pt x="26" y="64"/>
                  </a:cubicBezTo>
                  <a:cubicBezTo>
                    <a:pt x="28" y="64"/>
                    <a:pt x="30" y="65"/>
                    <a:pt x="32" y="65"/>
                  </a:cubicBezTo>
                  <a:cubicBezTo>
                    <a:pt x="32" y="65"/>
                    <a:pt x="32" y="65"/>
                    <a:pt x="33" y="65"/>
                  </a:cubicBezTo>
                  <a:cubicBezTo>
                    <a:pt x="33" y="66"/>
                    <a:pt x="33" y="68"/>
                    <a:pt x="33" y="69"/>
                  </a:cubicBezTo>
                  <a:cubicBezTo>
                    <a:pt x="33" y="70"/>
                    <a:pt x="33" y="70"/>
                    <a:pt x="34" y="70"/>
                  </a:cubicBezTo>
                  <a:cubicBezTo>
                    <a:pt x="36" y="71"/>
                    <a:pt x="39" y="71"/>
                    <a:pt x="41" y="70"/>
                  </a:cubicBezTo>
                  <a:cubicBezTo>
                    <a:pt x="42" y="70"/>
                    <a:pt x="43" y="70"/>
                    <a:pt x="43" y="69"/>
                  </a:cubicBezTo>
                  <a:cubicBezTo>
                    <a:pt x="43" y="59"/>
                    <a:pt x="44" y="43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lose/>
                  <a:moveTo>
                    <a:pt x="35" y="23"/>
                  </a:moveTo>
                  <a:cubicBezTo>
                    <a:pt x="36" y="20"/>
                    <a:pt x="36" y="16"/>
                    <a:pt x="36" y="13"/>
                  </a:cubicBezTo>
                  <a:cubicBezTo>
                    <a:pt x="36" y="10"/>
                    <a:pt x="36" y="6"/>
                    <a:pt x="36" y="3"/>
                  </a:cubicBezTo>
                  <a:cubicBezTo>
                    <a:pt x="37" y="3"/>
                    <a:pt x="38" y="3"/>
                    <a:pt x="40" y="3"/>
                  </a:cubicBezTo>
                  <a:cubicBezTo>
                    <a:pt x="40" y="8"/>
                    <a:pt x="40" y="14"/>
                    <a:pt x="40" y="19"/>
                  </a:cubicBezTo>
                  <a:cubicBezTo>
                    <a:pt x="39" y="22"/>
                    <a:pt x="39" y="25"/>
                    <a:pt x="38" y="27"/>
                  </a:cubicBezTo>
                  <a:cubicBezTo>
                    <a:pt x="37" y="30"/>
                    <a:pt x="35" y="32"/>
                    <a:pt x="33" y="33"/>
                  </a:cubicBezTo>
                  <a:cubicBezTo>
                    <a:pt x="32" y="33"/>
                    <a:pt x="31" y="33"/>
                    <a:pt x="30" y="32"/>
                  </a:cubicBezTo>
                  <a:cubicBezTo>
                    <a:pt x="30" y="32"/>
                    <a:pt x="29" y="32"/>
                    <a:pt x="28" y="32"/>
                  </a:cubicBezTo>
                  <a:cubicBezTo>
                    <a:pt x="32" y="30"/>
                    <a:pt x="34" y="27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lose/>
                  <a:moveTo>
                    <a:pt x="25" y="30"/>
                  </a:moveTo>
                  <a:cubicBezTo>
                    <a:pt x="24" y="30"/>
                    <a:pt x="24" y="30"/>
                    <a:pt x="24" y="31"/>
                  </a:cubicBezTo>
                  <a:cubicBezTo>
                    <a:pt x="20" y="30"/>
                    <a:pt x="16" y="29"/>
                    <a:pt x="14" y="26"/>
                  </a:cubicBezTo>
                  <a:cubicBezTo>
                    <a:pt x="19" y="26"/>
                    <a:pt x="25" y="26"/>
                    <a:pt x="31" y="26"/>
                  </a:cubicBezTo>
                  <a:cubicBezTo>
                    <a:pt x="30" y="28"/>
                    <a:pt x="28" y="29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lose/>
                  <a:moveTo>
                    <a:pt x="12" y="9"/>
                  </a:moveTo>
                  <a:cubicBezTo>
                    <a:pt x="15" y="9"/>
                    <a:pt x="19" y="9"/>
                    <a:pt x="22" y="9"/>
                  </a:cubicBezTo>
                  <a:cubicBezTo>
                    <a:pt x="26" y="9"/>
                    <a:pt x="30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1"/>
                    <a:pt x="33" y="13"/>
                    <a:pt x="33" y="15"/>
                  </a:cubicBezTo>
                  <a:cubicBezTo>
                    <a:pt x="29" y="14"/>
                    <a:pt x="25" y="15"/>
                    <a:pt x="22" y="15"/>
                  </a:cubicBezTo>
                  <a:cubicBezTo>
                    <a:pt x="18" y="15"/>
                    <a:pt x="15" y="15"/>
                    <a:pt x="12" y="15"/>
                  </a:cubicBezTo>
                  <a:cubicBezTo>
                    <a:pt x="12" y="13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lose/>
                  <a:moveTo>
                    <a:pt x="22" y="17"/>
                  </a:moveTo>
                  <a:cubicBezTo>
                    <a:pt x="26" y="17"/>
                    <a:pt x="30" y="17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20"/>
                    <a:pt x="33" y="22"/>
                    <a:pt x="32" y="24"/>
                  </a:cubicBezTo>
                  <a:cubicBezTo>
                    <a:pt x="26" y="23"/>
                    <a:pt x="19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21"/>
                    <a:pt x="12" y="19"/>
                    <a:pt x="12" y="17"/>
                  </a:cubicBezTo>
                  <a:cubicBezTo>
                    <a:pt x="15" y="17"/>
                    <a:pt x="19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lose/>
                  <a:moveTo>
                    <a:pt x="4" y="67"/>
                  </a:moveTo>
                  <a:cubicBezTo>
                    <a:pt x="3" y="57"/>
                    <a:pt x="4" y="46"/>
                    <a:pt x="11" y="38"/>
                  </a:cubicBezTo>
                  <a:cubicBezTo>
                    <a:pt x="12" y="38"/>
                    <a:pt x="13" y="38"/>
                    <a:pt x="14" y="39"/>
                  </a:cubicBezTo>
                  <a:cubicBezTo>
                    <a:pt x="14" y="39"/>
                    <a:pt x="15" y="39"/>
                    <a:pt x="17" y="40"/>
                  </a:cubicBezTo>
                  <a:cubicBezTo>
                    <a:pt x="12" y="42"/>
                    <a:pt x="9" y="47"/>
                    <a:pt x="9" y="52"/>
                  </a:cubicBezTo>
                  <a:cubicBezTo>
                    <a:pt x="8" y="56"/>
                    <a:pt x="8" y="59"/>
                    <a:pt x="8" y="63"/>
                  </a:cubicBezTo>
                  <a:cubicBezTo>
                    <a:pt x="9" y="64"/>
                    <a:pt x="9" y="68"/>
                    <a:pt x="9" y="67"/>
                  </a:cubicBezTo>
                  <a:cubicBezTo>
                    <a:pt x="9" y="68"/>
                    <a:pt x="6" y="68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lose/>
                  <a:moveTo>
                    <a:pt x="13" y="47"/>
                  </a:moveTo>
                  <a:cubicBezTo>
                    <a:pt x="14" y="44"/>
                    <a:pt x="16" y="42"/>
                    <a:pt x="20" y="41"/>
                  </a:cubicBezTo>
                  <a:cubicBezTo>
                    <a:pt x="20" y="41"/>
                    <a:pt x="20" y="41"/>
                    <a:pt x="20" y="40"/>
                  </a:cubicBezTo>
                  <a:cubicBezTo>
                    <a:pt x="25" y="41"/>
                    <a:pt x="29" y="42"/>
                    <a:pt x="31" y="46"/>
                  </a:cubicBezTo>
                  <a:cubicBezTo>
                    <a:pt x="25" y="46"/>
                    <a:pt x="19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lose/>
                  <a:moveTo>
                    <a:pt x="32" y="49"/>
                  </a:moveTo>
                  <a:cubicBezTo>
                    <a:pt x="33" y="50"/>
                    <a:pt x="33" y="52"/>
                    <a:pt x="33" y="54"/>
                  </a:cubicBezTo>
                  <a:cubicBezTo>
                    <a:pt x="29" y="53"/>
                    <a:pt x="26" y="54"/>
                    <a:pt x="23" y="54"/>
                  </a:cubicBezTo>
                  <a:cubicBezTo>
                    <a:pt x="19" y="54"/>
                    <a:pt x="15" y="54"/>
                    <a:pt x="11" y="54"/>
                  </a:cubicBezTo>
                  <a:cubicBezTo>
                    <a:pt x="11" y="52"/>
                    <a:pt x="12" y="51"/>
                    <a:pt x="12" y="49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19" y="49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lose/>
                  <a:moveTo>
                    <a:pt x="28" y="62"/>
                  </a:moveTo>
                  <a:cubicBezTo>
                    <a:pt x="26" y="62"/>
                    <a:pt x="24" y="62"/>
                    <a:pt x="22" y="62"/>
                  </a:cubicBezTo>
                  <a:cubicBezTo>
                    <a:pt x="19" y="62"/>
                    <a:pt x="15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1"/>
                  </a:cubicBezTo>
                  <a:cubicBezTo>
                    <a:pt x="11" y="60"/>
                    <a:pt x="11" y="58"/>
                    <a:pt x="11" y="56"/>
                  </a:cubicBezTo>
                  <a:cubicBezTo>
                    <a:pt x="15" y="56"/>
                    <a:pt x="18" y="56"/>
                    <a:pt x="22" y="56"/>
                  </a:cubicBezTo>
                  <a:cubicBezTo>
                    <a:pt x="26" y="56"/>
                    <a:pt x="29" y="57"/>
                    <a:pt x="33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33" y="59"/>
                    <a:pt x="33" y="60"/>
                    <a:pt x="33" y="62"/>
                  </a:cubicBezTo>
                  <a:cubicBezTo>
                    <a:pt x="31" y="62"/>
                    <a:pt x="29" y="62"/>
                    <a:pt x="28" y="62"/>
                  </a:cubicBezTo>
                  <a:cubicBezTo>
                    <a:pt x="28" y="62"/>
                    <a:pt x="28" y="62"/>
                    <a:pt x="28" y="62"/>
                  </a:cubicBezTo>
                  <a:close/>
                  <a:moveTo>
                    <a:pt x="40" y="67"/>
                  </a:moveTo>
                  <a:cubicBezTo>
                    <a:pt x="38" y="68"/>
                    <a:pt x="37" y="68"/>
                    <a:pt x="36" y="67"/>
                  </a:cubicBezTo>
                  <a:cubicBezTo>
                    <a:pt x="36" y="61"/>
                    <a:pt x="37" y="54"/>
                    <a:pt x="35" y="48"/>
                  </a:cubicBezTo>
                  <a:cubicBezTo>
                    <a:pt x="33" y="42"/>
                    <a:pt x="29" y="39"/>
                    <a:pt x="23" y="38"/>
                  </a:cubicBezTo>
                  <a:cubicBezTo>
                    <a:pt x="20" y="37"/>
                    <a:pt x="17" y="37"/>
                    <a:pt x="14" y="35"/>
                  </a:cubicBezTo>
                  <a:cubicBezTo>
                    <a:pt x="10" y="34"/>
                    <a:pt x="8" y="31"/>
                    <a:pt x="7" y="27"/>
                  </a:cubicBezTo>
                  <a:cubicBezTo>
                    <a:pt x="6" y="19"/>
                    <a:pt x="6" y="11"/>
                    <a:pt x="6" y="4"/>
                  </a:cubicBezTo>
                  <a:cubicBezTo>
                    <a:pt x="7" y="4"/>
                    <a:pt x="8" y="4"/>
                    <a:pt x="9" y="4"/>
                  </a:cubicBezTo>
                  <a:cubicBezTo>
                    <a:pt x="9" y="5"/>
                    <a:pt x="9" y="6"/>
                    <a:pt x="9" y="7"/>
                  </a:cubicBezTo>
                  <a:cubicBezTo>
                    <a:pt x="10" y="13"/>
                    <a:pt x="8" y="19"/>
                    <a:pt x="10" y="24"/>
                  </a:cubicBezTo>
                  <a:cubicBezTo>
                    <a:pt x="12" y="30"/>
                    <a:pt x="16" y="33"/>
                    <a:pt x="22" y="34"/>
                  </a:cubicBezTo>
                  <a:cubicBezTo>
                    <a:pt x="25" y="34"/>
                    <a:pt x="28" y="35"/>
                    <a:pt x="31" y="36"/>
                  </a:cubicBezTo>
                  <a:cubicBezTo>
                    <a:pt x="34" y="38"/>
                    <a:pt x="36" y="41"/>
                    <a:pt x="38" y="44"/>
                  </a:cubicBezTo>
                  <a:cubicBezTo>
                    <a:pt x="40" y="51"/>
                    <a:pt x="40" y="60"/>
                    <a:pt x="40" y="67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5022" y="4584760"/>
            <a:ext cx="734650" cy="718909"/>
            <a:chOff x="619125" y="4537135"/>
            <a:chExt cx="734650" cy="718909"/>
          </a:xfrm>
        </p:grpSpPr>
        <p:sp>
          <p:nvSpPr>
            <p:cNvPr id="4778" name="Freeform 459"/>
            <p:cNvSpPr>
              <a:spLocks/>
            </p:cNvSpPr>
            <p:nvPr/>
          </p:nvSpPr>
          <p:spPr bwMode="auto">
            <a:xfrm>
              <a:off x="881500" y="5033291"/>
              <a:ext cx="41980" cy="31485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2 h 3"/>
                <a:gd name="T4" fmla="*/ 1 w 4"/>
                <a:gd name="T5" fmla="*/ 3 h 3"/>
                <a:gd name="T6" fmla="*/ 4 w 4"/>
                <a:gd name="T7" fmla="*/ 2 h 3"/>
                <a:gd name="T8" fmla="*/ 4 w 4"/>
                <a:gd name="T9" fmla="*/ 1 h 3"/>
                <a:gd name="T10" fmla="*/ 4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9" name="Freeform 460"/>
            <p:cNvSpPr>
              <a:spLocks/>
            </p:cNvSpPr>
            <p:nvPr/>
          </p:nvSpPr>
          <p:spPr bwMode="auto">
            <a:xfrm>
              <a:off x="697839" y="4917846"/>
              <a:ext cx="115445" cy="62970"/>
            </a:xfrm>
            <a:custGeom>
              <a:avLst/>
              <a:gdLst>
                <a:gd name="T0" fmla="*/ 9 w 11"/>
                <a:gd name="T1" fmla="*/ 0 h 6"/>
                <a:gd name="T2" fmla="*/ 5 w 11"/>
                <a:gd name="T3" fmla="*/ 2 h 6"/>
                <a:gd name="T4" fmla="*/ 1 w 11"/>
                <a:gd name="T5" fmla="*/ 5 h 6"/>
                <a:gd name="T6" fmla="*/ 2 w 11"/>
                <a:gd name="T7" fmla="*/ 6 h 6"/>
                <a:gd name="T8" fmla="*/ 5 w 11"/>
                <a:gd name="T9" fmla="*/ 4 h 6"/>
                <a:gd name="T10" fmla="*/ 10 w 11"/>
                <a:gd name="T11" fmla="*/ 2 h 6"/>
                <a:gd name="T12" fmla="*/ 9 w 1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8" y="1"/>
                    <a:pt x="6" y="2"/>
                    <a:pt x="5" y="2"/>
                  </a:cubicBezTo>
                  <a:cubicBezTo>
                    <a:pt x="4" y="3"/>
                    <a:pt x="2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7" y="3"/>
                    <a:pt x="8" y="3"/>
                    <a:pt x="10" y="2"/>
                  </a:cubicBezTo>
                  <a:cubicBezTo>
                    <a:pt x="11" y="2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0" name="Freeform 461"/>
            <p:cNvSpPr>
              <a:spLocks/>
            </p:cNvSpPr>
            <p:nvPr/>
          </p:nvSpPr>
          <p:spPr bwMode="auto">
            <a:xfrm>
              <a:off x="666354" y="4928341"/>
              <a:ext cx="215149" cy="104950"/>
            </a:xfrm>
            <a:custGeom>
              <a:avLst/>
              <a:gdLst>
                <a:gd name="T0" fmla="*/ 18 w 20"/>
                <a:gd name="T1" fmla="*/ 1 h 10"/>
                <a:gd name="T2" fmla="*/ 1 w 20"/>
                <a:gd name="T3" fmla="*/ 8 h 10"/>
                <a:gd name="T4" fmla="*/ 2 w 20"/>
                <a:gd name="T5" fmla="*/ 9 h 10"/>
                <a:gd name="T6" fmla="*/ 19 w 20"/>
                <a:gd name="T7" fmla="*/ 2 h 10"/>
                <a:gd name="T8" fmla="*/ 18 w 2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18" y="1"/>
                  </a:moveTo>
                  <a:cubicBezTo>
                    <a:pt x="13" y="3"/>
                    <a:pt x="6" y="5"/>
                    <a:pt x="1" y="8"/>
                  </a:cubicBezTo>
                  <a:cubicBezTo>
                    <a:pt x="0" y="8"/>
                    <a:pt x="1" y="10"/>
                    <a:pt x="2" y="9"/>
                  </a:cubicBezTo>
                  <a:cubicBezTo>
                    <a:pt x="8" y="8"/>
                    <a:pt x="13" y="5"/>
                    <a:pt x="19" y="2"/>
                  </a:cubicBezTo>
                  <a:cubicBezTo>
                    <a:pt x="20" y="2"/>
                    <a:pt x="19" y="0"/>
                    <a:pt x="1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1" name="Freeform 462"/>
            <p:cNvSpPr>
              <a:spLocks/>
            </p:cNvSpPr>
            <p:nvPr/>
          </p:nvSpPr>
          <p:spPr bwMode="auto">
            <a:xfrm>
              <a:off x="640115" y="4959826"/>
              <a:ext cx="283365" cy="125940"/>
            </a:xfrm>
            <a:custGeom>
              <a:avLst/>
              <a:gdLst>
                <a:gd name="T0" fmla="*/ 24 w 26"/>
                <a:gd name="T1" fmla="*/ 1 h 12"/>
                <a:gd name="T2" fmla="*/ 1 w 26"/>
                <a:gd name="T3" fmla="*/ 10 h 12"/>
                <a:gd name="T4" fmla="*/ 2 w 26"/>
                <a:gd name="T5" fmla="*/ 12 h 12"/>
                <a:gd name="T6" fmla="*/ 13 w 26"/>
                <a:gd name="T7" fmla="*/ 7 h 12"/>
                <a:gd name="T8" fmla="*/ 25 w 26"/>
                <a:gd name="T9" fmla="*/ 3 h 12"/>
                <a:gd name="T10" fmla="*/ 24 w 26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2">
                  <a:moveTo>
                    <a:pt x="24" y="1"/>
                  </a:moveTo>
                  <a:cubicBezTo>
                    <a:pt x="17" y="3"/>
                    <a:pt x="8" y="5"/>
                    <a:pt x="1" y="10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6" y="11"/>
                    <a:pt x="10" y="8"/>
                    <a:pt x="13" y="7"/>
                  </a:cubicBezTo>
                  <a:cubicBezTo>
                    <a:pt x="17" y="5"/>
                    <a:pt x="21" y="4"/>
                    <a:pt x="25" y="3"/>
                  </a:cubicBezTo>
                  <a:cubicBezTo>
                    <a:pt x="26" y="2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2" name="Freeform 463"/>
            <p:cNvSpPr>
              <a:spLocks/>
            </p:cNvSpPr>
            <p:nvPr/>
          </p:nvSpPr>
          <p:spPr bwMode="auto">
            <a:xfrm>
              <a:off x="629620" y="4991311"/>
              <a:ext cx="356830" cy="152179"/>
            </a:xfrm>
            <a:custGeom>
              <a:avLst/>
              <a:gdLst>
                <a:gd name="T0" fmla="*/ 31 w 33"/>
                <a:gd name="T1" fmla="*/ 0 h 14"/>
                <a:gd name="T2" fmla="*/ 1 w 33"/>
                <a:gd name="T3" fmla="*/ 11 h 14"/>
                <a:gd name="T4" fmla="*/ 2 w 33"/>
                <a:gd name="T5" fmla="*/ 13 h 14"/>
                <a:gd name="T6" fmla="*/ 32 w 33"/>
                <a:gd name="T7" fmla="*/ 2 h 14"/>
                <a:gd name="T8" fmla="*/ 31 w 3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31" y="0"/>
                  </a:moveTo>
                  <a:cubicBezTo>
                    <a:pt x="21" y="3"/>
                    <a:pt x="10" y="6"/>
                    <a:pt x="1" y="11"/>
                  </a:cubicBezTo>
                  <a:cubicBezTo>
                    <a:pt x="0" y="12"/>
                    <a:pt x="1" y="14"/>
                    <a:pt x="2" y="13"/>
                  </a:cubicBezTo>
                  <a:cubicBezTo>
                    <a:pt x="12" y="10"/>
                    <a:pt x="22" y="5"/>
                    <a:pt x="32" y="2"/>
                  </a:cubicBezTo>
                  <a:cubicBezTo>
                    <a:pt x="33" y="2"/>
                    <a:pt x="32" y="0"/>
                    <a:pt x="31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3" name="Freeform 464"/>
            <p:cNvSpPr>
              <a:spLocks/>
            </p:cNvSpPr>
            <p:nvPr/>
          </p:nvSpPr>
          <p:spPr bwMode="auto">
            <a:xfrm>
              <a:off x="640115" y="4991311"/>
              <a:ext cx="446039" cy="194159"/>
            </a:xfrm>
            <a:custGeom>
              <a:avLst/>
              <a:gdLst>
                <a:gd name="T0" fmla="*/ 40 w 41"/>
                <a:gd name="T1" fmla="*/ 1 h 18"/>
                <a:gd name="T2" fmla="*/ 28 w 41"/>
                <a:gd name="T3" fmla="*/ 5 h 18"/>
                <a:gd name="T4" fmla="*/ 25 w 41"/>
                <a:gd name="T5" fmla="*/ 8 h 18"/>
                <a:gd name="T6" fmla="*/ 25 w 41"/>
                <a:gd name="T7" fmla="*/ 8 h 18"/>
                <a:gd name="T8" fmla="*/ 23 w 41"/>
                <a:gd name="T9" fmla="*/ 7 h 18"/>
                <a:gd name="T10" fmla="*/ 1 w 41"/>
                <a:gd name="T11" fmla="*/ 15 h 18"/>
                <a:gd name="T12" fmla="*/ 2 w 41"/>
                <a:gd name="T13" fmla="*/ 18 h 18"/>
                <a:gd name="T14" fmla="*/ 40 w 41"/>
                <a:gd name="T15" fmla="*/ 2 h 18"/>
                <a:gd name="T16" fmla="*/ 40 w 41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8">
                  <a:moveTo>
                    <a:pt x="40" y="1"/>
                  </a:moveTo>
                  <a:cubicBezTo>
                    <a:pt x="36" y="2"/>
                    <a:pt x="32" y="4"/>
                    <a:pt x="28" y="5"/>
                  </a:cubicBezTo>
                  <a:cubicBezTo>
                    <a:pt x="28" y="6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3" y="7"/>
                    <a:pt x="23" y="7"/>
                  </a:cubicBezTo>
                  <a:cubicBezTo>
                    <a:pt x="16" y="9"/>
                    <a:pt x="8" y="12"/>
                    <a:pt x="1" y="15"/>
                  </a:cubicBezTo>
                  <a:cubicBezTo>
                    <a:pt x="0" y="16"/>
                    <a:pt x="0" y="18"/>
                    <a:pt x="2" y="18"/>
                  </a:cubicBezTo>
                  <a:cubicBezTo>
                    <a:pt x="15" y="13"/>
                    <a:pt x="27" y="8"/>
                    <a:pt x="40" y="2"/>
                  </a:cubicBezTo>
                  <a:cubicBezTo>
                    <a:pt x="41" y="2"/>
                    <a:pt x="41" y="0"/>
                    <a:pt x="4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4" name="Freeform 465"/>
            <p:cNvSpPr>
              <a:spLocks/>
            </p:cNvSpPr>
            <p:nvPr/>
          </p:nvSpPr>
          <p:spPr bwMode="auto">
            <a:xfrm>
              <a:off x="697839" y="5054281"/>
              <a:ext cx="341089" cy="162674"/>
            </a:xfrm>
            <a:custGeom>
              <a:avLst/>
              <a:gdLst>
                <a:gd name="T0" fmla="*/ 30 w 32"/>
                <a:gd name="T1" fmla="*/ 1 h 15"/>
                <a:gd name="T2" fmla="*/ 16 w 32"/>
                <a:gd name="T3" fmla="*/ 6 h 15"/>
                <a:gd name="T4" fmla="*/ 2 w 32"/>
                <a:gd name="T5" fmla="*/ 12 h 15"/>
                <a:gd name="T6" fmla="*/ 1 w 32"/>
                <a:gd name="T7" fmla="*/ 12 h 15"/>
                <a:gd name="T8" fmla="*/ 1 w 32"/>
                <a:gd name="T9" fmla="*/ 12 h 15"/>
                <a:gd name="T10" fmla="*/ 2 w 32"/>
                <a:gd name="T11" fmla="*/ 14 h 15"/>
                <a:gd name="T12" fmla="*/ 14 w 32"/>
                <a:gd name="T13" fmla="*/ 10 h 15"/>
                <a:gd name="T14" fmla="*/ 31 w 32"/>
                <a:gd name="T15" fmla="*/ 3 h 15"/>
                <a:gd name="T16" fmla="*/ 30 w 3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5">
                  <a:moveTo>
                    <a:pt x="30" y="1"/>
                  </a:moveTo>
                  <a:cubicBezTo>
                    <a:pt x="25" y="3"/>
                    <a:pt x="21" y="4"/>
                    <a:pt x="16" y="6"/>
                  </a:cubicBezTo>
                  <a:cubicBezTo>
                    <a:pt x="12" y="8"/>
                    <a:pt x="7" y="11"/>
                    <a:pt x="2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5" y="15"/>
                    <a:pt x="11" y="11"/>
                    <a:pt x="14" y="10"/>
                  </a:cubicBezTo>
                  <a:cubicBezTo>
                    <a:pt x="19" y="7"/>
                    <a:pt x="25" y="5"/>
                    <a:pt x="31" y="3"/>
                  </a:cubicBezTo>
                  <a:cubicBezTo>
                    <a:pt x="32" y="2"/>
                    <a:pt x="31" y="0"/>
                    <a:pt x="3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5" name="Freeform 466"/>
            <p:cNvSpPr>
              <a:spLocks/>
            </p:cNvSpPr>
            <p:nvPr/>
          </p:nvSpPr>
          <p:spPr bwMode="auto">
            <a:xfrm>
              <a:off x="760809" y="5153982"/>
              <a:ext cx="173169" cy="83960"/>
            </a:xfrm>
            <a:custGeom>
              <a:avLst/>
              <a:gdLst>
                <a:gd name="T0" fmla="*/ 15 w 16"/>
                <a:gd name="T1" fmla="*/ 0 h 8"/>
                <a:gd name="T2" fmla="*/ 8 w 16"/>
                <a:gd name="T3" fmla="*/ 3 h 8"/>
                <a:gd name="T4" fmla="*/ 1 w 16"/>
                <a:gd name="T5" fmla="*/ 6 h 8"/>
                <a:gd name="T6" fmla="*/ 2 w 16"/>
                <a:gd name="T7" fmla="*/ 8 h 8"/>
                <a:gd name="T8" fmla="*/ 9 w 16"/>
                <a:gd name="T9" fmla="*/ 5 h 8"/>
                <a:gd name="T10" fmla="*/ 15 w 16"/>
                <a:gd name="T11" fmla="*/ 2 h 8"/>
                <a:gd name="T12" fmla="*/ 15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5" y="0"/>
                  </a:moveTo>
                  <a:cubicBezTo>
                    <a:pt x="12" y="1"/>
                    <a:pt x="10" y="2"/>
                    <a:pt x="8" y="3"/>
                  </a:cubicBezTo>
                  <a:cubicBezTo>
                    <a:pt x="5" y="4"/>
                    <a:pt x="3" y="5"/>
                    <a:pt x="1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4" y="7"/>
                    <a:pt x="6" y="6"/>
                    <a:pt x="9" y="5"/>
                  </a:cubicBezTo>
                  <a:cubicBezTo>
                    <a:pt x="11" y="4"/>
                    <a:pt x="13" y="3"/>
                    <a:pt x="15" y="2"/>
                  </a:cubicBezTo>
                  <a:cubicBezTo>
                    <a:pt x="16" y="1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6" name="Freeform 477"/>
            <p:cNvSpPr>
              <a:spLocks noEditPoints="1"/>
            </p:cNvSpPr>
            <p:nvPr/>
          </p:nvSpPr>
          <p:spPr bwMode="auto">
            <a:xfrm>
              <a:off x="619125" y="4537135"/>
              <a:ext cx="734650" cy="718909"/>
            </a:xfrm>
            <a:custGeom>
              <a:avLst/>
              <a:gdLst>
                <a:gd name="T0" fmla="*/ 57 w 68"/>
                <a:gd name="T1" fmla="*/ 20 h 67"/>
                <a:gd name="T2" fmla="*/ 36 w 68"/>
                <a:gd name="T3" fmla="*/ 1 h 67"/>
                <a:gd name="T4" fmla="*/ 32 w 68"/>
                <a:gd name="T5" fmla="*/ 5 h 67"/>
                <a:gd name="T6" fmla="*/ 35 w 68"/>
                <a:gd name="T7" fmla="*/ 11 h 67"/>
                <a:gd name="T8" fmla="*/ 13 w 68"/>
                <a:gd name="T9" fmla="*/ 33 h 67"/>
                <a:gd name="T10" fmla="*/ 15 w 68"/>
                <a:gd name="T11" fmla="*/ 65 h 67"/>
                <a:gd name="T12" fmla="*/ 50 w 68"/>
                <a:gd name="T13" fmla="*/ 40 h 67"/>
                <a:gd name="T14" fmla="*/ 57 w 68"/>
                <a:gd name="T15" fmla="*/ 33 h 67"/>
                <a:gd name="T16" fmla="*/ 65 w 68"/>
                <a:gd name="T17" fmla="*/ 35 h 67"/>
                <a:gd name="T18" fmla="*/ 66 w 68"/>
                <a:gd name="T19" fmla="*/ 29 h 67"/>
                <a:gd name="T20" fmla="*/ 18 w 68"/>
                <a:gd name="T21" fmla="*/ 57 h 67"/>
                <a:gd name="T22" fmla="*/ 16 w 68"/>
                <a:gd name="T23" fmla="*/ 58 h 67"/>
                <a:gd name="T24" fmla="*/ 15 w 68"/>
                <a:gd name="T25" fmla="*/ 56 h 67"/>
                <a:gd name="T26" fmla="*/ 16 w 68"/>
                <a:gd name="T27" fmla="*/ 55 h 67"/>
                <a:gd name="T28" fmla="*/ 17 w 68"/>
                <a:gd name="T29" fmla="*/ 55 h 67"/>
                <a:gd name="T30" fmla="*/ 15 w 68"/>
                <a:gd name="T31" fmla="*/ 48 h 67"/>
                <a:gd name="T32" fmla="*/ 13 w 68"/>
                <a:gd name="T33" fmla="*/ 43 h 67"/>
                <a:gd name="T34" fmla="*/ 17 w 68"/>
                <a:gd name="T35" fmla="*/ 44 h 67"/>
                <a:gd name="T36" fmla="*/ 27 w 68"/>
                <a:gd name="T37" fmla="*/ 44 h 67"/>
                <a:gd name="T38" fmla="*/ 27 w 68"/>
                <a:gd name="T39" fmla="*/ 51 h 67"/>
                <a:gd name="T40" fmla="*/ 27 w 68"/>
                <a:gd name="T41" fmla="*/ 44 h 67"/>
                <a:gd name="T42" fmla="*/ 27 w 68"/>
                <a:gd name="T43" fmla="*/ 44 h 67"/>
                <a:gd name="T44" fmla="*/ 26 w 68"/>
                <a:gd name="T45" fmla="*/ 48 h 67"/>
                <a:gd name="T46" fmla="*/ 27 w 68"/>
                <a:gd name="T47" fmla="*/ 49 h 67"/>
                <a:gd name="T48" fmla="*/ 32 w 68"/>
                <a:gd name="T49" fmla="*/ 53 h 67"/>
                <a:gd name="T50" fmla="*/ 13 w 68"/>
                <a:gd name="T51" fmla="*/ 36 h 67"/>
                <a:gd name="T52" fmla="*/ 30 w 68"/>
                <a:gd name="T53" fmla="*/ 43 h 67"/>
                <a:gd name="T54" fmla="*/ 32 w 68"/>
                <a:gd name="T55" fmla="*/ 53 h 67"/>
                <a:gd name="T56" fmla="*/ 49 w 68"/>
                <a:gd name="T57" fmla="*/ 36 h 67"/>
                <a:gd name="T58" fmla="*/ 37 w 68"/>
                <a:gd name="T59" fmla="*/ 41 h 67"/>
                <a:gd name="T60" fmla="*/ 16 w 68"/>
                <a:gd name="T61" fmla="*/ 33 h 67"/>
                <a:gd name="T62" fmla="*/ 37 w 68"/>
                <a:gd name="T63" fmla="*/ 12 h 67"/>
                <a:gd name="T64" fmla="*/ 55 w 68"/>
                <a:gd name="T65" fmla="*/ 31 h 67"/>
                <a:gd name="T66" fmla="*/ 49 w 68"/>
                <a:gd name="T67" fmla="*/ 36 h 67"/>
                <a:gd name="T68" fmla="*/ 63 w 68"/>
                <a:gd name="T69" fmla="*/ 32 h 67"/>
                <a:gd name="T70" fmla="*/ 56 w 68"/>
                <a:gd name="T71" fmla="*/ 28 h 67"/>
                <a:gd name="T72" fmla="*/ 34 w 68"/>
                <a:gd name="T73" fmla="*/ 6 h 67"/>
                <a:gd name="T74" fmla="*/ 37 w 68"/>
                <a:gd name="T75" fmla="*/ 4 h 67"/>
                <a:gd name="T76" fmla="*/ 58 w 68"/>
                <a:gd name="T77" fmla="*/ 25 h 67"/>
                <a:gd name="T78" fmla="*/ 63 w 68"/>
                <a:gd name="T79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" h="67">
                  <a:moveTo>
                    <a:pt x="66" y="29"/>
                  </a:moveTo>
                  <a:cubicBezTo>
                    <a:pt x="63" y="25"/>
                    <a:pt x="60" y="23"/>
                    <a:pt x="57" y="20"/>
                  </a:cubicBezTo>
                  <a:cubicBezTo>
                    <a:pt x="51" y="14"/>
                    <a:pt x="45" y="7"/>
                    <a:pt x="38" y="1"/>
                  </a:cubicBezTo>
                  <a:cubicBezTo>
                    <a:pt x="38" y="0"/>
                    <a:pt x="37" y="0"/>
                    <a:pt x="36" y="1"/>
                  </a:cubicBezTo>
                  <a:cubicBezTo>
                    <a:pt x="36" y="1"/>
                    <a:pt x="35" y="2"/>
                    <a:pt x="35" y="2"/>
                  </a:cubicBezTo>
                  <a:cubicBezTo>
                    <a:pt x="34" y="3"/>
                    <a:pt x="33" y="4"/>
                    <a:pt x="32" y="5"/>
                  </a:cubicBezTo>
                  <a:cubicBezTo>
                    <a:pt x="31" y="6"/>
                    <a:pt x="31" y="7"/>
                    <a:pt x="32" y="7"/>
                  </a:cubicBezTo>
                  <a:cubicBezTo>
                    <a:pt x="33" y="8"/>
                    <a:pt x="34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28" y="18"/>
                    <a:pt x="20" y="25"/>
                    <a:pt x="13" y="33"/>
                  </a:cubicBezTo>
                  <a:cubicBezTo>
                    <a:pt x="7" y="38"/>
                    <a:pt x="1" y="44"/>
                    <a:pt x="1" y="53"/>
                  </a:cubicBezTo>
                  <a:cubicBezTo>
                    <a:pt x="1" y="60"/>
                    <a:pt x="8" y="66"/>
                    <a:pt x="15" y="65"/>
                  </a:cubicBezTo>
                  <a:cubicBezTo>
                    <a:pt x="24" y="65"/>
                    <a:pt x="31" y="58"/>
                    <a:pt x="37" y="52"/>
                  </a:cubicBezTo>
                  <a:cubicBezTo>
                    <a:pt x="41" y="48"/>
                    <a:pt x="46" y="44"/>
                    <a:pt x="50" y="40"/>
                  </a:cubicBezTo>
                  <a:cubicBezTo>
                    <a:pt x="52" y="38"/>
                    <a:pt x="54" y="36"/>
                    <a:pt x="56" y="33"/>
                  </a:cubicBezTo>
                  <a:cubicBezTo>
                    <a:pt x="56" y="33"/>
                    <a:pt x="57" y="33"/>
                    <a:pt x="57" y="33"/>
                  </a:cubicBezTo>
                  <a:cubicBezTo>
                    <a:pt x="58" y="34"/>
                    <a:pt x="59" y="35"/>
                    <a:pt x="60" y="35"/>
                  </a:cubicBezTo>
                  <a:cubicBezTo>
                    <a:pt x="62" y="37"/>
                    <a:pt x="63" y="36"/>
                    <a:pt x="65" y="35"/>
                  </a:cubicBezTo>
                  <a:cubicBezTo>
                    <a:pt x="66" y="33"/>
                    <a:pt x="68" y="31"/>
                    <a:pt x="66" y="29"/>
                  </a:cubicBezTo>
                  <a:cubicBezTo>
                    <a:pt x="66" y="29"/>
                    <a:pt x="66" y="29"/>
                    <a:pt x="66" y="29"/>
                  </a:cubicBezTo>
                  <a:close/>
                  <a:moveTo>
                    <a:pt x="17" y="55"/>
                  </a:moveTo>
                  <a:cubicBezTo>
                    <a:pt x="18" y="55"/>
                    <a:pt x="18" y="56"/>
                    <a:pt x="18" y="57"/>
                  </a:cubicBezTo>
                  <a:cubicBezTo>
                    <a:pt x="18" y="57"/>
                    <a:pt x="18" y="57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cubicBezTo>
                    <a:pt x="16" y="58"/>
                    <a:pt x="15" y="58"/>
                    <a:pt x="15" y="57"/>
                  </a:cubicBezTo>
                  <a:cubicBezTo>
                    <a:pt x="14" y="57"/>
                    <a:pt x="15" y="56"/>
                    <a:pt x="15" y="56"/>
                  </a:cubicBezTo>
                  <a:cubicBezTo>
                    <a:pt x="15" y="56"/>
                    <a:pt x="15" y="56"/>
                    <a:pt x="15" y="55"/>
                  </a:cubicBezTo>
                  <a:cubicBezTo>
                    <a:pt x="15" y="55"/>
                    <a:pt x="16" y="55"/>
                    <a:pt x="16" y="55"/>
                  </a:cubicBezTo>
                  <a:cubicBezTo>
                    <a:pt x="16" y="54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lose/>
                  <a:moveTo>
                    <a:pt x="17" y="44"/>
                  </a:moveTo>
                  <a:cubicBezTo>
                    <a:pt x="17" y="46"/>
                    <a:pt x="16" y="47"/>
                    <a:pt x="15" y="48"/>
                  </a:cubicBezTo>
                  <a:cubicBezTo>
                    <a:pt x="14" y="48"/>
                    <a:pt x="12" y="48"/>
                    <a:pt x="12" y="46"/>
                  </a:cubicBezTo>
                  <a:cubicBezTo>
                    <a:pt x="11" y="45"/>
                    <a:pt x="12" y="43"/>
                    <a:pt x="13" y="43"/>
                  </a:cubicBezTo>
                  <a:cubicBezTo>
                    <a:pt x="13" y="43"/>
                    <a:pt x="13" y="43"/>
                    <a:pt x="14" y="43"/>
                  </a:cubicBezTo>
                  <a:cubicBezTo>
                    <a:pt x="14" y="42"/>
                    <a:pt x="16" y="43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lose/>
                  <a:moveTo>
                    <a:pt x="27" y="44"/>
                  </a:moveTo>
                  <a:cubicBezTo>
                    <a:pt x="29" y="45"/>
                    <a:pt x="30" y="46"/>
                    <a:pt x="30" y="48"/>
                  </a:cubicBezTo>
                  <a:cubicBezTo>
                    <a:pt x="30" y="50"/>
                    <a:pt x="29" y="51"/>
                    <a:pt x="27" y="51"/>
                  </a:cubicBezTo>
                  <a:cubicBezTo>
                    <a:pt x="25" y="51"/>
                    <a:pt x="24" y="50"/>
                    <a:pt x="24" y="48"/>
                  </a:cubicBezTo>
                  <a:cubicBezTo>
                    <a:pt x="24" y="46"/>
                    <a:pt x="25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lose/>
                  <a:moveTo>
                    <a:pt x="27" y="49"/>
                  </a:moveTo>
                  <a:cubicBezTo>
                    <a:pt x="26" y="49"/>
                    <a:pt x="26" y="48"/>
                    <a:pt x="26" y="48"/>
                  </a:cubicBezTo>
                  <a:cubicBezTo>
                    <a:pt x="26" y="47"/>
                    <a:pt x="27" y="47"/>
                    <a:pt x="27" y="47"/>
                  </a:cubicBezTo>
                  <a:cubicBezTo>
                    <a:pt x="28" y="47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lose/>
                  <a:moveTo>
                    <a:pt x="32" y="53"/>
                  </a:moveTo>
                  <a:cubicBezTo>
                    <a:pt x="26" y="59"/>
                    <a:pt x="14" y="67"/>
                    <a:pt x="6" y="59"/>
                  </a:cubicBezTo>
                  <a:cubicBezTo>
                    <a:pt x="0" y="51"/>
                    <a:pt x="8" y="42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0" y="36"/>
                    <a:pt x="24" y="41"/>
                    <a:pt x="30" y="43"/>
                  </a:cubicBezTo>
                  <a:cubicBezTo>
                    <a:pt x="34" y="45"/>
                    <a:pt x="39" y="44"/>
                    <a:pt x="43" y="43"/>
                  </a:cubicBezTo>
                  <a:cubicBezTo>
                    <a:pt x="39" y="46"/>
                    <a:pt x="36" y="50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lose/>
                  <a:moveTo>
                    <a:pt x="49" y="36"/>
                  </a:moveTo>
                  <a:cubicBezTo>
                    <a:pt x="48" y="37"/>
                    <a:pt x="47" y="38"/>
                    <a:pt x="46" y="39"/>
                  </a:cubicBezTo>
                  <a:cubicBezTo>
                    <a:pt x="43" y="40"/>
                    <a:pt x="40" y="40"/>
                    <a:pt x="37" y="41"/>
                  </a:cubicBezTo>
                  <a:cubicBezTo>
                    <a:pt x="34" y="41"/>
                    <a:pt x="31" y="41"/>
                    <a:pt x="28" y="39"/>
                  </a:cubicBezTo>
                  <a:cubicBezTo>
                    <a:pt x="24" y="36"/>
                    <a:pt x="21" y="34"/>
                    <a:pt x="16" y="33"/>
                  </a:cubicBezTo>
                  <a:cubicBezTo>
                    <a:pt x="23" y="26"/>
                    <a:pt x="30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1" y="17"/>
                    <a:pt x="46" y="22"/>
                    <a:pt x="51" y="26"/>
                  </a:cubicBezTo>
                  <a:cubicBezTo>
                    <a:pt x="52" y="28"/>
                    <a:pt x="53" y="29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0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lose/>
                  <a:moveTo>
                    <a:pt x="63" y="32"/>
                  </a:moveTo>
                  <a:cubicBezTo>
                    <a:pt x="61" y="34"/>
                    <a:pt x="61" y="33"/>
                    <a:pt x="60" y="32"/>
                  </a:cubicBezTo>
                  <a:cubicBezTo>
                    <a:pt x="59" y="30"/>
                    <a:pt x="58" y="29"/>
                    <a:pt x="56" y="28"/>
                  </a:cubicBezTo>
                  <a:cubicBezTo>
                    <a:pt x="54" y="25"/>
                    <a:pt x="51" y="23"/>
                    <a:pt x="49" y="20"/>
                  </a:cubicBezTo>
                  <a:cubicBezTo>
                    <a:pt x="44" y="16"/>
                    <a:pt x="39" y="11"/>
                    <a:pt x="34" y="6"/>
                  </a:cubicBezTo>
                  <a:cubicBezTo>
                    <a:pt x="35" y="6"/>
                    <a:pt x="36" y="5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9"/>
                    <a:pt x="46" y="13"/>
                    <a:pt x="51" y="18"/>
                  </a:cubicBezTo>
                  <a:cubicBezTo>
                    <a:pt x="53" y="20"/>
                    <a:pt x="56" y="23"/>
                    <a:pt x="58" y="25"/>
                  </a:cubicBezTo>
                  <a:cubicBezTo>
                    <a:pt x="59" y="26"/>
                    <a:pt x="60" y="27"/>
                    <a:pt x="62" y="29"/>
                  </a:cubicBezTo>
                  <a:cubicBezTo>
                    <a:pt x="62" y="29"/>
                    <a:pt x="63" y="29"/>
                    <a:pt x="63" y="30"/>
                  </a:cubicBezTo>
                  <a:cubicBezTo>
                    <a:pt x="64" y="31"/>
                    <a:pt x="64" y="31"/>
                    <a:pt x="63" y="32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37" name="Group 5336"/>
          <p:cNvGrpSpPr/>
          <p:nvPr/>
        </p:nvGrpSpPr>
        <p:grpSpPr>
          <a:xfrm>
            <a:off x="10915878" y="2243965"/>
            <a:ext cx="438467" cy="661918"/>
            <a:chOff x="10930165" y="2278034"/>
            <a:chExt cx="438467" cy="661918"/>
          </a:xfrm>
        </p:grpSpPr>
        <p:sp>
          <p:nvSpPr>
            <p:cNvPr id="4806" name="Freeform 487"/>
            <p:cNvSpPr>
              <a:spLocks/>
            </p:cNvSpPr>
            <p:nvPr/>
          </p:nvSpPr>
          <p:spPr bwMode="auto">
            <a:xfrm>
              <a:off x="11018704" y="2697531"/>
              <a:ext cx="42160" cy="42160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0 w 5"/>
                <a:gd name="T5" fmla="*/ 3 h 5"/>
                <a:gd name="T6" fmla="*/ 2 w 5"/>
                <a:gd name="T7" fmla="*/ 4 h 5"/>
                <a:gd name="T8" fmla="*/ 3 w 5"/>
                <a:gd name="T9" fmla="*/ 3 h 5"/>
                <a:gd name="T10" fmla="*/ 4 w 5"/>
                <a:gd name="T11" fmla="*/ 2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0" y="4"/>
                    <a:pt x="1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5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7" name="Freeform 488"/>
            <p:cNvSpPr>
              <a:spLocks/>
            </p:cNvSpPr>
            <p:nvPr/>
          </p:nvSpPr>
          <p:spPr bwMode="auto">
            <a:xfrm>
              <a:off x="11035568" y="2714395"/>
              <a:ext cx="33728" cy="33728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3 h 4"/>
                <a:gd name="T4" fmla="*/ 1 w 4"/>
                <a:gd name="T5" fmla="*/ 4 h 4"/>
                <a:gd name="T6" fmla="*/ 2 w 4"/>
                <a:gd name="T7" fmla="*/ 3 h 4"/>
                <a:gd name="T8" fmla="*/ 3 w 4"/>
                <a:gd name="T9" fmla="*/ 2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824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8" name="Freeform 489"/>
            <p:cNvSpPr>
              <a:spLocks/>
            </p:cNvSpPr>
            <p:nvPr/>
          </p:nvSpPr>
          <p:spPr bwMode="auto">
            <a:xfrm>
              <a:off x="11208424" y="2722828"/>
              <a:ext cx="46378" cy="54810"/>
            </a:xfrm>
            <a:custGeom>
              <a:avLst/>
              <a:gdLst>
                <a:gd name="T0" fmla="*/ 4 w 5"/>
                <a:gd name="T1" fmla="*/ 3 h 6"/>
                <a:gd name="T2" fmla="*/ 4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4 h 6"/>
                <a:gd name="T10" fmla="*/ 2 w 5"/>
                <a:gd name="T11" fmla="*/ 5 h 6"/>
                <a:gd name="T12" fmla="*/ 2 w 5"/>
                <a:gd name="T13" fmla="*/ 5 h 6"/>
                <a:gd name="T14" fmla="*/ 3 w 5"/>
                <a:gd name="T15" fmla="*/ 5 h 6"/>
                <a:gd name="T16" fmla="*/ 4 w 5"/>
                <a:gd name="T17" fmla="*/ 3 h 6"/>
                <a:gd name="T18" fmla="*/ 4 w 5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4" y="0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1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6"/>
                    <a:pt x="3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5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E6351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9" name="Freeform 490"/>
            <p:cNvSpPr>
              <a:spLocks/>
            </p:cNvSpPr>
            <p:nvPr/>
          </p:nvSpPr>
          <p:spPr bwMode="auto">
            <a:xfrm>
              <a:off x="11124103" y="2819795"/>
              <a:ext cx="25296" cy="16864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2"/>
                    <a:pt x="1" y="2"/>
                  </a:cubicBezTo>
                  <a:cubicBezTo>
                    <a:pt x="3" y="2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0" name="Freeform 491"/>
            <p:cNvSpPr>
              <a:spLocks/>
            </p:cNvSpPr>
            <p:nvPr/>
          </p:nvSpPr>
          <p:spPr bwMode="auto">
            <a:xfrm>
              <a:off x="10942815" y="2583697"/>
              <a:ext cx="118049" cy="105402"/>
            </a:xfrm>
            <a:custGeom>
              <a:avLst/>
              <a:gdLst>
                <a:gd name="T0" fmla="*/ 12 w 14"/>
                <a:gd name="T1" fmla="*/ 1 h 12"/>
                <a:gd name="T2" fmla="*/ 6 w 14"/>
                <a:gd name="T3" fmla="*/ 6 h 12"/>
                <a:gd name="T4" fmla="*/ 1 w 14"/>
                <a:gd name="T5" fmla="*/ 10 h 12"/>
                <a:gd name="T6" fmla="*/ 2 w 14"/>
                <a:gd name="T7" fmla="*/ 11 h 12"/>
                <a:gd name="T8" fmla="*/ 7 w 14"/>
                <a:gd name="T9" fmla="*/ 8 h 12"/>
                <a:gd name="T10" fmla="*/ 13 w 14"/>
                <a:gd name="T11" fmla="*/ 3 h 12"/>
                <a:gd name="T12" fmla="*/ 12 w 14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12" y="1"/>
                  </a:move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2" y="8"/>
                    <a:pt x="1" y="10"/>
                  </a:cubicBezTo>
                  <a:cubicBezTo>
                    <a:pt x="0" y="10"/>
                    <a:pt x="1" y="12"/>
                    <a:pt x="2" y="11"/>
                  </a:cubicBezTo>
                  <a:cubicBezTo>
                    <a:pt x="4" y="11"/>
                    <a:pt x="6" y="9"/>
                    <a:pt x="7" y="8"/>
                  </a:cubicBezTo>
                  <a:cubicBezTo>
                    <a:pt x="9" y="6"/>
                    <a:pt x="11" y="5"/>
                    <a:pt x="13" y="3"/>
                  </a:cubicBezTo>
                  <a:cubicBezTo>
                    <a:pt x="14" y="2"/>
                    <a:pt x="13" y="0"/>
                    <a:pt x="1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1" name="Freeform 492"/>
            <p:cNvSpPr>
              <a:spLocks/>
            </p:cNvSpPr>
            <p:nvPr/>
          </p:nvSpPr>
          <p:spPr bwMode="auto">
            <a:xfrm>
              <a:off x="10951247" y="2592129"/>
              <a:ext cx="164426" cy="147562"/>
            </a:xfrm>
            <a:custGeom>
              <a:avLst/>
              <a:gdLst>
                <a:gd name="T0" fmla="*/ 17 w 19"/>
                <a:gd name="T1" fmla="*/ 1 h 17"/>
                <a:gd name="T2" fmla="*/ 6 w 19"/>
                <a:gd name="T3" fmla="*/ 9 h 17"/>
                <a:gd name="T4" fmla="*/ 1 w 19"/>
                <a:gd name="T5" fmla="*/ 13 h 17"/>
                <a:gd name="T6" fmla="*/ 0 w 19"/>
                <a:gd name="T7" fmla="*/ 14 h 17"/>
                <a:gd name="T8" fmla="*/ 0 w 19"/>
                <a:gd name="T9" fmla="*/ 17 h 17"/>
                <a:gd name="T10" fmla="*/ 1 w 19"/>
                <a:gd name="T11" fmla="*/ 17 h 17"/>
                <a:gd name="T12" fmla="*/ 3 w 19"/>
                <a:gd name="T13" fmla="*/ 15 h 17"/>
                <a:gd name="T14" fmla="*/ 8 w 19"/>
                <a:gd name="T15" fmla="*/ 11 h 17"/>
                <a:gd name="T16" fmla="*/ 18 w 19"/>
                <a:gd name="T17" fmla="*/ 3 h 17"/>
                <a:gd name="T18" fmla="*/ 17 w 19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7">
                  <a:moveTo>
                    <a:pt x="17" y="1"/>
                  </a:moveTo>
                  <a:cubicBezTo>
                    <a:pt x="13" y="4"/>
                    <a:pt x="10" y="7"/>
                    <a:pt x="6" y="9"/>
                  </a:cubicBezTo>
                  <a:cubicBezTo>
                    <a:pt x="4" y="11"/>
                    <a:pt x="3" y="12"/>
                    <a:pt x="1" y="13"/>
                  </a:cubicBezTo>
                  <a:cubicBezTo>
                    <a:pt x="1" y="13"/>
                    <a:pt x="1" y="14"/>
                    <a:pt x="0" y="14"/>
                  </a:cubicBezTo>
                  <a:cubicBezTo>
                    <a:pt x="0" y="15"/>
                    <a:pt x="1" y="16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5" y="13"/>
                    <a:pt x="7" y="12"/>
                    <a:pt x="8" y="11"/>
                  </a:cubicBezTo>
                  <a:cubicBezTo>
                    <a:pt x="11" y="8"/>
                    <a:pt x="15" y="5"/>
                    <a:pt x="18" y="3"/>
                  </a:cubicBezTo>
                  <a:cubicBezTo>
                    <a:pt x="19" y="2"/>
                    <a:pt x="18" y="0"/>
                    <a:pt x="1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2" name="Freeform 493"/>
            <p:cNvSpPr>
              <a:spLocks/>
            </p:cNvSpPr>
            <p:nvPr/>
          </p:nvSpPr>
          <p:spPr bwMode="auto">
            <a:xfrm>
              <a:off x="10942815" y="2608993"/>
              <a:ext cx="215019" cy="185505"/>
            </a:xfrm>
            <a:custGeom>
              <a:avLst/>
              <a:gdLst>
                <a:gd name="T0" fmla="*/ 23 w 25"/>
                <a:gd name="T1" fmla="*/ 1 h 21"/>
                <a:gd name="T2" fmla="*/ 1 w 25"/>
                <a:gd name="T3" fmla="*/ 19 h 21"/>
                <a:gd name="T4" fmla="*/ 2 w 25"/>
                <a:gd name="T5" fmla="*/ 21 h 21"/>
                <a:gd name="T6" fmla="*/ 10 w 25"/>
                <a:gd name="T7" fmla="*/ 14 h 21"/>
                <a:gd name="T8" fmla="*/ 9 w 25"/>
                <a:gd name="T9" fmla="*/ 13 h 21"/>
                <a:gd name="T10" fmla="*/ 12 w 25"/>
                <a:gd name="T11" fmla="*/ 10 h 21"/>
                <a:gd name="T12" fmla="*/ 14 w 25"/>
                <a:gd name="T13" fmla="*/ 11 h 21"/>
                <a:gd name="T14" fmla="*/ 24 w 25"/>
                <a:gd name="T15" fmla="*/ 2 h 21"/>
                <a:gd name="T16" fmla="*/ 23 w 25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23" y="1"/>
                  </a:moveTo>
                  <a:cubicBezTo>
                    <a:pt x="15" y="6"/>
                    <a:pt x="7" y="12"/>
                    <a:pt x="1" y="19"/>
                  </a:cubicBezTo>
                  <a:cubicBezTo>
                    <a:pt x="0" y="20"/>
                    <a:pt x="1" y="21"/>
                    <a:pt x="2" y="21"/>
                  </a:cubicBezTo>
                  <a:cubicBezTo>
                    <a:pt x="5" y="19"/>
                    <a:pt x="7" y="16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9" y="12"/>
                    <a:pt x="10" y="10"/>
                    <a:pt x="12" y="10"/>
                  </a:cubicBezTo>
                  <a:cubicBezTo>
                    <a:pt x="13" y="10"/>
                    <a:pt x="13" y="10"/>
                    <a:pt x="14" y="11"/>
                  </a:cubicBezTo>
                  <a:cubicBezTo>
                    <a:pt x="17" y="8"/>
                    <a:pt x="20" y="5"/>
                    <a:pt x="24" y="2"/>
                  </a:cubicBezTo>
                  <a:cubicBezTo>
                    <a:pt x="25" y="2"/>
                    <a:pt x="24" y="0"/>
                    <a:pt x="2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3" name="Freeform 494"/>
            <p:cNvSpPr>
              <a:spLocks/>
            </p:cNvSpPr>
            <p:nvPr/>
          </p:nvSpPr>
          <p:spPr bwMode="auto">
            <a:xfrm>
              <a:off x="10934383" y="2630075"/>
              <a:ext cx="265611" cy="231883"/>
            </a:xfrm>
            <a:custGeom>
              <a:avLst/>
              <a:gdLst>
                <a:gd name="T0" fmla="*/ 29 w 31"/>
                <a:gd name="T1" fmla="*/ 1 h 27"/>
                <a:gd name="T2" fmla="*/ 17 w 31"/>
                <a:gd name="T3" fmla="*/ 10 h 27"/>
                <a:gd name="T4" fmla="*/ 16 w 31"/>
                <a:gd name="T5" fmla="*/ 13 h 27"/>
                <a:gd name="T6" fmla="*/ 13 w 31"/>
                <a:gd name="T7" fmla="*/ 14 h 27"/>
                <a:gd name="T8" fmla="*/ 12 w 31"/>
                <a:gd name="T9" fmla="*/ 14 h 27"/>
                <a:gd name="T10" fmla="*/ 1 w 31"/>
                <a:gd name="T11" fmla="*/ 24 h 27"/>
                <a:gd name="T12" fmla="*/ 2 w 31"/>
                <a:gd name="T13" fmla="*/ 26 h 27"/>
                <a:gd name="T14" fmla="*/ 30 w 31"/>
                <a:gd name="T15" fmla="*/ 2 h 27"/>
                <a:gd name="T16" fmla="*/ 29 w 31"/>
                <a:gd name="T1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7">
                  <a:moveTo>
                    <a:pt x="29" y="1"/>
                  </a:moveTo>
                  <a:cubicBezTo>
                    <a:pt x="25" y="4"/>
                    <a:pt x="21" y="7"/>
                    <a:pt x="17" y="10"/>
                  </a:cubicBezTo>
                  <a:cubicBezTo>
                    <a:pt x="17" y="11"/>
                    <a:pt x="17" y="12"/>
                    <a:pt x="16" y="13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8" y="17"/>
                    <a:pt x="4" y="21"/>
                    <a:pt x="1" y="24"/>
                  </a:cubicBezTo>
                  <a:cubicBezTo>
                    <a:pt x="0" y="25"/>
                    <a:pt x="1" y="27"/>
                    <a:pt x="2" y="26"/>
                  </a:cubicBezTo>
                  <a:cubicBezTo>
                    <a:pt x="12" y="19"/>
                    <a:pt x="21" y="10"/>
                    <a:pt x="30" y="2"/>
                  </a:cubicBezTo>
                  <a:cubicBezTo>
                    <a:pt x="31" y="1"/>
                    <a:pt x="30" y="0"/>
                    <a:pt x="29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" name="Freeform 495"/>
            <p:cNvSpPr>
              <a:spLocks/>
            </p:cNvSpPr>
            <p:nvPr/>
          </p:nvSpPr>
          <p:spPr bwMode="auto">
            <a:xfrm>
              <a:off x="10951247" y="2646939"/>
              <a:ext cx="282475" cy="265611"/>
            </a:xfrm>
            <a:custGeom>
              <a:avLst/>
              <a:gdLst>
                <a:gd name="T0" fmla="*/ 31 w 33"/>
                <a:gd name="T1" fmla="*/ 1 h 31"/>
                <a:gd name="T2" fmla="*/ 0 w 33"/>
                <a:gd name="T3" fmla="*/ 29 h 31"/>
                <a:gd name="T4" fmla="*/ 2 w 33"/>
                <a:gd name="T5" fmla="*/ 31 h 31"/>
                <a:gd name="T6" fmla="*/ 32 w 33"/>
                <a:gd name="T7" fmla="*/ 2 h 31"/>
                <a:gd name="T8" fmla="*/ 31 w 33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31" y="1"/>
                  </a:moveTo>
                  <a:cubicBezTo>
                    <a:pt x="21" y="10"/>
                    <a:pt x="10" y="19"/>
                    <a:pt x="0" y="29"/>
                  </a:cubicBezTo>
                  <a:cubicBezTo>
                    <a:pt x="1" y="30"/>
                    <a:pt x="2" y="30"/>
                    <a:pt x="2" y="31"/>
                  </a:cubicBezTo>
                  <a:cubicBezTo>
                    <a:pt x="12" y="21"/>
                    <a:pt x="22" y="11"/>
                    <a:pt x="32" y="2"/>
                  </a:cubicBezTo>
                  <a:cubicBezTo>
                    <a:pt x="33" y="1"/>
                    <a:pt x="32" y="0"/>
                    <a:pt x="3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" name="Freeform 496"/>
            <p:cNvSpPr>
              <a:spLocks/>
            </p:cNvSpPr>
            <p:nvPr/>
          </p:nvSpPr>
          <p:spPr bwMode="auto">
            <a:xfrm>
              <a:off x="11010272" y="2630075"/>
              <a:ext cx="286690" cy="282475"/>
            </a:xfrm>
            <a:custGeom>
              <a:avLst/>
              <a:gdLst>
                <a:gd name="T0" fmla="*/ 30 w 33"/>
                <a:gd name="T1" fmla="*/ 1 h 33"/>
                <a:gd name="T2" fmla="*/ 1 w 33"/>
                <a:gd name="T3" fmla="*/ 30 h 33"/>
                <a:gd name="T4" fmla="*/ 3 w 33"/>
                <a:gd name="T5" fmla="*/ 32 h 33"/>
                <a:gd name="T6" fmla="*/ 32 w 33"/>
                <a:gd name="T7" fmla="*/ 2 h 33"/>
                <a:gd name="T8" fmla="*/ 30 w 33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0" y="1"/>
                  </a:moveTo>
                  <a:cubicBezTo>
                    <a:pt x="21" y="11"/>
                    <a:pt x="11" y="20"/>
                    <a:pt x="1" y="30"/>
                  </a:cubicBezTo>
                  <a:cubicBezTo>
                    <a:pt x="0" y="32"/>
                    <a:pt x="2" y="33"/>
                    <a:pt x="3" y="32"/>
                  </a:cubicBezTo>
                  <a:cubicBezTo>
                    <a:pt x="13" y="23"/>
                    <a:pt x="22" y="12"/>
                    <a:pt x="32" y="2"/>
                  </a:cubicBezTo>
                  <a:cubicBezTo>
                    <a:pt x="33" y="1"/>
                    <a:pt x="31" y="0"/>
                    <a:pt x="3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" name="Freeform 497"/>
            <p:cNvSpPr>
              <a:spLocks/>
            </p:cNvSpPr>
            <p:nvPr/>
          </p:nvSpPr>
          <p:spPr bwMode="auto">
            <a:xfrm>
              <a:off x="11060864" y="2739692"/>
              <a:ext cx="164426" cy="185505"/>
            </a:xfrm>
            <a:custGeom>
              <a:avLst/>
              <a:gdLst>
                <a:gd name="T0" fmla="*/ 18 w 19"/>
                <a:gd name="T1" fmla="*/ 4 h 21"/>
                <a:gd name="T2" fmla="*/ 17 w 19"/>
                <a:gd name="T3" fmla="*/ 2 h 21"/>
                <a:gd name="T4" fmla="*/ 18 w 19"/>
                <a:gd name="T5" fmla="*/ 0 h 21"/>
                <a:gd name="T6" fmla="*/ 1 w 19"/>
                <a:gd name="T7" fmla="*/ 19 h 21"/>
                <a:gd name="T8" fmla="*/ 3 w 19"/>
                <a:gd name="T9" fmla="*/ 20 h 21"/>
                <a:gd name="T10" fmla="*/ 19 w 19"/>
                <a:gd name="T11" fmla="*/ 4 h 21"/>
                <a:gd name="T12" fmla="*/ 18 w 19"/>
                <a:gd name="T1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18" y="4"/>
                  </a:moveTo>
                  <a:cubicBezTo>
                    <a:pt x="18" y="3"/>
                    <a:pt x="17" y="2"/>
                    <a:pt x="17" y="2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2" y="6"/>
                    <a:pt x="6" y="12"/>
                    <a:pt x="1" y="19"/>
                  </a:cubicBezTo>
                  <a:cubicBezTo>
                    <a:pt x="0" y="20"/>
                    <a:pt x="1" y="21"/>
                    <a:pt x="3" y="20"/>
                  </a:cubicBezTo>
                  <a:cubicBezTo>
                    <a:pt x="8" y="16"/>
                    <a:pt x="14" y="10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" name="Freeform 498"/>
            <p:cNvSpPr>
              <a:spLocks/>
            </p:cNvSpPr>
            <p:nvPr/>
          </p:nvSpPr>
          <p:spPr bwMode="auto">
            <a:xfrm>
              <a:off x="11225288" y="2638507"/>
              <a:ext cx="113834" cy="101185"/>
            </a:xfrm>
            <a:custGeom>
              <a:avLst/>
              <a:gdLst>
                <a:gd name="T0" fmla="*/ 11 w 13"/>
                <a:gd name="T1" fmla="*/ 1 h 12"/>
                <a:gd name="T2" fmla="*/ 0 w 13"/>
                <a:gd name="T3" fmla="*/ 12 h 12"/>
                <a:gd name="T4" fmla="*/ 3 w 13"/>
                <a:gd name="T5" fmla="*/ 11 h 12"/>
                <a:gd name="T6" fmla="*/ 4 w 13"/>
                <a:gd name="T7" fmla="*/ 12 h 12"/>
                <a:gd name="T8" fmla="*/ 12 w 13"/>
                <a:gd name="T9" fmla="*/ 2 h 12"/>
                <a:gd name="T10" fmla="*/ 11 w 13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11" y="1"/>
                  </a:moveTo>
                  <a:cubicBezTo>
                    <a:pt x="7" y="4"/>
                    <a:pt x="4" y="8"/>
                    <a:pt x="0" y="12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11"/>
                    <a:pt x="3" y="11"/>
                    <a:pt x="4" y="12"/>
                  </a:cubicBezTo>
                  <a:cubicBezTo>
                    <a:pt x="7" y="8"/>
                    <a:pt x="9" y="5"/>
                    <a:pt x="12" y="2"/>
                  </a:cubicBezTo>
                  <a:cubicBezTo>
                    <a:pt x="13" y="1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" name="Freeform 499"/>
            <p:cNvSpPr>
              <a:spLocks/>
            </p:cNvSpPr>
            <p:nvPr/>
          </p:nvSpPr>
          <p:spPr bwMode="auto">
            <a:xfrm>
              <a:off x="11124103" y="2672235"/>
              <a:ext cx="240315" cy="261394"/>
            </a:xfrm>
            <a:custGeom>
              <a:avLst/>
              <a:gdLst>
                <a:gd name="T0" fmla="*/ 25 w 28"/>
                <a:gd name="T1" fmla="*/ 1 h 30"/>
                <a:gd name="T2" fmla="*/ 1 w 28"/>
                <a:gd name="T3" fmla="*/ 27 h 30"/>
                <a:gd name="T4" fmla="*/ 3 w 28"/>
                <a:gd name="T5" fmla="*/ 29 h 30"/>
                <a:gd name="T6" fmla="*/ 27 w 28"/>
                <a:gd name="T7" fmla="*/ 3 h 30"/>
                <a:gd name="T8" fmla="*/ 25 w 28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5" y="1"/>
                  </a:moveTo>
                  <a:cubicBezTo>
                    <a:pt x="17" y="10"/>
                    <a:pt x="9" y="18"/>
                    <a:pt x="1" y="27"/>
                  </a:cubicBezTo>
                  <a:cubicBezTo>
                    <a:pt x="0" y="28"/>
                    <a:pt x="2" y="30"/>
                    <a:pt x="3" y="29"/>
                  </a:cubicBezTo>
                  <a:cubicBezTo>
                    <a:pt x="11" y="21"/>
                    <a:pt x="19" y="12"/>
                    <a:pt x="27" y="3"/>
                  </a:cubicBezTo>
                  <a:cubicBezTo>
                    <a:pt x="28" y="2"/>
                    <a:pt x="26" y="0"/>
                    <a:pt x="2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" name="Freeform 500"/>
            <p:cNvSpPr>
              <a:spLocks/>
            </p:cNvSpPr>
            <p:nvPr/>
          </p:nvSpPr>
          <p:spPr bwMode="auto">
            <a:xfrm>
              <a:off x="11191559" y="2731260"/>
              <a:ext cx="172859" cy="193937"/>
            </a:xfrm>
            <a:custGeom>
              <a:avLst/>
              <a:gdLst>
                <a:gd name="T0" fmla="*/ 18 w 20"/>
                <a:gd name="T1" fmla="*/ 1 h 22"/>
                <a:gd name="T2" fmla="*/ 9 w 20"/>
                <a:gd name="T3" fmla="*/ 10 h 22"/>
                <a:gd name="T4" fmla="*/ 1 w 20"/>
                <a:gd name="T5" fmla="*/ 20 h 22"/>
                <a:gd name="T6" fmla="*/ 2 w 20"/>
                <a:gd name="T7" fmla="*/ 21 h 22"/>
                <a:gd name="T8" fmla="*/ 19 w 20"/>
                <a:gd name="T9" fmla="*/ 2 h 22"/>
                <a:gd name="T10" fmla="*/ 18 w 20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18" y="1"/>
                  </a:moveTo>
                  <a:cubicBezTo>
                    <a:pt x="15" y="4"/>
                    <a:pt x="12" y="7"/>
                    <a:pt x="9" y="10"/>
                  </a:cubicBezTo>
                  <a:cubicBezTo>
                    <a:pt x="7" y="13"/>
                    <a:pt x="3" y="16"/>
                    <a:pt x="1" y="20"/>
                  </a:cubicBezTo>
                  <a:cubicBezTo>
                    <a:pt x="0" y="20"/>
                    <a:pt x="1" y="22"/>
                    <a:pt x="2" y="21"/>
                  </a:cubicBezTo>
                  <a:cubicBezTo>
                    <a:pt x="9" y="16"/>
                    <a:pt x="14" y="9"/>
                    <a:pt x="19" y="2"/>
                  </a:cubicBezTo>
                  <a:cubicBezTo>
                    <a:pt x="20" y="1"/>
                    <a:pt x="18" y="0"/>
                    <a:pt x="1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0" name="Freeform 501"/>
            <p:cNvSpPr>
              <a:spLocks/>
            </p:cNvSpPr>
            <p:nvPr/>
          </p:nvSpPr>
          <p:spPr bwMode="auto">
            <a:xfrm>
              <a:off x="11242152" y="2802931"/>
              <a:ext cx="122266" cy="130698"/>
            </a:xfrm>
            <a:custGeom>
              <a:avLst/>
              <a:gdLst>
                <a:gd name="T0" fmla="*/ 11 w 14"/>
                <a:gd name="T1" fmla="*/ 1 h 15"/>
                <a:gd name="T2" fmla="*/ 1 w 14"/>
                <a:gd name="T3" fmla="*/ 12 h 15"/>
                <a:gd name="T4" fmla="*/ 2 w 14"/>
                <a:gd name="T5" fmla="*/ 14 h 15"/>
                <a:gd name="T6" fmla="*/ 13 w 14"/>
                <a:gd name="T7" fmla="*/ 2 h 15"/>
                <a:gd name="T8" fmla="*/ 11 w 14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1" y="1"/>
                  </a:moveTo>
                  <a:cubicBezTo>
                    <a:pt x="8" y="4"/>
                    <a:pt x="4" y="8"/>
                    <a:pt x="1" y="12"/>
                  </a:cubicBezTo>
                  <a:cubicBezTo>
                    <a:pt x="0" y="13"/>
                    <a:pt x="1" y="15"/>
                    <a:pt x="2" y="14"/>
                  </a:cubicBezTo>
                  <a:cubicBezTo>
                    <a:pt x="6" y="10"/>
                    <a:pt x="9" y="6"/>
                    <a:pt x="13" y="2"/>
                  </a:cubicBezTo>
                  <a:cubicBezTo>
                    <a:pt x="14" y="1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1" name="Freeform 502"/>
            <p:cNvSpPr>
              <a:spLocks/>
            </p:cNvSpPr>
            <p:nvPr/>
          </p:nvSpPr>
          <p:spPr bwMode="auto">
            <a:xfrm>
              <a:off x="11288529" y="2861955"/>
              <a:ext cx="67456" cy="63242"/>
            </a:xfrm>
            <a:custGeom>
              <a:avLst/>
              <a:gdLst>
                <a:gd name="T0" fmla="*/ 6 w 8"/>
                <a:gd name="T1" fmla="*/ 1 h 7"/>
                <a:gd name="T2" fmla="*/ 3 w 8"/>
                <a:gd name="T3" fmla="*/ 3 h 7"/>
                <a:gd name="T4" fmla="*/ 1 w 8"/>
                <a:gd name="T5" fmla="*/ 6 h 7"/>
                <a:gd name="T6" fmla="*/ 2 w 8"/>
                <a:gd name="T7" fmla="*/ 7 h 7"/>
                <a:gd name="T8" fmla="*/ 4 w 8"/>
                <a:gd name="T9" fmla="*/ 5 h 7"/>
                <a:gd name="T10" fmla="*/ 7 w 8"/>
                <a:gd name="T11" fmla="*/ 2 h 7"/>
                <a:gd name="T12" fmla="*/ 6 w 8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cubicBezTo>
                    <a:pt x="5" y="2"/>
                    <a:pt x="4" y="3"/>
                    <a:pt x="3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4" y="6"/>
                    <a:pt x="4" y="5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8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8" name="Freeform 509"/>
            <p:cNvSpPr>
              <a:spLocks noEditPoints="1"/>
            </p:cNvSpPr>
            <p:nvPr/>
          </p:nvSpPr>
          <p:spPr bwMode="auto">
            <a:xfrm>
              <a:off x="10930165" y="2278034"/>
              <a:ext cx="438467" cy="661918"/>
            </a:xfrm>
            <a:custGeom>
              <a:avLst/>
              <a:gdLst>
                <a:gd name="T0" fmla="*/ 49 w 51"/>
                <a:gd name="T1" fmla="*/ 45 h 76"/>
                <a:gd name="T2" fmla="*/ 35 w 51"/>
                <a:gd name="T3" fmla="*/ 21 h 76"/>
                <a:gd name="T4" fmla="*/ 38 w 51"/>
                <a:gd name="T5" fmla="*/ 9 h 76"/>
                <a:gd name="T6" fmla="*/ 39 w 51"/>
                <a:gd name="T7" fmla="*/ 1 h 76"/>
                <a:gd name="T8" fmla="*/ 17 w 51"/>
                <a:gd name="T9" fmla="*/ 1 h 76"/>
                <a:gd name="T10" fmla="*/ 8 w 51"/>
                <a:gd name="T11" fmla="*/ 6 h 76"/>
                <a:gd name="T12" fmla="*/ 15 w 51"/>
                <a:gd name="T13" fmla="*/ 10 h 76"/>
                <a:gd name="T14" fmla="*/ 15 w 51"/>
                <a:gd name="T15" fmla="*/ 11 h 76"/>
                <a:gd name="T16" fmla="*/ 13 w 51"/>
                <a:gd name="T17" fmla="*/ 32 h 76"/>
                <a:gd name="T18" fmla="*/ 6 w 51"/>
                <a:gd name="T19" fmla="*/ 40 h 76"/>
                <a:gd name="T20" fmla="*/ 1 w 51"/>
                <a:gd name="T21" fmla="*/ 54 h 76"/>
                <a:gd name="T22" fmla="*/ 6 w 51"/>
                <a:gd name="T23" fmla="*/ 75 h 76"/>
                <a:gd name="T24" fmla="*/ 36 w 51"/>
                <a:gd name="T25" fmla="*/ 75 h 76"/>
                <a:gd name="T26" fmla="*/ 50 w 51"/>
                <a:gd name="T27" fmla="*/ 63 h 76"/>
                <a:gd name="T28" fmla="*/ 50 w 51"/>
                <a:gd name="T29" fmla="*/ 53 h 76"/>
                <a:gd name="T30" fmla="*/ 26 w 51"/>
                <a:gd name="T31" fmla="*/ 65 h 76"/>
                <a:gd name="T32" fmla="*/ 20 w 51"/>
                <a:gd name="T33" fmla="*/ 63 h 76"/>
                <a:gd name="T34" fmla="*/ 24 w 51"/>
                <a:gd name="T35" fmla="*/ 62 h 76"/>
                <a:gd name="T36" fmla="*/ 22 w 51"/>
                <a:gd name="T37" fmla="*/ 64 h 76"/>
                <a:gd name="T38" fmla="*/ 22 w 51"/>
                <a:gd name="T39" fmla="*/ 64 h 76"/>
                <a:gd name="T40" fmla="*/ 23 w 51"/>
                <a:gd name="T41" fmla="*/ 64 h 76"/>
                <a:gd name="T42" fmla="*/ 22 w 51"/>
                <a:gd name="T43" fmla="*/ 64 h 76"/>
                <a:gd name="T44" fmla="*/ 36 w 51"/>
                <a:gd name="T45" fmla="*/ 52 h 76"/>
                <a:gd name="T46" fmla="*/ 35 w 51"/>
                <a:gd name="T47" fmla="*/ 59 h 76"/>
                <a:gd name="T48" fmla="*/ 35 w 51"/>
                <a:gd name="T49" fmla="*/ 52 h 76"/>
                <a:gd name="T50" fmla="*/ 36 w 51"/>
                <a:gd name="T51" fmla="*/ 52 h 76"/>
                <a:gd name="T52" fmla="*/ 35 w 51"/>
                <a:gd name="T53" fmla="*/ 54 h 76"/>
                <a:gd name="T54" fmla="*/ 35 w 51"/>
                <a:gd name="T55" fmla="*/ 56 h 76"/>
                <a:gd name="T56" fmla="*/ 18 w 51"/>
                <a:gd name="T57" fmla="*/ 51 h 76"/>
                <a:gd name="T58" fmla="*/ 9 w 51"/>
                <a:gd name="T59" fmla="*/ 52 h 76"/>
                <a:gd name="T60" fmla="*/ 18 w 51"/>
                <a:gd name="T61" fmla="*/ 51 h 76"/>
                <a:gd name="T62" fmla="*/ 14 w 51"/>
                <a:gd name="T63" fmla="*/ 54 h 76"/>
                <a:gd name="T64" fmla="*/ 13 w 51"/>
                <a:gd name="T65" fmla="*/ 50 h 76"/>
                <a:gd name="T66" fmla="*/ 16 w 51"/>
                <a:gd name="T67" fmla="*/ 52 h 76"/>
                <a:gd name="T68" fmla="*/ 14 w 51"/>
                <a:gd name="T69" fmla="*/ 54 h 76"/>
                <a:gd name="T70" fmla="*/ 27 w 51"/>
                <a:gd name="T71" fmla="*/ 72 h 76"/>
                <a:gd name="T72" fmla="*/ 8 w 51"/>
                <a:gd name="T73" fmla="*/ 72 h 76"/>
                <a:gd name="T74" fmla="*/ 3 w 51"/>
                <a:gd name="T75" fmla="*/ 62 h 76"/>
                <a:gd name="T76" fmla="*/ 6 w 51"/>
                <a:gd name="T77" fmla="*/ 43 h 76"/>
                <a:gd name="T78" fmla="*/ 28 w 51"/>
                <a:gd name="T79" fmla="*/ 42 h 76"/>
                <a:gd name="T80" fmla="*/ 44 w 51"/>
                <a:gd name="T81" fmla="*/ 43 h 76"/>
                <a:gd name="T82" fmla="*/ 47 w 51"/>
                <a:gd name="T83" fmla="*/ 67 h 76"/>
                <a:gd name="T84" fmla="*/ 41 w 51"/>
                <a:gd name="T85" fmla="*/ 72 h 76"/>
                <a:gd name="T86" fmla="*/ 30 w 51"/>
                <a:gd name="T87" fmla="*/ 72 h 76"/>
                <a:gd name="T88" fmla="*/ 28 w 51"/>
                <a:gd name="T89" fmla="*/ 71 h 76"/>
                <a:gd name="T90" fmla="*/ 10 w 51"/>
                <a:gd name="T91" fmla="*/ 8 h 76"/>
                <a:gd name="T92" fmla="*/ 10 w 51"/>
                <a:gd name="T93" fmla="*/ 6 h 76"/>
                <a:gd name="T94" fmla="*/ 10 w 51"/>
                <a:gd name="T95" fmla="*/ 5 h 76"/>
                <a:gd name="T96" fmla="*/ 27 w 51"/>
                <a:gd name="T97" fmla="*/ 4 h 76"/>
                <a:gd name="T98" fmla="*/ 40 w 51"/>
                <a:gd name="T99" fmla="*/ 5 h 76"/>
                <a:gd name="T100" fmla="*/ 21 w 51"/>
                <a:gd name="T101" fmla="*/ 7 h 76"/>
                <a:gd name="T102" fmla="*/ 13 w 51"/>
                <a:gd name="T103" fmla="*/ 8 h 76"/>
                <a:gd name="T104" fmla="*/ 17 w 51"/>
                <a:gd name="T105" fmla="*/ 30 h 76"/>
                <a:gd name="T106" fmla="*/ 17 w 51"/>
                <a:gd name="T107" fmla="*/ 11 h 76"/>
                <a:gd name="T108" fmla="*/ 23 w 51"/>
                <a:gd name="T109" fmla="*/ 10 h 76"/>
                <a:gd name="T110" fmla="*/ 32 w 51"/>
                <a:gd name="T111" fmla="*/ 26 h 76"/>
                <a:gd name="T112" fmla="*/ 41 w 51"/>
                <a:gd name="T113" fmla="*/ 41 h 76"/>
                <a:gd name="T114" fmla="*/ 23 w 51"/>
                <a:gd name="T115" fmla="*/ 37 h 76"/>
                <a:gd name="T116" fmla="*/ 13 w 51"/>
                <a:gd name="T117" fmla="*/ 3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76">
                  <a:moveTo>
                    <a:pt x="50" y="53"/>
                  </a:moveTo>
                  <a:cubicBezTo>
                    <a:pt x="50" y="50"/>
                    <a:pt x="50" y="47"/>
                    <a:pt x="49" y="45"/>
                  </a:cubicBezTo>
                  <a:cubicBezTo>
                    <a:pt x="46" y="39"/>
                    <a:pt x="40" y="37"/>
                    <a:pt x="37" y="32"/>
                  </a:cubicBezTo>
                  <a:cubicBezTo>
                    <a:pt x="35" y="28"/>
                    <a:pt x="35" y="25"/>
                    <a:pt x="35" y="21"/>
                  </a:cubicBezTo>
                  <a:cubicBezTo>
                    <a:pt x="35" y="17"/>
                    <a:pt x="35" y="13"/>
                    <a:pt x="35" y="9"/>
                  </a:cubicBezTo>
                  <a:cubicBezTo>
                    <a:pt x="36" y="9"/>
                    <a:pt x="37" y="9"/>
                    <a:pt x="38" y="9"/>
                  </a:cubicBezTo>
                  <a:cubicBezTo>
                    <a:pt x="41" y="9"/>
                    <a:pt x="42" y="9"/>
                    <a:pt x="42" y="6"/>
                  </a:cubicBezTo>
                  <a:cubicBezTo>
                    <a:pt x="42" y="3"/>
                    <a:pt x="42" y="1"/>
                    <a:pt x="39" y="1"/>
                  </a:cubicBezTo>
                  <a:cubicBezTo>
                    <a:pt x="34" y="0"/>
                    <a:pt x="29" y="1"/>
                    <a:pt x="24" y="1"/>
                  </a:cubicBezTo>
                  <a:cubicBezTo>
                    <a:pt x="21" y="1"/>
                    <a:pt x="19" y="1"/>
                    <a:pt x="17" y="1"/>
                  </a:cubicBezTo>
                  <a:cubicBezTo>
                    <a:pt x="15" y="1"/>
                    <a:pt x="12" y="1"/>
                    <a:pt x="10" y="1"/>
                  </a:cubicBezTo>
                  <a:cubicBezTo>
                    <a:pt x="8" y="2"/>
                    <a:pt x="7" y="4"/>
                    <a:pt x="8" y="6"/>
                  </a:cubicBezTo>
                  <a:cubicBezTo>
                    <a:pt x="7" y="8"/>
                    <a:pt x="7" y="10"/>
                    <a:pt x="10" y="11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4"/>
                    <a:pt x="15" y="18"/>
                    <a:pt x="15" y="21"/>
                  </a:cubicBezTo>
                  <a:cubicBezTo>
                    <a:pt x="15" y="25"/>
                    <a:pt x="16" y="29"/>
                    <a:pt x="13" y="32"/>
                  </a:cubicBezTo>
                  <a:cubicBezTo>
                    <a:pt x="12" y="34"/>
                    <a:pt x="10" y="36"/>
                    <a:pt x="8" y="38"/>
                  </a:cubicBezTo>
                  <a:cubicBezTo>
                    <a:pt x="7" y="38"/>
                    <a:pt x="7" y="39"/>
                    <a:pt x="6" y="40"/>
                  </a:cubicBezTo>
                  <a:cubicBezTo>
                    <a:pt x="4" y="41"/>
                    <a:pt x="2" y="43"/>
                    <a:pt x="2" y="45"/>
                  </a:cubicBezTo>
                  <a:cubicBezTo>
                    <a:pt x="1" y="48"/>
                    <a:pt x="1" y="51"/>
                    <a:pt x="1" y="54"/>
                  </a:cubicBezTo>
                  <a:cubicBezTo>
                    <a:pt x="1" y="58"/>
                    <a:pt x="1" y="62"/>
                    <a:pt x="1" y="66"/>
                  </a:cubicBezTo>
                  <a:cubicBezTo>
                    <a:pt x="0" y="70"/>
                    <a:pt x="0" y="74"/>
                    <a:pt x="6" y="75"/>
                  </a:cubicBezTo>
                  <a:cubicBezTo>
                    <a:pt x="12" y="76"/>
                    <a:pt x="19" y="75"/>
                    <a:pt x="26" y="75"/>
                  </a:cubicBezTo>
                  <a:cubicBezTo>
                    <a:pt x="29" y="75"/>
                    <a:pt x="33" y="75"/>
                    <a:pt x="36" y="75"/>
                  </a:cubicBezTo>
                  <a:cubicBezTo>
                    <a:pt x="39" y="75"/>
                    <a:pt x="42" y="76"/>
                    <a:pt x="45" y="75"/>
                  </a:cubicBezTo>
                  <a:cubicBezTo>
                    <a:pt x="51" y="74"/>
                    <a:pt x="50" y="67"/>
                    <a:pt x="50" y="63"/>
                  </a:cubicBezTo>
                  <a:cubicBezTo>
                    <a:pt x="50" y="59"/>
                    <a:pt x="50" y="56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lose/>
                  <a:moveTo>
                    <a:pt x="24" y="62"/>
                  </a:moveTo>
                  <a:cubicBezTo>
                    <a:pt x="25" y="62"/>
                    <a:pt x="26" y="64"/>
                    <a:pt x="26" y="65"/>
                  </a:cubicBezTo>
                  <a:cubicBezTo>
                    <a:pt x="25" y="67"/>
                    <a:pt x="23" y="67"/>
                    <a:pt x="21" y="67"/>
                  </a:cubicBezTo>
                  <a:cubicBezTo>
                    <a:pt x="20" y="66"/>
                    <a:pt x="19" y="64"/>
                    <a:pt x="20" y="63"/>
                  </a:cubicBezTo>
                  <a:cubicBezTo>
                    <a:pt x="21" y="61"/>
                    <a:pt x="22" y="61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lose/>
                  <a:moveTo>
                    <a:pt x="22" y="64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4"/>
                    <a:pt x="22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2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36" y="52"/>
                  </a:moveTo>
                  <a:cubicBezTo>
                    <a:pt x="38" y="52"/>
                    <a:pt x="39" y="54"/>
                    <a:pt x="39" y="56"/>
                  </a:cubicBezTo>
                  <a:cubicBezTo>
                    <a:pt x="38" y="58"/>
                    <a:pt x="37" y="59"/>
                    <a:pt x="35" y="59"/>
                  </a:cubicBezTo>
                  <a:cubicBezTo>
                    <a:pt x="33" y="58"/>
                    <a:pt x="31" y="56"/>
                    <a:pt x="32" y="54"/>
                  </a:cubicBezTo>
                  <a:cubicBezTo>
                    <a:pt x="32" y="53"/>
                    <a:pt x="33" y="52"/>
                    <a:pt x="35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lose/>
                  <a:moveTo>
                    <a:pt x="35" y="56"/>
                  </a:moveTo>
                  <a:cubicBezTo>
                    <a:pt x="34" y="56"/>
                    <a:pt x="34" y="54"/>
                    <a:pt x="35" y="54"/>
                  </a:cubicBezTo>
                  <a:cubicBezTo>
                    <a:pt x="36" y="54"/>
                    <a:pt x="36" y="55"/>
                    <a:pt x="36" y="55"/>
                  </a:cubicBezTo>
                  <a:cubicBezTo>
                    <a:pt x="36" y="56"/>
                    <a:pt x="36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lose/>
                  <a:moveTo>
                    <a:pt x="18" y="51"/>
                  </a:moveTo>
                  <a:cubicBezTo>
                    <a:pt x="19" y="54"/>
                    <a:pt x="17" y="56"/>
                    <a:pt x="14" y="56"/>
                  </a:cubicBezTo>
                  <a:cubicBezTo>
                    <a:pt x="12" y="56"/>
                    <a:pt x="9" y="54"/>
                    <a:pt x="9" y="52"/>
                  </a:cubicBezTo>
                  <a:cubicBezTo>
                    <a:pt x="9" y="50"/>
                    <a:pt x="11" y="48"/>
                    <a:pt x="12" y="48"/>
                  </a:cubicBezTo>
                  <a:cubicBezTo>
                    <a:pt x="15" y="47"/>
                    <a:pt x="17" y="49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14" y="54"/>
                  </a:moveTo>
                  <a:cubicBezTo>
                    <a:pt x="13" y="54"/>
                    <a:pt x="12" y="53"/>
                    <a:pt x="12" y="52"/>
                  </a:cubicBezTo>
                  <a:cubicBezTo>
                    <a:pt x="12" y="52"/>
                    <a:pt x="12" y="51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2"/>
                  </a:cubicBezTo>
                  <a:cubicBezTo>
                    <a:pt x="16" y="53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lose/>
                  <a:moveTo>
                    <a:pt x="28" y="71"/>
                  </a:moveTo>
                  <a:cubicBezTo>
                    <a:pt x="28" y="71"/>
                    <a:pt x="27" y="72"/>
                    <a:pt x="27" y="72"/>
                  </a:cubicBezTo>
                  <a:cubicBezTo>
                    <a:pt x="23" y="72"/>
                    <a:pt x="18" y="72"/>
                    <a:pt x="13" y="72"/>
                  </a:cubicBezTo>
                  <a:cubicBezTo>
                    <a:pt x="11" y="72"/>
                    <a:pt x="10" y="72"/>
                    <a:pt x="8" y="72"/>
                  </a:cubicBezTo>
                  <a:cubicBezTo>
                    <a:pt x="7" y="72"/>
                    <a:pt x="5" y="73"/>
                    <a:pt x="4" y="72"/>
                  </a:cubicBezTo>
                  <a:cubicBezTo>
                    <a:pt x="2" y="70"/>
                    <a:pt x="3" y="64"/>
                    <a:pt x="3" y="62"/>
                  </a:cubicBezTo>
                  <a:cubicBezTo>
                    <a:pt x="3" y="59"/>
                    <a:pt x="4" y="56"/>
                    <a:pt x="4" y="53"/>
                  </a:cubicBezTo>
                  <a:cubicBezTo>
                    <a:pt x="4" y="49"/>
                    <a:pt x="4" y="46"/>
                    <a:pt x="6" y="43"/>
                  </a:cubicBezTo>
                  <a:cubicBezTo>
                    <a:pt x="7" y="42"/>
                    <a:pt x="9" y="41"/>
                    <a:pt x="10" y="39"/>
                  </a:cubicBezTo>
                  <a:cubicBezTo>
                    <a:pt x="15" y="36"/>
                    <a:pt x="23" y="40"/>
                    <a:pt x="28" y="42"/>
                  </a:cubicBezTo>
                  <a:cubicBezTo>
                    <a:pt x="30" y="43"/>
                    <a:pt x="33" y="45"/>
                    <a:pt x="35" y="45"/>
                  </a:cubicBezTo>
                  <a:cubicBezTo>
                    <a:pt x="38" y="45"/>
                    <a:pt x="41" y="44"/>
                    <a:pt x="44" y="43"/>
                  </a:cubicBezTo>
                  <a:cubicBezTo>
                    <a:pt x="45" y="45"/>
                    <a:pt x="47" y="47"/>
                    <a:pt x="47" y="50"/>
                  </a:cubicBezTo>
                  <a:cubicBezTo>
                    <a:pt x="48" y="56"/>
                    <a:pt x="47" y="61"/>
                    <a:pt x="47" y="67"/>
                  </a:cubicBezTo>
                  <a:cubicBezTo>
                    <a:pt x="47" y="69"/>
                    <a:pt x="47" y="72"/>
                    <a:pt x="44" y="72"/>
                  </a:cubicBezTo>
                  <a:cubicBezTo>
                    <a:pt x="43" y="73"/>
                    <a:pt x="42" y="72"/>
                    <a:pt x="41" y="72"/>
                  </a:cubicBezTo>
                  <a:cubicBezTo>
                    <a:pt x="37" y="72"/>
                    <a:pt x="34" y="72"/>
                    <a:pt x="31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2"/>
                    <a:pt x="29" y="71"/>
                    <a:pt x="28" y="71"/>
                  </a:cubicBezTo>
                  <a:cubicBezTo>
                    <a:pt x="28" y="71"/>
                    <a:pt x="28" y="71"/>
                    <a:pt x="28" y="71"/>
                  </a:cubicBezTo>
                  <a:close/>
                  <a:moveTo>
                    <a:pt x="13" y="8"/>
                  </a:moveTo>
                  <a:cubicBezTo>
                    <a:pt x="12" y="8"/>
                    <a:pt x="10" y="9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3"/>
                    <a:pt x="18" y="4"/>
                    <a:pt x="19" y="4"/>
                  </a:cubicBezTo>
                  <a:cubicBezTo>
                    <a:pt x="22" y="4"/>
                    <a:pt x="25" y="4"/>
                    <a:pt x="27" y="4"/>
                  </a:cubicBezTo>
                  <a:cubicBezTo>
                    <a:pt x="30" y="4"/>
                    <a:pt x="34" y="4"/>
                    <a:pt x="37" y="4"/>
                  </a:cubicBezTo>
                  <a:cubicBezTo>
                    <a:pt x="39" y="3"/>
                    <a:pt x="39" y="3"/>
                    <a:pt x="40" y="5"/>
                  </a:cubicBezTo>
                  <a:cubicBezTo>
                    <a:pt x="40" y="7"/>
                    <a:pt x="40" y="7"/>
                    <a:pt x="38" y="7"/>
                  </a:cubicBezTo>
                  <a:cubicBezTo>
                    <a:pt x="32" y="7"/>
                    <a:pt x="27" y="7"/>
                    <a:pt x="21" y="7"/>
                  </a:cubicBezTo>
                  <a:cubicBezTo>
                    <a:pt x="18" y="7"/>
                    <a:pt x="15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lose/>
                  <a:moveTo>
                    <a:pt x="13" y="36"/>
                  </a:moveTo>
                  <a:cubicBezTo>
                    <a:pt x="15" y="34"/>
                    <a:pt x="17" y="32"/>
                    <a:pt x="17" y="30"/>
                  </a:cubicBezTo>
                  <a:cubicBezTo>
                    <a:pt x="18" y="27"/>
                    <a:pt x="17" y="24"/>
                    <a:pt x="17" y="22"/>
                  </a:cubicBezTo>
                  <a:cubicBezTo>
                    <a:pt x="17" y="18"/>
                    <a:pt x="17" y="14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21" y="10"/>
                    <a:pt x="23" y="10"/>
                  </a:cubicBezTo>
                  <a:cubicBezTo>
                    <a:pt x="26" y="10"/>
                    <a:pt x="29" y="9"/>
                    <a:pt x="32" y="9"/>
                  </a:cubicBezTo>
                  <a:cubicBezTo>
                    <a:pt x="32" y="15"/>
                    <a:pt x="32" y="21"/>
                    <a:pt x="32" y="26"/>
                  </a:cubicBezTo>
                  <a:cubicBezTo>
                    <a:pt x="32" y="31"/>
                    <a:pt x="35" y="34"/>
                    <a:pt x="38" y="38"/>
                  </a:cubicBezTo>
                  <a:cubicBezTo>
                    <a:pt x="39" y="39"/>
                    <a:pt x="40" y="40"/>
                    <a:pt x="41" y="41"/>
                  </a:cubicBezTo>
                  <a:cubicBezTo>
                    <a:pt x="38" y="41"/>
                    <a:pt x="35" y="43"/>
                    <a:pt x="32" y="41"/>
                  </a:cubicBezTo>
                  <a:cubicBezTo>
                    <a:pt x="29" y="40"/>
                    <a:pt x="26" y="38"/>
                    <a:pt x="23" y="37"/>
                  </a:cubicBezTo>
                  <a:cubicBezTo>
                    <a:pt x="20" y="36"/>
                    <a:pt x="16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45320" y="4604960"/>
            <a:ext cx="721780" cy="728811"/>
            <a:chOff x="2745320" y="4604960"/>
            <a:chExt cx="721780" cy="728811"/>
          </a:xfrm>
        </p:grpSpPr>
        <p:sp>
          <p:nvSpPr>
            <p:cNvPr id="4858" name="Freeform 539"/>
            <p:cNvSpPr>
              <a:spLocks/>
            </p:cNvSpPr>
            <p:nvPr/>
          </p:nvSpPr>
          <p:spPr bwMode="auto">
            <a:xfrm>
              <a:off x="2745320" y="4604960"/>
              <a:ext cx="74990" cy="107800"/>
            </a:xfrm>
            <a:custGeom>
              <a:avLst/>
              <a:gdLst>
                <a:gd name="T0" fmla="*/ 6 w 8"/>
                <a:gd name="T1" fmla="*/ 1 h 11"/>
                <a:gd name="T2" fmla="*/ 2 w 8"/>
                <a:gd name="T3" fmla="*/ 6 h 11"/>
                <a:gd name="T4" fmla="*/ 0 w 8"/>
                <a:gd name="T5" fmla="*/ 8 h 11"/>
                <a:gd name="T6" fmla="*/ 1 w 8"/>
                <a:gd name="T7" fmla="*/ 11 h 11"/>
                <a:gd name="T8" fmla="*/ 4 w 8"/>
                <a:gd name="T9" fmla="*/ 7 h 11"/>
                <a:gd name="T10" fmla="*/ 7 w 8"/>
                <a:gd name="T11" fmla="*/ 3 h 11"/>
                <a:gd name="T12" fmla="*/ 6 w 8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">
                  <a:moveTo>
                    <a:pt x="6" y="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0" y="9"/>
                    <a:pt x="1" y="10"/>
                    <a:pt x="1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6" y="4"/>
                    <a:pt x="7" y="3"/>
                  </a:cubicBezTo>
                  <a:cubicBezTo>
                    <a:pt x="8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9" name="Freeform 540"/>
            <p:cNvSpPr>
              <a:spLocks/>
            </p:cNvSpPr>
            <p:nvPr/>
          </p:nvSpPr>
          <p:spPr bwMode="auto">
            <a:xfrm>
              <a:off x="2745320" y="4614334"/>
              <a:ext cx="135921" cy="164042"/>
            </a:xfrm>
            <a:custGeom>
              <a:avLst/>
              <a:gdLst>
                <a:gd name="T0" fmla="*/ 12 w 14"/>
                <a:gd name="T1" fmla="*/ 1 h 17"/>
                <a:gd name="T2" fmla="*/ 6 w 14"/>
                <a:gd name="T3" fmla="*/ 8 h 17"/>
                <a:gd name="T4" fmla="*/ 1 w 14"/>
                <a:gd name="T5" fmla="*/ 15 h 17"/>
                <a:gd name="T6" fmla="*/ 2 w 14"/>
                <a:gd name="T7" fmla="*/ 16 h 17"/>
                <a:gd name="T8" fmla="*/ 8 w 14"/>
                <a:gd name="T9" fmla="*/ 9 h 17"/>
                <a:gd name="T10" fmla="*/ 13 w 14"/>
                <a:gd name="T11" fmla="*/ 2 h 17"/>
                <a:gd name="T12" fmla="*/ 12 w 14"/>
                <a:gd name="T1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7">
                  <a:moveTo>
                    <a:pt x="12" y="1"/>
                  </a:moveTo>
                  <a:cubicBezTo>
                    <a:pt x="10" y="3"/>
                    <a:pt x="8" y="5"/>
                    <a:pt x="6" y="8"/>
                  </a:cubicBezTo>
                  <a:cubicBezTo>
                    <a:pt x="4" y="10"/>
                    <a:pt x="2" y="12"/>
                    <a:pt x="1" y="15"/>
                  </a:cubicBezTo>
                  <a:cubicBezTo>
                    <a:pt x="0" y="16"/>
                    <a:pt x="1" y="17"/>
                    <a:pt x="2" y="16"/>
                  </a:cubicBezTo>
                  <a:cubicBezTo>
                    <a:pt x="4" y="14"/>
                    <a:pt x="6" y="11"/>
                    <a:pt x="8" y="9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4" y="1"/>
                    <a:pt x="13" y="0"/>
                    <a:pt x="1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0" name="Freeform 541"/>
            <p:cNvSpPr>
              <a:spLocks/>
            </p:cNvSpPr>
            <p:nvPr/>
          </p:nvSpPr>
          <p:spPr bwMode="auto">
            <a:xfrm>
              <a:off x="2871864" y="4604960"/>
              <a:ext cx="74990" cy="89052"/>
            </a:xfrm>
            <a:custGeom>
              <a:avLst/>
              <a:gdLst>
                <a:gd name="T0" fmla="*/ 5 w 8"/>
                <a:gd name="T1" fmla="*/ 1 h 9"/>
                <a:gd name="T2" fmla="*/ 3 w 8"/>
                <a:gd name="T3" fmla="*/ 4 h 9"/>
                <a:gd name="T4" fmla="*/ 0 w 8"/>
                <a:gd name="T5" fmla="*/ 7 h 9"/>
                <a:gd name="T6" fmla="*/ 2 w 8"/>
                <a:gd name="T7" fmla="*/ 8 h 9"/>
                <a:gd name="T8" fmla="*/ 4 w 8"/>
                <a:gd name="T9" fmla="*/ 6 h 9"/>
                <a:gd name="T10" fmla="*/ 7 w 8"/>
                <a:gd name="T11" fmla="*/ 3 h 9"/>
                <a:gd name="T12" fmla="*/ 5 w 8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4" y="2"/>
                    <a:pt x="4" y="3"/>
                    <a:pt x="3" y="4"/>
                  </a:cubicBezTo>
                  <a:cubicBezTo>
                    <a:pt x="2" y="5"/>
                    <a:pt x="1" y="6"/>
                    <a:pt x="0" y="7"/>
                  </a:cubicBezTo>
                  <a:cubicBezTo>
                    <a:pt x="0" y="8"/>
                    <a:pt x="1" y="9"/>
                    <a:pt x="2" y="8"/>
                  </a:cubicBezTo>
                  <a:cubicBezTo>
                    <a:pt x="3" y="8"/>
                    <a:pt x="4" y="6"/>
                    <a:pt x="4" y="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1" name="Freeform 542"/>
            <p:cNvSpPr>
              <a:spLocks/>
            </p:cNvSpPr>
            <p:nvPr/>
          </p:nvSpPr>
          <p:spPr bwMode="auto">
            <a:xfrm>
              <a:off x="2745320" y="4740881"/>
              <a:ext cx="84364" cy="89052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5 h 9"/>
                <a:gd name="T4" fmla="*/ 0 w 9"/>
                <a:gd name="T5" fmla="*/ 8 h 9"/>
                <a:gd name="T6" fmla="*/ 2 w 9"/>
                <a:gd name="T7" fmla="*/ 9 h 9"/>
                <a:gd name="T8" fmla="*/ 5 w 9"/>
                <a:gd name="T9" fmla="*/ 6 h 9"/>
                <a:gd name="T10" fmla="*/ 8 w 9"/>
                <a:gd name="T11" fmla="*/ 3 h 9"/>
                <a:gd name="T12" fmla="*/ 7 w 9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5" y="2"/>
                    <a:pt x="4" y="3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9" y="1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2" name="Freeform 543"/>
            <p:cNvSpPr>
              <a:spLocks/>
            </p:cNvSpPr>
            <p:nvPr/>
          </p:nvSpPr>
          <p:spPr bwMode="auto">
            <a:xfrm>
              <a:off x="2937481" y="4604960"/>
              <a:ext cx="56243" cy="89052"/>
            </a:xfrm>
            <a:custGeom>
              <a:avLst/>
              <a:gdLst>
                <a:gd name="T0" fmla="*/ 4 w 6"/>
                <a:gd name="T1" fmla="*/ 2 h 9"/>
                <a:gd name="T2" fmla="*/ 2 w 6"/>
                <a:gd name="T3" fmla="*/ 4 h 9"/>
                <a:gd name="T4" fmla="*/ 0 w 6"/>
                <a:gd name="T5" fmla="*/ 7 h 9"/>
                <a:gd name="T6" fmla="*/ 1 w 6"/>
                <a:gd name="T7" fmla="*/ 8 h 9"/>
                <a:gd name="T8" fmla="*/ 3 w 6"/>
                <a:gd name="T9" fmla="*/ 6 h 9"/>
                <a:gd name="T10" fmla="*/ 5 w 6"/>
                <a:gd name="T11" fmla="*/ 3 h 9"/>
                <a:gd name="T12" fmla="*/ 4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4" y="2"/>
                  </a:moveTo>
                  <a:cubicBezTo>
                    <a:pt x="3" y="3"/>
                    <a:pt x="2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1" y="9"/>
                    <a:pt x="1" y="8"/>
                  </a:cubicBezTo>
                  <a:cubicBezTo>
                    <a:pt x="2" y="8"/>
                    <a:pt x="3" y="7"/>
                    <a:pt x="3" y="6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6" y="2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3" name="Freeform 544"/>
            <p:cNvSpPr>
              <a:spLocks/>
            </p:cNvSpPr>
            <p:nvPr/>
          </p:nvSpPr>
          <p:spPr bwMode="auto">
            <a:xfrm>
              <a:off x="3003097" y="4604960"/>
              <a:ext cx="70305" cy="79678"/>
            </a:xfrm>
            <a:custGeom>
              <a:avLst/>
              <a:gdLst>
                <a:gd name="T0" fmla="*/ 5 w 7"/>
                <a:gd name="T1" fmla="*/ 1 h 8"/>
                <a:gd name="T2" fmla="*/ 2 w 7"/>
                <a:gd name="T3" fmla="*/ 4 h 8"/>
                <a:gd name="T4" fmla="*/ 0 w 7"/>
                <a:gd name="T5" fmla="*/ 7 h 8"/>
                <a:gd name="T6" fmla="*/ 1 w 7"/>
                <a:gd name="T7" fmla="*/ 8 h 8"/>
                <a:gd name="T8" fmla="*/ 3 w 7"/>
                <a:gd name="T9" fmla="*/ 6 h 8"/>
                <a:gd name="T10" fmla="*/ 6 w 7"/>
                <a:gd name="T11" fmla="*/ 3 h 8"/>
                <a:gd name="T12" fmla="*/ 5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8"/>
                    <a:pt x="3" y="7"/>
                    <a:pt x="3" y="6"/>
                  </a:cubicBezTo>
                  <a:cubicBezTo>
                    <a:pt x="4" y="5"/>
                    <a:pt x="5" y="4"/>
                    <a:pt x="6" y="3"/>
                  </a:cubicBezTo>
                  <a:cubicBezTo>
                    <a:pt x="7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" name="Freeform 545"/>
            <p:cNvSpPr>
              <a:spLocks/>
            </p:cNvSpPr>
            <p:nvPr/>
          </p:nvSpPr>
          <p:spPr bwMode="auto">
            <a:xfrm>
              <a:off x="3064028" y="4614334"/>
              <a:ext cx="74990" cy="70305"/>
            </a:xfrm>
            <a:custGeom>
              <a:avLst/>
              <a:gdLst>
                <a:gd name="T0" fmla="*/ 5 w 8"/>
                <a:gd name="T1" fmla="*/ 0 h 7"/>
                <a:gd name="T2" fmla="*/ 2 w 8"/>
                <a:gd name="T3" fmla="*/ 3 h 7"/>
                <a:gd name="T4" fmla="*/ 0 w 8"/>
                <a:gd name="T5" fmla="*/ 6 h 7"/>
                <a:gd name="T6" fmla="*/ 2 w 8"/>
                <a:gd name="T7" fmla="*/ 7 h 7"/>
                <a:gd name="T8" fmla="*/ 4 w 8"/>
                <a:gd name="T9" fmla="*/ 5 h 7"/>
                <a:gd name="T10" fmla="*/ 7 w 8"/>
                <a:gd name="T11" fmla="*/ 2 h 7"/>
                <a:gd name="T12" fmla="*/ 5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3" y="6"/>
                    <a:pt x="4" y="5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8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" name="Freeform 546"/>
            <p:cNvSpPr>
              <a:spLocks/>
            </p:cNvSpPr>
            <p:nvPr/>
          </p:nvSpPr>
          <p:spPr bwMode="auto">
            <a:xfrm>
              <a:off x="3120271" y="4604960"/>
              <a:ext cx="65616" cy="89052"/>
            </a:xfrm>
            <a:custGeom>
              <a:avLst/>
              <a:gdLst>
                <a:gd name="T0" fmla="*/ 5 w 7"/>
                <a:gd name="T1" fmla="*/ 1 h 9"/>
                <a:gd name="T2" fmla="*/ 2 w 7"/>
                <a:gd name="T3" fmla="*/ 4 h 9"/>
                <a:gd name="T4" fmla="*/ 0 w 7"/>
                <a:gd name="T5" fmla="*/ 7 h 9"/>
                <a:gd name="T6" fmla="*/ 1 w 7"/>
                <a:gd name="T7" fmla="*/ 8 h 9"/>
                <a:gd name="T8" fmla="*/ 4 w 7"/>
                <a:gd name="T9" fmla="*/ 6 h 9"/>
                <a:gd name="T10" fmla="*/ 6 w 7"/>
                <a:gd name="T11" fmla="*/ 3 h 9"/>
                <a:gd name="T12" fmla="*/ 5 w 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5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0" y="9"/>
                    <a:pt x="1" y="8"/>
                  </a:cubicBezTo>
                  <a:cubicBezTo>
                    <a:pt x="2" y="8"/>
                    <a:pt x="3" y="7"/>
                    <a:pt x="4" y="6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7" y="2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6" name="Freeform 547"/>
            <p:cNvSpPr>
              <a:spLocks/>
            </p:cNvSpPr>
            <p:nvPr/>
          </p:nvSpPr>
          <p:spPr bwMode="auto">
            <a:xfrm>
              <a:off x="3176513" y="4604960"/>
              <a:ext cx="70305" cy="89052"/>
            </a:xfrm>
            <a:custGeom>
              <a:avLst/>
              <a:gdLst>
                <a:gd name="T0" fmla="*/ 5 w 7"/>
                <a:gd name="T1" fmla="*/ 1 h 9"/>
                <a:gd name="T2" fmla="*/ 2 w 7"/>
                <a:gd name="T3" fmla="*/ 5 h 9"/>
                <a:gd name="T4" fmla="*/ 0 w 7"/>
                <a:gd name="T5" fmla="*/ 8 h 9"/>
                <a:gd name="T6" fmla="*/ 1 w 7"/>
                <a:gd name="T7" fmla="*/ 8 h 9"/>
                <a:gd name="T8" fmla="*/ 4 w 7"/>
                <a:gd name="T9" fmla="*/ 6 h 9"/>
                <a:gd name="T10" fmla="*/ 6 w 7"/>
                <a:gd name="T11" fmla="*/ 3 h 9"/>
                <a:gd name="T12" fmla="*/ 5 w 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5" y="1"/>
                  </a:moveTo>
                  <a:cubicBezTo>
                    <a:pt x="4" y="2"/>
                    <a:pt x="3" y="3"/>
                    <a:pt x="2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8"/>
                    <a:pt x="1" y="9"/>
                    <a:pt x="1" y="8"/>
                  </a:cubicBezTo>
                  <a:cubicBezTo>
                    <a:pt x="2" y="8"/>
                    <a:pt x="3" y="7"/>
                    <a:pt x="4" y="6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7" y="2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7" name="Freeform 548"/>
            <p:cNvSpPr>
              <a:spLocks/>
            </p:cNvSpPr>
            <p:nvPr/>
          </p:nvSpPr>
          <p:spPr bwMode="auto">
            <a:xfrm>
              <a:off x="3228067" y="4604960"/>
              <a:ext cx="74990" cy="89052"/>
            </a:xfrm>
            <a:custGeom>
              <a:avLst/>
              <a:gdLst>
                <a:gd name="T0" fmla="*/ 6 w 8"/>
                <a:gd name="T1" fmla="*/ 1 h 9"/>
                <a:gd name="T2" fmla="*/ 3 w 8"/>
                <a:gd name="T3" fmla="*/ 5 h 9"/>
                <a:gd name="T4" fmla="*/ 1 w 8"/>
                <a:gd name="T5" fmla="*/ 8 h 9"/>
                <a:gd name="T6" fmla="*/ 2 w 8"/>
                <a:gd name="T7" fmla="*/ 9 h 9"/>
                <a:gd name="T8" fmla="*/ 5 w 8"/>
                <a:gd name="T9" fmla="*/ 6 h 9"/>
                <a:gd name="T10" fmla="*/ 7 w 8"/>
                <a:gd name="T11" fmla="*/ 3 h 9"/>
                <a:gd name="T12" fmla="*/ 6 w 8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2"/>
                    <a:pt x="4" y="4"/>
                    <a:pt x="3" y="5"/>
                  </a:cubicBezTo>
                  <a:cubicBezTo>
                    <a:pt x="2" y="6"/>
                    <a:pt x="1" y="6"/>
                    <a:pt x="1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5" y="5"/>
                    <a:pt x="6" y="4"/>
                    <a:pt x="7" y="3"/>
                  </a:cubicBezTo>
                  <a:cubicBezTo>
                    <a:pt x="8" y="2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8" name="Freeform 549"/>
            <p:cNvSpPr>
              <a:spLocks/>
            </p:cNvSpPr>
            <p:nvPr/>
          </p:nvSpPr>
          <p:spPr bwMode="auto">
            <a:xfrm>
              <a:off x="3303058" y="4604960"/>
              <a:ext cx="56243" cy="79678"/>
            </a:xfrm>
            <a:custGeom>
              <a:avLst/>
              <a:gdLst>
                <a:gd name="T0" fmla="*/ 4 w 6"/>
                <a:gd name="T1" fmla="*/ 1 h 8"/>
                <a:gd name="T2" fmla="*/ 2 w 6"/>
                <a:gd name="T3" fmla="*/ 4 h 8"/>
                <a:gd name="T4" fmla="*/ 0 w 6"/>
                <a:gd name="T5" fmla="*/ 7 h 8"/>
                <a:gd name="T6" fmla="*/ 1 w 6"/>
                <a:gd name="T7" fmla="*/ 8 h 8"/>
                <a:gd name="T8" fmla="*/ 4 w 6"/>
                <a:gd name="T9" fmla="*/ 5 h 8"/>
                <a:gd name="T10" fmla="*/ 6 w 6"/>
                <a:gd name="T11" fmla="*/ 3 h 8"/>
                <a:gd name="T12" fmla="*/ 4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4" y="1"/>
                  </a:moveTo>
                  <a:cubicBezTo>
                    <a:pt x="3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6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9" name="Freeform 550"/>
            <p:cNvSpPr>
              <a:spLocks/>
            </p:cNvSpPr>
            <p:nvPr/>
          </p:nvSpPr>
          <p:spPr bwMode="auto">
            <a:xfrm>
              <a:off x="3349926" y="4604960"/>
              <a:ext cx="70305" cy="79678"/>
            </a:xfrm>
            <a:custGeom>
              <a:avLst/>
              <a:gdLst>
                <a:gd name="T0" fmla="*/ 4 w 7"/>
                <a:gd name="T1" fmla="*/ 1 h 8"/>
                <a:gd name="T2" fmla="*/ 2 w 7"/>
                <a:gd name="T3" fmla="*/ 4 h 8"/>
                <a:gd name="T4" fmla="*/ 0 w 7"/>
                <a:gd name="T5" fmla="*/ 7 h 8"/>
                <a:gd name="T6" fmla="*/ 2 w 7"/>
                <a:gd name="T7" fmla="*/ 8 h 8"/>
                <a:gd name="T8" fmla="*/ 4 w 7"/>
                <a:gd name="T9" fmla="*/ 6 h 8"/>
                <a:gd name="T10" fmla="*/ 6 w 7"/>
                <a:gd name="T11" fmla="*/ 3 h 8"/>
                <a:gd name="T12" fmla="*/ 4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4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2" y="5"/>
                    <a:pt x="1" y="6"/>
                    <a:pt x="0" y="7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7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0" name="Freeform 551"/>
            <p:cNvSpPr>
              <a:spLocks/>
            </p:cNvSpPr>
            <p:nvPr/>
          </p:nvSpPr>
          <p:spPr bwMode="auto">
            <a:xfrm>
              <a:off x="3359300" y="4633081"/>
              <a:ext cx="98426" cy="117173"/>
            </a:xfrm>
            <a:custGeom>
              <a:avLst/>
              <a:gdLst>
                <a:gd name="T0" fmla="*/ 7 w 10"/>
                <a:gd name="T1" fmla="*/ 1 h 12"/>
                <a:gd name="T2" fmla="*/ 3 w 10"/>
                <a:gd name="T3" fmla="*/ 6 h 12"/>
                <a:gd name="T4" fmla="*/ 1 w 10"/>
                <a:gd name="T5" fmla="*/ 11 h 12"/>
                <a:gd name="T6" fmla="*/ 2 w 10"/>
                <a:gd name="T7" fmla="*/ 12 h 12"/>
                <a:gd name="T8" fmla="*/ 5 w 10"/>
                <a:gd name="T9" fmla="*/ 8 h 12"/>
                <a:gd name="T10" fmla="*/ 9 w 10"/>
                <a:gd name="T11" fmla="*/ 3 h 12"/>
                <a:gd name="T12" fmla="*/ 7 w 10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7" y="1"/>
                  </a:moveTo>
                  <a:cubicBezTo>
                    <a:pt x="6" y="3"/>
                    <a:pt x="5" y="5"/>
                    <a:pt x="3" y="6"/>
                  </a:cubicBezTo>
                  <a:cubicBezTo>
                    <a:pt x="2" y="7"/>
                    <a:pt x="1" y="9"/>
                    <a:pt x="1" y="11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3" y="11"/>
                    <a:pt x="4" y="9"/>
                    <a:pt x="5" y="8"/>
                  </a:cubicBezTo>
                  <a:cubicBezTo>
                    <a:pt x="7" y="6"/>
                    <a:pt x="8" y="4"/>
                    <a:pt x="9" y="3"/>
                  </a:cubicBezTo>
                  <a:cubicBezTo>
                    <a:pt x="10" y="2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1" name="Freeform 552"/>
            <p:cNvSpPr>
              <a:spLocks/>
            </p:cNvSpPr>
            <p:nvPr/>
          </p:nvSpPr>
          <p:spPr bwMode="auto">
            <a:xfrm>
              <a:off x="3368674" y="4712759"/>
              <a:ext cx="89052" cy="117173"/>
            </a:xfrm>
            <a:custGeom>
              <a:avLst/>
              <a:gdLst>
                <a:gd name="T0" fmla="*/ 6 w 9"/>
                <a:gd name="T1" fmla="*/ 1 h 12"/>
                <a:gd name="T2" fmla="*/ 3 w 9"/>
                <a:gd name="T3" fmla="*/ 5 h 12"/>
                <a:gd name="T4" fmla="*/ 0 w 9"/>
                <a:gd name="T5" fmla="*/ 10 h 12"/>
                <a:gd name="T6" fmla="*/ 1 w 9"/>
                <a:gd name="T7" fmla="*/ 11 h 12"/>
                <a:gd name="T8" fmla="*/ 4 w 9"/>
                <a:gd name="T9" fmla="*/ 7 h 12"/>
                <a:gd name="T10" fmla="*/ 8 w 9"/>
                <a:gd name="T11" fmla="*/ 3 h 12"/>
                <a:gd name="T12" fmla="*/ 6 w 9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2">
                  <a:moveTo>
                    <a:pt x="6" y="1"/>
                  </a:moveTo>
                  <a:cubicBezTo>
                    <a:pt x="5" y="3"/>
                    <a:pt x="4" y="4"/>
                    <a:pt x="3" y="5"/>
                  </a:cubicBezTo>
                  <a:cubicBezTo>
                    <a:pt x="2" y="7"/>
                    <a:pt x="0" y="8"/>
                    <a:pt x="0" y="10"/>
                  </a:cubicBezTo>
                  <a:cubicBezTo>
                    <a:pt x="0" y="10"/>
                    <a:pt x="0" y="12"/>
                    <a:pt x="1" y="11"/>
                  </a:cubicBezTo>
                  <a:cubicBezTo>
                    <a:pt x="3" y="10"/>
                    <a:pt x="3" y="8"/>
                    <a:pt x="4" y="7"/>
                  </a:cubicBezTo>
                  <a:cubicBezTo>
                    <a:pt x="6" y="6"/>
                    <a:pt x="7" y="4"/>
                    <a:pt x="8" y="3"/>
                  </a:cubicBezTo>
                  <a:cubicBezTo>
                    <a:pt x="9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2" name="Freeform 553"/>
            <p:cNvSpPr>
              <a:spLocks/>
            </p:cNvSpPr>
            <p:nvPr/>
          </p:nvSpPr>
          <p:spPr bwMode="auto">
            <a:xfrm>
              <a:off x="3368674" y="4787750"/>
              <a:ext cx="89052" cy="107800"/>
            </a:xfrm>
            <a:custGeom>
              <a:avLst/>
              <a:gdLst>
                <a:gd name="T0" fmla="*/ 6 w 9"/>
                <a:gd name="T1" fmla="*/ 1 h 11"/>
                <a:gd name="T2" fmla="*/ 3 w 9"/>
                <a:gd name="T3" fmla="*/ 5 h 11"/>
                <a:gd name="T4" fmla="*/ 0 w 9"/>
                <a:gd name="T5" fmla="*/ 9 h 11"/>
                <a:gd name="T6" fmla="*/ 1 w 9"/>
                <a:gd name="T7" fmla="*/ 10 h 11"/>
                <a:gd name="T8" fmla="*/ 4 w 9"/>
                <a:gd name="T9" fmla="*/ 7 h 11"/>
                <a:gd name="T10" fmla="*/ 8 w 9"/>
                <a:gd name="T11" fmla="*/ 3 h 11"/>
                <a:gd name="T12" fmla="*/ 6 w 9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6" y="1"/>
                  </a:moveTo>
                  <a:cubicBezTo>
                    <a:pt x="5" y="3"/>
                    <a:pt x="4" y="4"/>
                    <a:pt x="3" y="5"/>
                  </a:cubicBezTo>
                  <a:cubicBezTo>
                    <a:pt x="2" y="6"/>
                    <a:pt x="0" y="8"/>
                    <a:pt x="0" y="9"/>
                  </a:cubicBezTo>
                  <a:cubicBezTo>
                    <a:pt x="0" y="10"/>
                    <a:pt x="0" y="11"/>
                    <a:pt x="1" y="10"/>
                  </a:cubicBezTo>
                  <a:cubicBezTo>
                    <a:pt x="3" y="10"/>
                    <a:pt x="3" y="8"/>
                    <a:pt x="4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3" name="Freeform 554"/>
            <p:cNvSpPr>
              <a:spLocks/>
            </p:cNvSpPr>
            <p:nvPr/>
          </p:nvSpPr>
          <p:spPr bwMode="auto">
            <a:xfrm>
              <a:off x="3368674" y="4876799"/>
              <a:ext cx="79679" cy="84364"/>
            </a:xfrm>
            <a:custGeom>
              <a:avLst/>
              <a:gdLst>
                <a:gd name="T0" fmla="*/ 6 w 8"/>
                <a:gd name="T1" fmla="*/ 1 h 9"/>
                <a:gd name="T2" fmla="*/ 3 w 8"/>
                <a:gd name="T3" fmla="*/ 5 h 9"/>
                <a:gd name="T4" fmla="*/ 0 w 8"/>
                <a:gd name="T5" fmla="*/ 8 h 9"/>
                <a:gd name="T6" fmla="*/ 2 w 8"/>
                <a:gd name="T7" fmla="*/ 9 h 9"/>
                <a:gd name="T8" fmla="*/ 5 w 8"/>
                <a:gd name="T9" fmla="*/ 6 h 9"/>
                <a:gd name="T10" fmla="*/ 7 w 8"/>
                <a:gd name="T11" fmla="*/ 2 h 9"/>
                <a:gd name="T12" fmla="*/ 6 w 8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2"/>
                    <a:pt x="4" y="3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5"/>
                    <a:pt x="7" y="3"/>
                    <a:pt x="7" y="2"/>
                  </a:cubicBezTo>
                  <a:cubicBezTo>
                    <a:pt x="8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4" name="Freeform 555"/>
            <p:cNvSpPr>
              <a:spLocks/>
            </p:cNvSpPr>
            <p:nvPr/>
          </p:nvSpPr>
          <p:spPr bwMode="auto">
            <a:xfrm>
              <a:off x="3368674" y="4942415"/>
              <a:ext cx="79679" cy="98426"/>
            </a:xfrm>
            <a:custGeom>
              <a:avLst/>
              <a:gdLst>
                <a:gd name="T0" fmla="*/ 6 w 8"/>
                <a:gd name="T1" fmla="*/ 1 h 10"/>
                <a:gd name="T2" fmla="*/ 3 w 8"/>
                <a:gd name="T3" fmla="*/ 4 h 10"/>
                <a:gd name="T4" fmla="*/ 0 w 8"/>
                <a:gd name="T5" fmla="*/ 8 h 10"/>
                <a:gd name="T6" fmla="*/ 1 w 8"/>
                <a:gd name="T7" fmla="*/ 9 h 10"/>
                <a:gd name="T8" fmla="*/ 4 w 8"/>
                <a:gd name="T9" fmla="*/ 6 h 10"/>
                <a:gd name="T10" fmla="*/ 7 w 8"/>
                <a:gd name="T11" fmla="*/ 3 h 10"/>
                <a:gd name="T12" fmla="*/ 6 w 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4" y="3"/>
                    <a:pt x="3" y="4"/>
                  </a:cubicBezTo>
                  <a:cubicBezTo>
                    <a:pt x="2" y="5"/>
                    <a:pt x="1" y="6"/>
                    <a:pt x="0" y="8"/>
                  </a:cubicBezTo>
                  <a:cubicBezTo>
                    <a:pt x="0" y="9"/>
                    <a:pt x="0" y="10"/>
                    <a:pt x="1" y="9"/>
                  </a:cubicBezTo>
                  <a:cubicBezTo>
                    <a:pt x="3" y="8"/>
                    <a:pt x="3" y="7"/>
                    <a:pt x="4" y="6"/>
                  </a:cubicBezTo>
                  <a:cubicBezTo>
                    <a:pt x="5" y="5"/>
                    <a:pt x="6" y="4"/>
                    <a:pt x="7" y="3"/>
                  </a:cubicBezTo>
                  <a:cubicBezTo>
                    <a:pt x="8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5" name="Freeform 556"/>
            <p:cNvSpPr>
              <a:spLocks/>
            </p:cNvSpPr>
            <p:nvPr/>
          </p:nvSpPr>
          <p:spPr bwMode="auto">
            <a:xfrm>
              <a:off x="3368674" y="5012720"/>
              <a:ext cx="79679" cy="84364"/>
            </a:xfrm>
            <a:custGeom>
              <a:avLst/>
              <a:gdLst>
                <a:gd name="T0" fmla="*/ 6 w 8"/>
                <a:gd name="T1" fmla="*/ 1 h 9"/>
                <a:gd name="T2" fmla="*/ 3 w 8"/>
                <a:gd name="T3" fmla="*/ 4 h 9"/>
                <a:gd name="T4" fmla="*/ 0 w 8"/>
                <a:gd name="T5" fmla="*/ 7 h 9"/>
                <a:gd name="T6" fmla="*/ 2 w 8"/>
                <a:gd name="T7" fmla="*/ 9 h 9"/>
                <a:gd name="T8" fmla="*/ 5 w 8"/>
                <a:gd name="T9" fmla="*/ 6 h 9"/>
                <a:gd name="T10" fmla="*/ 8 w 8"/>
                <a:gd name="T11" fmla="*/ 3 h 9"/>
                <a:gd name="T12" fmla="*/ 6 w 8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2"/>
                    <a:pt x="4" y="3"/>
                    <a:pt x="3" y="4"/>
                  </a:cubicBezTo>
                  <a:cubicBezTo>
                    <a:pt x="2" y="5"/>
                    <a:pt x="1" y="6"/>
                    <a:pt x="0" y="7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6" name="Freeform 557"/>
            <p:cNvSpPr>
              <a:spLocks/>
            </p:cNvSpPr>
            <p:nvPr/>
          </p:nvSpPr>
          <p:spPr bwMode="auto">
            <a:xfrm>
              <a:off x="3368674" y="5078336"/>
              <a:ext cx="79679" cy="98426"/>
            </a:xfrm>
            <a:custGeom>
              <a:avLst/>
              <a:gdLst>
                <a:gd name="T0" fmla="*/ 6 w 8"/>
                <a:gd name="T1" fmla="*/ 1 h 10"/>
                <a:gd name="T2" fmla="*/ 3 w 8"/>
                <a:gd name="T3" fmla="*/ 5 h 10"/>
                <a:gd name="T4" fmla="*/ 0 w 8"/>
                <a:gd name="T5" fmla="*/ 8 h 10"/>
                <a:gd name="T6" fmla="*/ 1 w 8"/>
                <a:gd name="T7" fmla="*/ 9 h 10"/>
                <a:gd name="T8" fmla="*/ 4 w 8"/>
                <a:gd name="T9" fmla="*/ 6 h 10"/>
                <a:gd name="T10" fmla="*/ 7 w 8"/>
                <a:gd name="T11" fmla="*/ 3 h 10"/>
                <a:gd name="T12" fmla="*/ 6 w 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4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1" y="10"/>
                    <a:pt x="1" y="9"/>
                  </a:cubicBezTo>
                  <a:cubicBezTo>
                    <a:pt x="3" y="9"/>
                    <a:pt x="3" y="7"/>
                    <a:pt x="4" y="6"/>
                  </a:cubicBezTo>
                  <a:cubicBezTo>
                    <a:pt x="5" y="5"/>
                    <a:pt x="6" y="4"/>
                    <a:pt x="7" y="3"/>
                  </a:cubicBezTo>
                  <a:cubicBezTo>
                    <a:pt x="8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7" name="Freeform 558"/>
            <p:cNvSpPr>
              <a:spLocks/>
            </p:cNvSpPr>
            <p:nvPr/>
          </p:nvSpPr>
          <p:spPr bwMode="auto">
            <a:xfrm>
              <a:off x="3256189" y="5233002"/>
              <a:ext cx="74990" cy="74990"/>
            </a:xfrm>
            <a:custGeom>
              <a:avLst/>
              <a:gdLst>
                <a:gd name="T0" fmla="*/ 5 w 8"/>
                <a:gd name="T1" fmla="*/ 1 h 8"/>
                <a:gd name="T2" fmla="*/ 3 w 8"/>
                <a:gd name="T3" fmla="*/ 4 h 8"/>
                <a:gd name="T4" fmla="*/ 0 w 8"/>
                <a:gd name="T5" fmla="*/ 7 h 8"/>
                <a:gd name="T6" fmla="*/ 1 w 8"/>
                <a:gd name="T7" fmla="*/ 8 h 8"/>
                <a:gd name="T8" fmla="*/ 4 w 8"/>
                <a:gd name="T9" fmla="*/ 5 h 8"/>
                <a:gd name="T10" fmla="*/ 7 w 8"/>
                <a:gd name="T11" fmla="*/ 2 h 8"/>
                <a:gd name="T12" fmla="*/ 5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4" y="2"/>
                    <a:pt x="3" y="3"/>
                    <a:pt x="3" y="4"/>
                  </a:cubicBezTo>
                  <a:cubicBezTo>
                    <a:pt x="2" y="5"/>
                    <a:pt x="1" y="5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8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8" name="Freeform 559"/>
            <p:cNvSpPr>
              <a:spLocks/>
            </p:cNvSpPr>
            <p:nvPr/>
          </p:nvSpPr>
          <p:spPr bwMode="auto">
            <a:xfrm>
              <a:off x="3303058" y="5148638"/>
              <a:ext cx="164042" cy="159354"/>
            </a:xfrm>
            <a:custGeom>
              <a:avLst/>
              <a:gdLst>
                <a:gd name="T0" fmla="*/ 15 w 17"/>
                <a:gd name="T1" fmla="*/ 0 h 17"/>
                <a:gd name="T2" fmla="*/ 0 w 17"/>
                <a:gd name="T3" fmla="*/ 17 h 17"/>
                <a:gd name="T4" fmla="*/ 0 w 17"/>
                <a:gd name="T5" fmla="*/ 17 h 17"/>
                <a:gd name="T6" fmla="*/ 1 w 17"/>
                <a:gd name="T7" fmla="*/ 17 h 17"/>
                <a:gd name="T8" fmla="*/ 3 w 17"/>
                <a:gd name="T9" fmla="*/ 17 h 17"/>
                <a:gd name="T10" fmla="*/ 16 w 17"/>
                <a:gd name="T11" fmla="*/ 2 h 17"/>
                <a:gd name="T12" fmla="*/ 15 w 1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10" y="6"/>
                    <a:pt x="5" y="11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7" y="12"/>
                    <a:pt x="12" y="7"/>
                    <a:pt x="16" y="2"/>
                  </a:cubicBezTo>
                  <a:cubicBezTo>
                    <a:pt x="17" y="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9" name="Freeform 560"/>
            <p:cNvSpPr>
              <a:spLocks/>
            </p:cNvSpPr>
            <p:nvPr/>
          </p:nvSpPr>
          <p:spPr bwMode="auto">
            <a:xfrm>
              <a:off x="3368674" y="5214254"/>
              <a:ext cx="89052" cy="93738"/>
            </a:xfrm>
            <a:custGeom>
              <a:avLst/>
              <a:gdLst>
                <a:gd name="T0" fmla="*/ 7 w 9"/>
                <a:gd name="T1" fmla="*/ 1 h 10"/>
                <a:gd name="T2" fmla="*/ 3 w 9"/>
                <a:gd name="T3" fmla="*/ 5 h 10"/>
                <a:gd name="T4" fmla="*/ 0 w 9"/>
                <a:gd name="T5" fmla="*/ 9 h 10"/>
                <a:gd name="T6" fmla="*/ 1 w 9"/>
                <a:gd name="T7" fmla="*/ 10 h 10"/>
                <a:gd name="T8" fmla="*/ 4 w 9"/>
                <a:gd name="T9" fmla="*/ 6 h 10"/>
                <a:gd name="T10" fmla="*/ 8 w 9"/>
                <a:gd name="T11" fmla="*/ 2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5" y="2"/>
                    <a:pt x="4" y="4"/>
                    <a:pt x="3" y="5"/>
                  </a:cubicBezTo>
                  <a:cubicBezTo>
                    <a:pt x="2" y="6"/>
                    <a:pt x="1" y="8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3" y="9"/>
                    <a:pt x="3" y="7"/>
                    <a:pt x="4" y="6"/>
                  </a:cubicBezTo>
                  <a:cubicBezTo>
                    <a:pt x="6" y="5"/>
                    <a:pt x="7" y="4"/>
                    <a:pt x="8" y="2"/>
                  </a:cubicBezTo>
                  <a:cubicBezTo>
                    <a:pt x="9" y="2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0" name="Freeform 561"/>
            <p:cNvSpPr>
              <a:spLocks/>
            </p:cNvSpPr>
            <p:nvPr/>
          </p:nvSpPr>
          <p:spPr bwMode="auto">
            <a:xfrm>
              <a:off x="3185887" y="5233002"/>
              <a:ext cx="79679" cy="74990"/>
            </a:xfrm>
            <a:custGeom>
              <a:avLst/>
              <a:gdLst>
                <a:gd name="T0" fmla="*/ 6 w 8"/>
                <a:gd name="T1" fmla="*/ 1 h 8"/>
                <a:gd name="T2" fmla="*/ 3 w 8"/>
                <a:gd name="T3" fmla="*/ 3 h 8"/>
                <a:gd name="T4" fmla="*/ 0 w 8"/>
                <a:gd name="T5" fmla="*/ 6 h 8"/>
                <a:gd name="T6" fmla="*/ 1 w 8"/>
                <a:gd name="T7" fmla="*/ 7 h 8"/>
                <a:gd name="T8" fmla="*/ 4 w 8"/>
                <a:gd name="T9" fmla="*/ 5 h 8"/>
                <a:gd name="T10" fmla="*/ 7 w 8"/>
                <a:gd name="T11" fmla="*/ 2 h 8"/>
                <a:gd name="T12" fmla="*/ 6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5" y="2"/>
                    <a:pt x="4" y="2"/>
                    <a:pt x="3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7"/>
                    <a:pt x="1" y="8"/>
                    <a:pt x="1" y="7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8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1" name="Freeform 562"/>
            <p:cNvSpPr>
              <a:spLocks/>
            </p:cNvSpPr>
            <p:nvPr/>
          </p:nvSpPr>
          <p:spPr bwMode="auto">
            <a:xfrm>
              <a:off x="3120271" y="5223628"/>
              <a:ext cx="74990" cy="84364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5 h 9"/>
                <a:gd name="T4" fmla="*/ 0 w 8"/>
                <a:gd name="T5" fmla="*/ 9 h 9"/>
                <a:gd name="T6" fmla="*/ 0 w 8"/>
                <a:gd name="T7" fmla="*/ 9 h 9"/>
                <a:gd name="T8" fmla="*/ 2 w 8"/>
                <a:gd name="T9" fmla="*/ 9 h 9"/>
                <a:gd name="T10" fmla="*/ 4 w 8"/>
                <a:gd name="T11" fmla="*/ 6 h 9"/>
                <a:gd name="T12" fmla="*/ 7 w 8"/>
                <a:gd name="T13" fmla="*/ 3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4" y="3"/>
                    <a:pt x="3" y="4"/>
                    <a:pt x="2" y="5"/>
                  </a:cubicBezTo>
                  <a:cubicBezTo>
                    <a:pt x="1" y="6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3" y="8"/>
                    <a:pt x="3" y="7"/>
                    <a:pt x="4" y="6"/>
                  </a:cubicBezTo>
                  <a:cubicBezTo>
                    <a:pt x="5" y="5"/>
                    <a:pt x="6" y="4"/>
                    <a:pt x="7" y="3"/>
                  </a:cubicBezTo>
                  <a:cubicBezTo>
                    <a:pt x="8" y="2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2" name="Freeform 563"/>
            <p:cNvSpPr>
              <a:spLocks/>
            </p:cNvSpPr>
            <p:nvPr/>
          </p:nvSpPr>
          <p:spPr bwMode="auto">
            <a:xfrm>
              <a:off x="2754693" y="4797123"/>
              <a:ext cx="84364" cy="107800"/>
            </a:xfrm>
            <a:custGeom>
              <a:avLst/>
              <a:gdLst>
                <a:gd name="T0" fmla="*/ 6 w 9"/>
                <a:gd name="T1" fmla="*/ 1 h 11"/>
                <a:gd name="T2" fmla="*/ 3 w 9"/>
                <a:gd name="T3" fmla="*/ 5 h 11"/>
                <a:gd name="T4" fmla="*/ 1 w 9"/>
                <a:gd name="T5" fmla="*/ 9 h 11"/>
                <a:gd name="T6" fmla="*/ 2 w 9"/>
                <a:gd name="T7" fmla="*/ 10 h 11"/>
                <a:gd name="T8" fmla="*/ 5 w 9"/>
                <a:gd name="T9" fmla="*/ 6 h 11"/>
                <a:gd name="T10" fmla="*/ 8 w 9"/>
                <a:gd name="T11" fmla="*/ 2 h 11"/>
                <a:gd name="T12" fmla="*/ 6 w 9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6" y="1"/>
                  </a:moveTo>
                  <a:cubicBezTo>
                    <a:pt x="5" y="3"/>
                    <a:pt x="4" y="4"/>
                    <a:pt x="3" y="5"/>
                  </a:cubicBezTo>
                  <a:cubicBezTo>
                    <a:pt x="2" y="6"/>
                    <a:pt x="1" y="7"/>
                    <a:pt x="1" y="9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3" y="9"/>
                    <a:pt x="4" y="8"/>
                    <a:pt x="5" y="6"/>
                  </a:cubicBezTo>
                  <a:cubicBezTo>
                    <a:pt x="6" y="5"/>
                    <a:pt x="7" y="4"/>
                    <a:pt x="8" y="2"/>
                  </a:cubicBezTo>
                  <a:cubicBezTo>
                    <a:pt x="9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3" name="Freeform 564"/>
            <p:cNvSpPr>
              <a:spLocks/>
            </p:cNvSpPr>
            <p:nvPr/>
          </p:nvSpPr>
          <p:spPr bwMode="auto">
            <a:xfrm>
              <a:off x="2754693" y="4876799"/>
              <a:ext cx="74990" cy="93738"/>
            </a:xfrm>
            <a:custGeom>
              <a:avLst/>
              <a:gdLst>
                <a:gd name="T0" fmla="*/ 6 w 8"/>
                <a:gd name="T1" fmla="*/ 1 h 10"/>
                <a:gd name="T2" fmla="*/ 3 w 8"/>
                <a:gd name="T3" fmla="*/ 5 h 10"/>
                <a:gd name="T4" fmla="*/ 0 w 8"/>
                <a:gd name="T5" fmla="*/ 8 h 10"/>
                <a:gd name="T6" fmla="*/ 1 w 8"/>
                <a:gd name="T7" fmla="*/ 10 h 10"/>
                <a:gd name="T8" fmla="*/ 4 w 8"/>
                <a:gd name="T9" fmla="*/ 7 h 10"/>
                <a:gd name="T10" fmla="*/ 8 w 8"/>
                <a:gd name="T11" fmla="*/ 3 h 10"/>
                <a:gd name="T12" fmla="*/ 6 w 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3"/>
                    <a:pt x="4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3" y="9"/>
                    <a:pt x="3" y="8"/>
                    <a:pt x="4" y="7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4" name="Freeform 565"/>
            <p:cNvSpPr>
              <a:spLocks/>
            </p:cNvSpPr>
            <p:nvPr/>
          </p:nvSpPr>
          <p:spPr bwMode="auto">
            <a:xfrm>
              <a:off x="2754693" y="4951789"/>
              <a:ext cx="84364" cy="98426"/>
            </a:xfrm>
            <a:custGeom>
              <a:avLst/>
              <a:gdLst>
                <a:gd name="T0" fmla="*/ 6 w 9"/>
                <a:gd name="T1" fmla="*/ 1 h 10"/>
                <a:gd name="T2" fmla="*/ 3 w 9"/>
                <a:gd name="T3" fmla="*/ 5 h 10"/>
                <a:gd name="T4" fmla="*/ 0 w 9"/>
                <a:gd name="T5" fmla="*/ 9 h 10"/>
                <a:gd name="T6" fmla="*/ 1 w 9"/>
                <a:gd name="T7" fmla="*/ 10 h 10"/>
                <a:gd name="T8" fmla="*/ 4 w 9"/>
                <a:gd name="T9" fmla="*/ 7 h 10"/>
                <a:gd name="T10" fmla="*/ 8 w 9"/>
                <a:gd name="T11" fmla="*/ 3 h 10"/>
                <a:gd name="T12" fmla="*/ 6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1"/>
                  </a:moveTo>
                  <a:cubicBezTo>
                    <a:pt x="5" y="3"/>
                    <a:pt x="4" y="4"/>
                    <a:pt x="3" y="5"/>
                  </a:cubicBezTo>
                  <a:cubicBezTo>
                    <a:pt x="2" y="6"/>
                    <a:pt x="0" y="8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3" y="9"/>
                    <a:pt x="4" y="8"/>
                    <a:pt x="4" y="7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9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5" name="Freeform 566"/>
            <p:cNvSpPr>
              <a:spLocks/>
            </p:cNvSpPr>
            <p:nvPr/>
          </p:nvSpPr>
          <p:spPr bwMode="auto">
            <a:xfrm>
              <a:off x="2754693" y="5031467"/>
              <a:ext cx="84364" cy="93738"/>
            </a:xfrm>
            <a:custGeom>
              <a:avLst/>
              <a:gdLst>
                <a:gd name="T0" fmla="*/ 6 w 9"/>
                <a:gd name="T1" fmla="*/ 1 h 10"/>
                <a:gd name="T2" fmla="*/ 3 w 9"/>
                <a:gd name="T3" fmla="*/ 5 h 10"/>
                <a:gd name="T4" fmla="*/ 0 w 9"/>
                <a:gd name="T5" fmla="*/ 8 h 10"/>
                <a:gd name="T6" fmla="*/ 1 w 9"/>
                <a:gd name="T7" fmla="*/ 9 h 10"/>
                <a:gd name="T8" fmla="*/ 5 w 9"/>
                <a:gd name="T9" fmla="*/ 6 h 10"/>
                <a:gd name="T10" fmla="*/ 8 w 9"/>
                <a:gd name="T11" fmla="*/ 3 h 10"/>
                <a:gd name="T12" fmla="*/ 6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1"/>
                  </a:moveTo>
                  <a:cubicBezTo>
                    <a:pt x="5" y="2"/>
                    <a:pt x="4" y="3"/>
                    <a:pt x="3" y="5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9"/>
                    <a:pt x="1" y="10"/>
                    <a:pt x="1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9" y="2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6" name="Freeform 567"/>
            <p:cNvSpPr>
              <a:spLocks/>
            </p:cNvSpPr>
            <p:nvPr/>
          </p:nvSpPr>
          <p:spPr bwMode="auto">
            <a:xfrm>
              <a:off x="2764067" y="5106457"/>
              <a:ext cx="65616" cy="89052"/>
            </a:xfrm>
            <a:custGeom>
              <a:avLst/>
              <a:gdLst>
                <a:gd name="T0" fmla="*/ 5 w 7"/>
                <a:gd name="T1" fmla="*/ 1 h 9"/>
                <a:gd name="T2" fmla="*/ 2 w 7"/>
                <a:gd name="T3" fmla="*/ 4 h 9"/>
                <a:gd name="T4" fmla="*/ 0 w 7"/>
                <a:gd name="T5" fmla="*/ 7 h 9"/>
                <a:gd name="T6" fmla="*/ 1 w 7"/>
                <a:gd name="T7" fmla="*/ 8 h 9"/>
                <a:gd name="T8" fmla="*/ 4 w 7"/>
                <a:gd name="T9" fmla="*/ 6 h 9"/>
                <a:gd name="T10" fmla="*/ 7 w 7"/>
                <a:gd name="T11" fmla="*/ 3 h 9"/>
                <a:gd name="T12" fmla="*/ 5 w 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5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0" y="9"/>
                    <a:pt x="1" y="8"/>
                  </a:cubicBezTo>
                  <a:cubicBezTo>
                    <a:pt x="2" y="8"/>
                    <a:pt x="3" y="7"/>
                    <a:pt x="4" y="6"/>
                  </a:cubicBezTo>
                  <a:cubicBezTo>
                    <a:pt x="5" y="5"/>
                    <a:pt x="6" y="4"/>
                    <a:pt x="7" y="3"/>
                  </a:cubicBezTo>
                  <a:cubicBezTo>
                    <a:pt x="7" y="2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7" name="Freeform 568"/>
            <p:cNvSpPr>
              <a:spLocks/>
            </p:cNvSpPr>
            <p:nvPr/>
          </p:nvSpPr>
          <p:spPr bwMode="auto">
            <a:xfrm>
              <a:off x="2764067" y="5186133"/>
              <a:ext cx="65616" cy="74990"/>
            </a:xfrm>
            <a:custGeom>
              <a:avLst/>
              <a:gdLst>
                <a:gd name="T0" fmla="*/ 5 w 7"/>
                <a:gd name="T1" fmla="*/ 1 h 8"/>
                <a:gd name="T2" fmla="*/ 2 w 7"/>
                <a:gd name="T3" fmla="*/ 4 h 8"/>
                <a:gd name="T4" fmla="*/ 0 w 7"/>
                <a:gd name="T5" fmla="*/ 7 h 8"/>
                <a:gd name="T6" fmla="*/ 1 w 7"/>
                <a:gd name="T7" fmla="*/ 8 h 8"/>
                <a:gd name="T8" fmla="*/ 4 w 7"/>
                <a:gd name="T9" fmla="*/ 6 h 8"/>
                <a:gd name="T10" fmla="*/ 6 w 7"/>
                <a:gd name="T11" fmla="*/ 3 h 8"/>
                <a:gd name="T12" fmla="*/ 5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8"/>
                    <a:pt x="3" y="7"/>
                    <a:pt x="4" y="6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7" y="2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8" name="Freeform 569"/>
            <p:cNvSpPr>
              <a:spLocks/>
            </p:cNvSpPr>
            <p:nvPr/>
          </p:nvSpPr>
          <p:spPr bwMode="auto">
            <a:xfrm>
              <a:off x="2792189" y="5223628"/>
              <a:ext cx="89052" cy="84364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5 h 9"/>
                <a:gd name="T4" fmla="*/ 1 w 9"/>
                <a:gd name="T5" fmla="*/ 8 h 9"/>
                <a:gd name="T6" fmla="*/ 2 w 9"/>
                <a:gd name="T7" fmla="*/ 9 h 9"/>
                <a:gd name="T8" fmla="*/ 5 w 9"/>
                <a:gd name="T9" fmla="*/ 6 h 9"/>
                <a:gd name="T10" fmla="*/ 8 w 9"/>
                <a:gd name="T11" fmla="*/ 3 h 9"/>
                <a:gd name="T12" fmla="*/ 7 w 9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5" y="2"/>
                    <a:pt x="4" y="3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9" y="2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9" name="Freeform 570"/>
            <p:cNvSpPr>
              <a:spLocks/>
            </p:cNvSpPr>
            <p:nvPr/>
          </p:nvSpPr>
          <p:spPr bwMode="auto">
            <a:xfrm>
              <a:off x="2871864" y="5233002"/>
              <a:ext cx="74990" cy="65616"/>
            </a:xfrm>
            <a:custGeom>
              <a:avLst/>
              <a:gdLst>
                <a:gd name="T0" fmla="*/ 5 w 8"/>
                <a:gd name="T1" fmla="*/ 1 h 7"/>
                <a:gd name="T2" fmla="*/ 3 w 8"/>
                <a:gd name="T3" fmla="*/ 3 h 7"/>
                <a:gd name="T4" fmla="*/ 1 w 8"/>
                <a:gd name="T5" fmla="*/ 6 h 7"/>
                <a:gd name="T6" fmla="*/ 2 w 8"/>
                <a:gd name="T7" fmla="*/ 7 h 7"/>
                <a:gd name="T8" fmla="*/ 4 w 8"/>
                <a:gd name="T9" fmla="*/ 5 h 7"/>
                <a:gd name="T10" fmla="*/ 7 w 8"/>
                <a:gd name="T11" fmla="*/ 2 h 7"/>
                <a:gd name="T12" fmla="*/ 5 w 8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cubicBezTo>
                    <a:pt x="5" y="2"/>
                    <a:pt x="4" y="2"/>
                    <a:pt x="3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3" y="7"/>
                    <a:pt x="4" y="6"/>
                    <a:pt x="4" y="5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8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0" name="Freeform 571"/>
            <p:cNvSpPr>
              <a:spLocks/>
            </p:cNvSpPr>
            <p:nvPr/>
          </p:nvSpPr>
          <p:spPr bwMode="auto">
            <a:xfrm>
              <a:off x="2937481" y="5233002"/>
              <a:ext cx="65616" cy="74990"/>
            </a:xfrm>
            <a:custGeom>
              <a:avLst/>
              <a:gdLst>
                <a:gd name="T0" fmla="*/ 5 w 7"/>
                <a:gd name="T1" fmla="*/ 1 h 8"/>
                <a:gd name="T2" fmla="*/ 2 w 7"/>
                <a:gd name="T3" fmla="*/ 3 h 8"/>
                <a:gd name="T4" fmla="*/ 1 w 7"/>
                <a:gd name="T5" fmla="*/ 6 h 8"/>
                <a:gd name="T6" fmla="*/ 2 w 7"/>
                <a:gd name="T7" fmla="*/ 7 h 8"/>
                <a:gd name="T8" fmla="*/ 4 w 7"/>
                <a:gd name="T9" fmla="*/ 5 h 8"/>
                <a:gd name="T10" fmla="*/ 6 w 7"/>
                <a:gd name="T11" fmla="*/ 2 h 8"/>
                <a:gd name="T12" fmla="*/ 5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1"/>
                  </a:moveTo>
                  <a:cubicBezTo>
                    <a:pt x="4" y="2"/>
                    <a:pt x="3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1" name="Freeform 572"/>
            <p:cNvSpPr>
              <a:spLocks/>
            </p:cNvSpPr>
            <p:nvPr/>
          </p:nvSpPr>
          <p:spPr bwMode="auto">
            <a:xfrm>
              <a:off x="3012471" y="5233002"/>
              <a:ext cx="60931" cy="65616"/>
            </a:xfrm>
            <a:custGeom>
              <a:avLst/>
              <a:gdLst>
                <a:gd name="T0" fmla="*/ 4 w 6"/>
                <a:gd name="T1" fmla="*/ 1 h 7"/>
                <a:gd name="T2" fmla="*/ 1 w 6"/>
                <a:gd name="T3" fmla="*/ 4 h 7"/>
                <a:gd name="T4" fmla="*/ 0 w 6"/>
                <a:gd name="T5" fmla="*/ 6 h 7"/>
                <a:gd name="T6" fmla="*/ 1 w 6"/>
                <a:gd name="T7" fmla="*/ 7 h 7"/>
                <a:gd name="T8" fmla="*/ 3 w 6"/>
                <a:gd name="T9" fmla="*/ 5 h 7"/>
                <a:gd name="T10" fmla="*/ 5 w 6"/>
                <a:gd name="T11" fmla="*/ 2 h 7"/>
                <a:gd name="T12" fmla="*/ 4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3" y="2"/>
                    <a:pt x="2" y="3"/>
                    <a:pt x="1" y="4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1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2" name="Freeform 573"/>
            <p:cNvSpPr>
              <a:spLocks/>
            </p:cNvSpPr>
            <p:nvPr/>
          </p:nvSpPr>
          <p:spPr bwMode="auto">
            <a:xfrm>
              <a:off x="3073402" y="5233002"/>
              <a:ext cx="56243" cy="65616"/>
            </a:xfrm>
            <a:custGeom>
              <a:avLst/>
              <a:gdLst>
                <a:gd name="T0" fmla="*/ 3 w 6"/>
                <a:gd name="T1" fmla="*/ 1 h 7"/>
                <a:gd name="T2" fmla="*/ 2 w 6"/>
                <a:gd name="T3" fmla="*/ 4 h 7"/>
                <a:gd name="T4" fmla="*/ 0 w 6"/>
                <a:gd name="T5" fmla="*/ 6 h 7"/>
                <a:gd name="T6" fmla="*/ 1 w 6"/>
                <a:gd name="T7" fmla="*/ 7 h 7"/>
                <a:gd name="T8" fmla="*/ 3 w 6"/>
                <a:gd name="T9" fmla="*/ 5 h 7"/>
                <a:gd name="T10" fmla="*/ 5 w 6"/>
                <a:gd name="T11" fmla="*/ 2 h 7"/>
                <a:gd name="T12" fmla="*/ 3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1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2" y="7"/>
                    <a:pt x="3" y="6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7" name="Freeform 1593"/>
            <p:cNvSpPr>
              <a:spLocks noEditPoints="1"/>
            </p:cNvSpPr>
            <p:nvPr/>
          </p:nvSpPr>
          <p:spPr bwMode="auto">
            <a:xfrm>
              <a:off x="2745320" y="4607303"/>
              <a:ext cx="721780" cy="726468"/>
            </a:xfrm>
            <a:custGeom>
              <a:avLst/>
              <a:gdLst>
                <a:gd name="T0" fmla="*/ 75 w 75"/>
                <a:gd name="T1" fmla="*/ 45 h 75"/>
                <a:gd name="T2" fmla="*/ 75 w 75"/>
                <a:gd name="T3" fmla="*/ 11 h 75"/>
                <a:gd name="T4" fmla="*/ 75 w 75"/>
                <a:gd name="T5" fmla="*/ 7 h 75"/>
                <a:gd name="T6" fmla="*/ 58 w 75"/>
                <a:gd name="T7" fmla="*/ 1 h 75"/>
                <a:gd name="T8" fmla="*/ 8 w 75"/>
                <a:gd name="T9" fmla="*/ 1 h 75"/>
                <a:gd name="T10" fmla="*/ 1 w 75"/>
                <a:gd name="T11" fmla="*/ 12 h 75"/>
                <a:gd name="T12" fmla="*/ 2 w 75"/>
                <a:gd name="T13" fmla="*/ 55 h 75"/>
                <a:gd name="T14" fmla="*/ 2 w 75"/>
                <a:gd name="T15" fmla="*/ 70 h 75"/>
                <a:gd name="T16" fmla="*/ 25 w 75"/>
                <a:gd name="T17" fmla="*/ 74 h 75"/>
                <a:gd name="T18" fmla="*/ 59 w 75"/>
                <a:gd name="T19" fmla="*/ 75 h 75"/>
                <a:gd name="T20" fmla="*/ 72 w 75"/>
                <a:gd name="T21" fmla="*/ 74 h 75"/>
                <a:gd name="T22" fmla="*/ 75 w 75"/>
                <a:gd name="T23" fmla="*/ 64 h 75"/>
                <a:gd name="T24" fmla="*/ 68 w 75"/>
                <a:gd name="T25" fmla="*/ 56 h 75"/>
                <a:gd name="T26" fmla="*/ 67 w 75"/>
                <a:gd name="T27" fmla="*/ 67 h 75"/>
                <a:gd name="T28" fmla="*/ 57 w 75"/>
                <a:gd name="T29" fmla="*/ 68 h 75"/>
                <a:gd name="T30" fmla="*/ 17 w 75"/>
                <a:gd name="T31" fmla="*/ 68 h 75"/>
                <a:gd name="T32" fmla="*/ 8 w 75"/>
                <a:gd name="T33" fmla="*/ 56 h 75"/>
                <a:gd name="T34" fmla="*/ 8 w 75"/>
                <a:gd name="T35" fmla="*/ 14 h 75"/>
                <a:gd name="T36" fmla="*/ 15 w 75"/>
                <a:gd name="T37" fmla="*/ 8 h 75"/>
                <a:gd name="T38" fmla="*/ 35 w 75"/>
                <a:gd name="T39" fmla="*/ 8 h 75"/>
                <a:gd name="T40" fmla="*/ 68 w 75"/>
                <a:gd name="T41" fmla="*/ 10 h 75"/>
                <a:gd name="T42" fmla="*/ 68 w 75"/>
                <a:gd name="T43" fmla="*/ 42 h 75"/>
                <a:gd name="T44" fmla="*/ 11 w 75"/>
                <a:gd name="T45" fmla="*/ 10 h 75"/>
                <a:gd name="T46" fmla="*/ 27 w 75"/>
                <a:gd name="T47" fmla="*/ 11 h 75"/>
                <a:gd name="T48" fmla="*/ 59 w 75"/>
                <a:gd name="T49" fmla="*/ 11 h 75"/>
                <a:gd name="T50" fmla="*/ 65 w 75"/>
                <a:gd name="T51" fmla="*/ 12 h 75"/>
                <a:gd name="T52" fmla="*/ 65 w 75"/>
                <a:gd name="T53" fmla="*/ 22 h 75"/>
                <a:gd name="T54" fmla="*/ 66 w 75"/>
                <a:gd name="T55" fmla="*/ 36 h 75"/>
                <a:gd name="T56" fmla="*/ 54 w 75"/>
                <a:gd name="T57" fmla="*/ 36 h 75"/>
                <a:gd name="T58" fmla="*/ 48 w 75"/>
                <a:gd name="T59" fmla="*/ 26 h 75"/>
                <a:gd name="T60" fmla="*/ 37 w 75"/>
                <a:gd name="T61" fmla="*/ 52 h 75"/>
                <a:gd name="T62" fmla="*/ 34 w 75"/>
                <a:gd name="T63" fmla="*/ 37 h 75"/>
                <a:gd name="T64" fmla="*/ 28 w 75"/>
                <a:gd name="T65" fmla="*/ 20 h 75"/>
                <a:gd name="T66" fmla="*/ 22 w 75"/>
                <a:gd name="T67" fmla="*/ 35 h 75"/>
                <a:gd name="T68" fmla="*/ 11 w 75"/>
                <a:gd name="T69" fmla="*/ 36 h 75"/>
                <a:gd name="T70" fmla="*/ 10 w 75"/>
                <a:gd name="T71" fmla="*/ 12 h 75"/>
                <a:gd name="T72" fmla="*/ 11 w 75"/>
                <a:gd name="T73" fmla="*/ 10 h 75"/>
                <a:gd name="T74" fmla="*/ 66 w 75"/>
                <a:gd name="T75" fmla="*/ 61 h 75"/>
                <a:gd name="T76" fmla="*/ 64 w 75"/>
                <a:gd name="T77" fmla="*/ 65 h 75"/>
                <a:gd name="T78" fmla="*/ 29 w 75"/>
                <a:gd name="T79" fmla="*/ 65 h 75"/>
                <a:gd name="T80" fmla="*/ 13 w 75"/>
                <a:gd name="T81" fmla="*/ 65 h 75"/>
                <a:gd name="T82" fmla="*/ 11 w 75"/>
                <a:gd name="T83" fmla="*/ 60 h 75"/>
                <a:gd name="T84" fmla="*/ 19 w 75"/>
                <a:gd name="T85" fmla="*/ 38 h 75"/>
                <a:gd name="T86" fmla="*/ 26 w 75"/>
                <a:gd name="T87" fmla="*/ 29 h 75"/>
                <a:gd name="T88" fmla="*/ 32 w 75"/>
                <a:gd name="T89" fmla="*/ 39 h 75"/>
                <a:gd name="T90" fmla="*/ 36 w 75"/>
                <a:gd name="T91" fmla="*/ 56 h 75"/>
                <a:gd name="T92" fmla="*/ 47 w 75"/>
                <a:gd name="T93" fmla="*/ 30 h 75"/>
                <a:gd name="T94" fmla="*/ 52 w 75"/>
                <a:gd name="T95" fmla="*/ 39 h 75"/>
                <a:gd name="T96" fmla="*/ 66 w 75"/>
                <a:gd name="T97" fmla="*/ 39 h 75"/>
                <a:gd name="T98" fmla="*/ 66 w 75"/>
                <a:gd name="T99" fmla="*/ 56 h 75"/>
                <a:gd name="T100" fmla="*/ 67 w 75"/>
                <a:gd name="T101" fmla="*/ 72 h 75"/>
                <a:gd name="T102" fmla="*/ 24 w 75"/>
                <a:gd name="T103" fmla="*/ 71 h 75"/>
                <a:gd name="T104" fmla="*/ 6 w 75"/>
                <a:gd name="T105" fmla="*/ 70 h 75"/>
                <a:gd name="T106" fmla="*/ 4 w 75"/>
                <a:gd name="T107" fmla="*/ 33 h 75"/>
                <a:gd name="T108" fmla="*/ 4 w 75"/>
                <a:gd name="T109" fmla="*/ 13 h 75"/>
                <a:gd name="T110" fmla="*/ 10 w 75"/>
                <a:gd name="T111" fmla="*/ 4 h 75"/>
                <a:gd name="T112" fmla="*/ 32 w 75"/>
                <a:gd name="T113" fmla="*/ 4 h 75"/>
                <a:gd name="T114" fmla="*/ 69 w 75"/>
                <a:gd name="T115" fmla="*/ 4 h 75"/>
                <a:gd name="T116" fmla="*/ 72 w 75"/>
                <a:gd name="T117" fmla="*/ 24 h 75"/>
                <a:gd name="T118" fmla="*/ 72 w 75"/>
                <a:gd name="T119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" h="75">
                  <a:moveTo>
                    <a:pt x="75" y="64"/>
                  </a:moveTo>
                  <a:cubicBezTo>
                    <a:pt x="75" y="58"/>
                    <a:pt x="75" y="51"/>
                    <a:pt x="75" y="45"/>
                  </a:cubicBezTo>
                  <a:cubicBezTo>
                    <a:pt x="74" y="35"/>
                    <a:pt x="74" y="25"/>
                    <a:pt x="75" y="15"/>
                  </a:cubicBezTo>
                  <a:cubicBezTo>
                    <a:pt x="75" y="14"/>
                    <a:pt x="75" y="12"/>
                    <a:pt x="75" y="11"/>
                  </a:cubicBezTo>
                  <a:cubicBezTo>
                    <a:pt x="75" y="10"/>
                    <a:pt x="75" y="9"/>
                    <a:pt x="75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4"/>
                    <a:pt x="73" y="3"/>
                    <a:pt x="71" y="2"/>
                  </a:cubicBezTo>
                  <a:cubicBezTo>
                    <a:pt x="68" y="0"/>
                    <a:pt x="62" y="1"/>
                    <a:pt x="58" y="1"/>
                  </a:cubicBezTo>
                  <a:cubicBezTo>
                    <a:pt x="53" y="1"/>
                    <a:pt x="47" y="1"/>
                    <a:pt x="41" y="1"/>
                  </a:cubicBezTo>
                  <a:cubicBezTo>
                    <a:pt x="30" y="1"/>
                    <a:pt x="19" y="1"/>
                    <a:pt x="8" y="1"/>
                  </a:cubicBezTo>
                  <a:cubicBezTo>
                    <a:pt x="5" y="2"/>
                    <a:pt x="2" y="2"/>
                    <a:pt x="1" y="5"/>
                  </a:cubicBezTo>
                  <a:cubicBezTo>
                    <a:pt x="0" y="7"/>
                    <a:pt x="1" y="10"/>
                    <a:pt x="1" y="12"/>
                  </a:cubicBezTo>
                  <a:cubicBezTo>
                    <a:pt x="1" y="15"/>
                    <a:pt x="1" y="18"/>
                    <a:pt x="1" y="21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7"/>
                    <a:pt x="2" y="60"/>
                    <a:pt x="2" y="63"/>
                  </a:cubicBezTo>
                  <a:cubicBezTo>
                    <a:pt x="2" y="65"/>
                    <a:pt x="2" y="68"/>
                    <a:pt x="2" y="70"/>
                  </a:cubicBezTo>
                  <a:cubicBezTo>
                    <a:pt x="3" y="73"/>
                    <a:pt x="6" y="74"/>
                    <a:pt x="9" y="74"/>
                  </a:cubicBezTo>
                  <a:cubicBezTo>
                    <a:pt x="14" y="75"/>
                    <a:pt x="20" y="74"/>
                    <a:pt x="25" y="74"/>
                  </a:cubicBezTo>
                  <a:cubicBezTo>
                    <a:pt x="31" y="74"/>
                    <a:pt x="36" y="74"/>
                    <a:pt x="42" y="74"/>
                  </a:cubicBezTo>
                  <a:cubicBezTo>
                    <a:pt x="48" y="75"/>
                    <a:pt x="53" y="75"/>
                    <a:pt x="59" y="75"/>
                  </a:cubicBezTo>
                  <a:cubicBezTo>
                    <a:pt x="62" y="75"/>
                    <a:pt x="64" y="75"/>
                    <a:pt x="67" y="75"/>
                  </a:cubicBezTo>
                  <a:cubicBezTo>
                    <a:pt x="68" y="75"/>
                    <a:pt x="70" y="75"/>
                    <a:pt x="72" y="74"/>
                  </a:cubicBezTo>
                  <a:cubicBezTo>
                    <a:pt x="75" y="72"/>
                    <a:pt x="75" y="68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lose/>
                  <a:moveTo>
                    <a:pt x="68" y="42"/>
                  </a:moveTo>
                  <a:cubicBezTo>
                    <a:pt x="68" y="46"/>
                    <a:pt x="68" y="51"/>
                    <a:pt x="68" y="56"/>
                  </a:cubicBezTo>
                  <a:cubicBezTo>
                    <a:pt x="68" y="59"/>
                    <a:pt x="68" y="61"/>
                    <a:pt x="68" y="63"/>
                  </a:cubicBezTo>
                  <a:cubicBezTo>
                    <a:pt x="68" y="64"/>
                    <a:pt x="68" y="66"/>
                    <a:pt x="67" y="67"/>
                  </a:cubicBezTo>
                  <a:cubicBezTo>
                    <a:pt x="66" y="68"/>
                    <a:pt x="64" y="68"/>
                    <a:pt x="63" y="68"/>
                  </a:cubicBezTo>
                  <a:cubicBezTo>
                    <a:pt x="61" y="68"/>
                    <a:pt x="59" y="68"/>
                    <a:pt x="57" y="68"/>
                  </a:cubicBezTo>
                  <a:cubicBezTo>
                    <a:pt x="53" y="68"/>
                    <a:pt x="49" y="68"/>
                    <a:pt x="45" y="68"/>
                  </a:cubicBezTo>
                  <a:cubicBezTo>
                    <a:pt x="35" y="68"/>
                    <a:pt x="26" y="68"/>
                    <a:pt x="17" y="68"/>
                  </a:cubicBezTo>
                  <a:cubicBezTo>
                    <a:pt x="14" y="68"/>
                    <a:pt x="10" y="69"/>
                    <a:pt x="8" y="66"/>
                  </a:cubicBezTo>
                  <a:cubicBezTo>
                    <a:pt x="7" y="63"/>
                    <a:pt x="8" y="59"/>
                    <a:pt x="8" y="56"/>
                  </a:cubicBezTo>
                  <a:cubicBezTo>
                    <a:pt x="9" y="47"/>
                    <a:pt x="8" y="37"/>
                    <a:pt x="8" y="28"/>
                  </a:cubicBezTo>
                  <a:cubicBezTo>
                    <a:pt x="8" y="24"/>
                    <a:pt x="8" y="19"/>
                    <a:pt x="8" y="14"/>
                  </a:cubicBezTo>
                  <a:cubicBezTo>
                    <a:pt x="8" y="12"/>
                    <a:pt x="7" y="9"/>
                    <a:pt x="9" y="8"/>
                  </a:cubicBezTo>
                  <a:cubicBezTo>
                    <a:pt x="11" y="7"/>
                    <a:pt x="14" y="8"/>
                    <a:pt x="15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6" y="8"/>
                    <a:pt x="30" y="8"/>
                    <a:pt x="35" y="8"/>
                  </a:cubicBezTo>
                  <a:cubicBezTo>
                    <a:pt x="43" y="8"/>
                    <a:pt x="52" y="8"/>
                    <a:pt x="61" y="8"/>
                  </a:cubicBezTo>
                  <a:cubicBezTo>
                    <a:pt x="63" y="8"/>
                    <a:pt x="67" y="7"/>
                    <a:pt x="68" y="10"/>
                  </a:cubicBezTo>
                  <a:cubicBezTo>
                    <a:pt x="69" y="11"/>
                    <a:pt x="68" y="13"/>
                    <a:pt x="68" y="14"/>
                  </a:cubicBezTo>
                  <a:cubicBezTo>
                    <a:pt x="68" y="23"/>
                    <a:pt x="68" y="3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lose/>
                  <a:moveTo>
                    <a:pt x="11" y="10"/>
                  </a:moveTo>
                  <a:cubicBezTo>
                    <a:pt x="12" y="10"/>
                    <a:pt x="14" y="10"/>
                    <a:pt x="15" y="10"/>
                  </a:cubicBezTo>
                  <a:cubicBezTo>
                    <a:pt x="19" y="11"/>
                    <a:pt x="23" y="11"/>
                    <a:pt x="27" y="11"/>
                  </a:cubicBezTo>
                  <a:cubicBezTo>
                    <a:pt x="36" y="11"/>
                    <a:pt x="44" y="11"/>
                    <a:pt x="53" y="11"/>
                  </a:cubicBezTo>
                  <a:cubicBezTo>
                    <a:pt x="55" y="11"/>
                    <a:pt x="57" y="11"/>
                    <a:pt x="59" y="11"/>
                  </a:cubicBezTo>
                  <a:cubicBezTo>
                    <a:pt x="61" y="11"/>
                    <a:pt x="63" y="10"/>
                    <a:pt x="65" y="11"/>
                  </a:cubicBezTo>
                  <a:cubicBezTo>
                    <a:pt x="65" y="11"/>
                    <a:pt x="65" y="11"/>
                    <a:pt x="65" y="12"/>
                  </a:cubicBezTo>
                  <a:cubicBezTo>
                    <a:pt x="65" y="13"/>
                    <a:pt x="65" y="14"/>
                    <a:pt x="65" y="15"/>
                  </a:cubicBezTo>
                  <a:cubicBezTo>
                    <a:pt x="65" y="17"/>
                    <a:pt x="65" y="20"/>
                    <a:pt x="65" y="22"/>
                  </a:cubicBezTo>
                  <a:cubicBezTo>
                    <a:pt x="65" y="22"/>
                    <a:pt x="66" y="22"/>
                    <a:pt x="66" y="22"/>
                  </a:cubicBezTo>
                  <a:cubicBezTo>
                    <a:pt x="66" y="27"/>
                    <a:pt x="66" y="31"/>
                    <a:pt x="66" y="36"/>
                  </a:cubicBezTo>
                  <a:cubicBezTo>
                    <a:pt x="64" y="36"/>
                    <a:pt x="62" y="36"/>
                    <a:pt x="60" y="36"/>
                  </a:cubicBezTo>
                  <a:cubicBezTo>
                    <a:pt x="58" y="36"/>
                    <a:pt x="55" y="37"/>
                    <a:pt x="54" y="36"/>
                  </a:cubicBezTo>
                  <a:cubicBezTo>
                    <a:pt x="52" y="36"/>
                    <a:pt x="51" y="33"/>
                    <a:pt x="51" y="32"/>
                  </a:cubicBezTo>
                  <a:cubicBezTo>
                    <a:pt x="50" y="30"/>
                    <a:pt x="49" y="28"/>
                    <a:pt x="48" y="26"/>
                  </a:cubicBezTo>
                  <a:cubicBezTo>
                    <a:pt x="47" y="25"/>
                    <a:pt x="46" y="26"/>
                    <a:pt x="45" y="27"/>
                  </a:cubicBezTo>
                  <a:cubicBezTo>
                    <a:pt x="42" y="35"/>
                    <a:pt x="40" y="43"/>
                    <a:pt x="37" y="52"/>
                  </a:cubicBezTo>
                  <a:cubicBezTo>
                    <a:pt x="37" y="50"/>
                    <a:pt x="37" y="48"/>
                    <a:pt x="36" y="46"/>
                  </a:cubicBezTo>
                  <a:cubicBezTo>
                    <a:pt x="36" y="43"/>
                    <a:pt x="35" y="40"/>
                    <a:pt x="34" y="37"/>
                  </a:cubicBezTo>
                  <a:cubicBezTo>
                    <a:pt x="33" y="32"/>
                    <a:pt x="32" y="26"/>
                    <a:pt x="30" y="20"/>
                  </a:cubicBezTo>
                  <a:cubicBezTo>
                    <a:pt x="30" y="19"/>
                    <a:pt x="28" y="19"/>
                    <a:pt x="28" y="20"/>
                  </a:cubicBezTo>
                  <a:cubicBezTo>
                    <a:pt x="26" y="24"/>
                    <a:pt x="24" y="28"/>
                    <a:pt x="23" y="32"/>
                  </a:cubicBezTo>
                  <a:cubicBezTo>
                    <a:pt x="23" y="33"/>
                    <a:pt x="22" y="34"/>
                    <a:pt x="22" y="35"/>
                  </a:cubicBezTo>
                  <a:cubicBezTo>
                    <a:pt x="21" y="36"/>
                    <a:pt x="19" y="36"/>
                    <a:pt x="18" y="36"/>
                  </a:cubicBezTo>
                  <a:cubicBezTo>
                    <a:pt x="16" y="36"/>
                    <a:pt x="13" y="36"/>
                    <a:pt x="11" y="36"/>
                  </a:cubicBezTo>
                  <a:cubicBezTo>
                    <a:pt x="11" y="29"/>
                    <a:pt x="10" y="21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0"/>
                    <a:pt x="10" y="11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lose/>
                  <a:moveTo>
                    <a:pt x="66" y="56"/>
                  </a:moveTo>
                  <a:cubicBezTo>
                    <a:pt x="66" y="57"/>
                    <a:pt x="66" y="59"/>
                    <a:pt x="66" y="61"/>
                  </a:cubicBezTo>
                  <a:cubicBezTo>
                    <a:pt x="65" y="62"/>
                    <a:pt x="65" y="63"/>
                    <a:pt x="65" y="64"/>
                  </a:cubicBezTo>
                  <a:cubicBezTo>
                    <a:pt x="65" y="65"/>
                    <a:pt x="65" y="65"/>
                    <a:pt x="64" y="65"/>
                  </a:cubicBezTo>
                  <a:cubicBezTo>
                    <a:pt x="60" y="66"/>
                    <a:pt x="56" y="65"/>
                    <a:pt x="52" y="65"/>
                  </a:cubicBezTo>
                  <a:cubicBezTo>
                    <a:pt x="45" y="65"/>
                    <a:pt x="37" y="65"/>
                    <a:pt x="29" y="65"/>
                  </a:cubicBezTo>
                  <a:cubicBezTo>
                    <a:pt x="26" y="65"/>
                    <a:pt x="22" y="65"/>
                    <a:pt x="19" y="65"/>
                  </a:cubicBezTo>
                  <a:cubicBezTo>
                    <a:pt x="17" y="65"/>
                    <a:pt x="15" y="66"/>
                    <a:pt x="13" y="65"/>
                  </a:cubicBezTo>
                  <a:cubicBezTo>
                    <a:pt x="12" y="65"/>
                    <a:pt x="11" y="65"/>
                    <a:pt x="11" y="64"/>
                  </a:cubicBezTo>
                  <a:cubicBezTo>
                    <a:pt x="10" y="63"/>
                    <a:pt x="11" y="61"/>
                    <a:pt x="11" y="60"/>
                  </a:cubicBezTo>
                  <a:cubicBezTo>
                    <a:pt x="11" y="53"/>
                    <a:pt x="11" y="45"/>
                    <a:pt x="11" y="38"/>
                  </a:cubicBezTo>
                  <a:cubicBezTo>
                    <a:pt x="14" y="38"/>
                    <a:pt x="16" y="38"/>
                    <a:pt x="19" y="38"/>
                  </a:cubicBezTo>
                  <a:cubicBezTo>
                    <a:pt x="21" y="38"/>
                    <a:pt x="23" y="38"/>
                    <a:pt x="23" y="37"/>
                  </a:cubicBezTo>
                  <a:cubicBezTo>
                    <a:pt x="25" y="34"/>
                    <a:pt x="25" y="32"/>
                    <a:pt x="26" y="29"/>
                  </a:cubicBezTo>
                  <a:cubicBezTo>
                    <a:pt x="27" y="27"/>
                    <a:pt x="28" y="25"/>
                    <a:pt x="29" y="23"/>
                  </a:cubicBezTo>
                  <a:cubicBezTo>
                    <a:pt x="30" y="29"/>
                    <a:pt x="31" y="34"/>
                    <a:pt x="32" y="39"/>
                  </a:cubicBezTo>
                  <a:cubicBezTo>
                    <a:pt x="33" y="42"/>
                    <a:pt x="33" y="45"/>
                    <a:pt x="34" y="48"/>
                  </a:cubicBezTo>
                  <a:cubicBezTo>
                    <a:pt x="35" y="51"/>
                    <a:pt x="35" y="54"/>
                    <a:pt x="36" y="56"/>
                  </a:cubicBezTo>
                  <a:cubicBezTo>
                    <a:pt x="37" y="57"/>
                    <a:pt x="38" y="57"/>
                    <a:pt x="39" y="56"/>
                  </a:cubicBezTo>
                  <a:cubicBezTo>
                    <a:pt x="41" y="47"/>
                    <a:pt x="44" y="39"/>
                    <a:pt x="47" y="30"/>
                  </a:cubicBezTo>
                  <a:cubicBezTo>
                    <a:pt x="47" y="31"/>
                    <a:pt x="48" y="33"/>
                    <a:pt x="49" y="34"/>
                  </a:cubicBezTo>
                  <a:cubicBezTo>
                    <a:pt x="50" y="36"/>
                    <a:pt x="50" y="38"/>
                    <a:pt x="52" y="39"/>
                  </a:cubicBezTo>
                  <a:cubicBezTo>
                    <a:pt x="53" y="40"/>
                    <a:pt x="56" y="39"/>
                    <a:pt x="58" y="39"/>
                  </a:cubicBezTo>
                  <a:cubicBezTo>
                    <a:pt x="60" y="39"/>
                    <a:pt x="63" y="39"/>
                    <a:pt x="66" y="39"/>
                  </a:cubicBezTo>
                  <a:cubicBezTo>
                    <a:pt x="66" y="44"/>
                    <a:pt x="66" y="50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lose/>
                  <a:moveTo>
                    <a:pt x="72" y="69"/>
                  </a:moveTo>
                  <a:cubicBezTo>
                    <a:pt x="72" y="72"/>
                    <a:pt x="70" y="72"/>
                    <a:pt x="67" y="72"/>
                  </a:cubicBezTo>
                  <a:cubicBezTo>
                    <a:pt x="62" y="72"/>
                    <a:pt x="57" y="72"/>
                    <a:pt x="52" y="72"/>
                  </a:cubicBezTo>
                  <a:cubicBezTo>
                    <a:pt x="43" y="72"/>
                    <a:pt x="33" y="71"/>
                    <a:pt x="24" y="71"/>
                  </a:cubicBezTo>
                  <a:cubicBezTo>
                    <a:pt x="20" y="71"/>
                    <a:pt x="15" y="71"/>
                    <a:pt x="11" y="72"/>
                  </a:cubicBezTo>
                  <a:cubicBezTo>
                    <a:pt x="9" y="72"/>
                    <a:pt x="7" y="72"/>
                    <a:pt x="6" y="70"/>
                  </a:cubicBezTo>
                  <a:cubicBezTo>
                    <a:pt x="4" y="69"/>
                    <a:pt x="5" y="64"/>
                    <a:pt x="5" y="62"/>
                  </a:cubicBezTo>
                  <a:cubicBezTo>
                    <a:pt x="4" y="52"/>
                    <a:pt x="4" y="43"/>
                    <a:pt x="4" y="33"/>
                  </a:cubicBezTo>
                  <a:cubicBezTo>
                    <a:pt x="4" y="29"/>
                    <a:pt x="4" y="25"/>
                    <a:pt x="4" y="21"/>
                  </a:cubicBezTo>
                  <a:cubicBezTo>
                    <a:pt x="4" y="18"/>
                    <a:pt x="4" y="16"/>
                    <a:pt x="4" y="13"/>
                  </a:cubicBezTo>
                  <a:cubicBezTo>
                    <a:pt x="4" y="11"/>
                    <a:pt x="2" y="6"/>
                    <a:pt x="4" y="5"/>
                  </a:cubicBezTo>
                  <a:cubicBezTo>
                    <a:pt x="5" y="4"/>
                    <a:pt x="8" y="4"/>
                    <a:pt x="10" y="4"/>
                  </a:cubicBezTo>
                  <a:cubicBezTo>
                    <a:pt x="12" y="4"/>
                    <a:pt x="14" y="4"/>
                    <a:pt x="17" y="4"/>
                  </a:cubicBezTo>
                  <a:cubicBezTo>
                    <a:pt x="22" y="4"/>
                    <a:pt x="27" y="4"/>
                    <a:pt x="32" y="4"/>
                  </a:cubicBezTo>
                  <a:cubicBezTo>
                    <a:pt x="42" y="3"/>
                    <a:pt x="52" y="3"/>
                    <a:pt x="63" y="4"/>
                  </a:cubicBezTo>
                  <a:cubicBezTo>
                    <a:pt x="65" y="4"/>
                    <a:pt x="67" y="3"/>
                    <a:pt x="69" y="4"/>
                  </a:cubicBezTo>
                  <a:cubicBezTo>
                    <a:pt x="72" y="5"/>
                    <a:pt x="72" y="8"/>
                    <a:pt x="72" y="11"/>
                  </a:cubicBezTo>
                  <a:cubicBezTo>
                    <a:pt x="72" y="15"/>
                    <a:pt x="72" y="19"/>
                    <a:pt x="72" y="24"/>
                  </a:cubicBezTo>
                  <a:cubicBezTo>
                    <a:pt x="72" y="37"/>
                    <a:pt x="72" y="50"/>
                    <a:pt x="72" y="64"/>
                  </a:cubicBezTo>
                  <a:cubicBezTo>
                    <a:pt x="73" y="65"/>
                    <a:pt x="73" y="67"/>
                    <a:pt x="72" y="69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 rot="20417772">
            <a:off x="4688726" y="4574438"/>
            <a:ext cx="759575" cy="764323"/>
            <a:chOff x="5317376" y="5459748"/>
            <a:chExt cx="1100818" cy="1107700"/>
          </a:xfrm>
        </p:grpSpPr>
        <p:sp>
          <p:nvSpPr>
            <p:cNvPr id="4906" name="Freeform 587"/>
            <p:cNvSpPr>
              <a:spLocks/>
            </p:cNvSpPr>
            <p:nvPr/>
          </p:nvSpPr>
          <p:spPr bwMode="auto">
            <a:xfrm>
              <a:off x="5544417" y="6048001"/>
              <a:ext cx="68801" cy="151362"/>
            </a:xfrm>
            <a:custGeom>
              <a:avLst/>
              <a:gdLst>
                <a:gd name="T0" fmla="*/ 2 w 5"/>
                <a:gd name="T1" fmla="*/ 1 h 11"/>
                <a:gd name="T2" fmla="*/ 0 w 5"/>
                <a:gd name="T3" fmla="*/ 9 h 11"/>
                <a:gd name="T4" fmla="*/ 2 w 5"/>
                <a:gd name="T5" fmla="*/ 10 h 11"/>
                <a:gd name="T6" fmla="*/ 3 w 5"/>
                <a:gd name="T7" fmla="*/ 6 h 11"/>
                <a:gd name="T8" fmla="*/ 4 w 5"/>
                <a:gd name="T9" fmla="*/ 2 h 11"/>
                <a:gd name="T10" fmla="*/ 2 w 5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2" y="1"/>
                  </a:moveTo>
                  <a:cubicBezTo>
                    <a:pt x="2" y="4"/>
                    <a:pt x="0" y="7"/>
                    <a:pt x="0" y="9"/>
                  </a:cubicBezTo>
                  <a:cubicBezTo>
                    <a:pt x="0" y="10"/>
                    <a:pt x="2" y="11"/>
                    <a:pt x="2" y="10"/>
                  </a:cubicBezTo>
                  <a:cubicBezTo>
                    <a:pt x="3" y="9"/>
                    <a:pt x="3" y="7"/>
                    <a:pt x="3" y="6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7" name="Freeform 588"/>
            <p:cNvSpPr>
              <a:spLocks/>
            </p:cNvSpPr>
            <p:nvPr/>
          </p:nvSpPr>
          <p:spPr bwMode="auto">
            <a:xfrm>
              <a:off x="5599458" y="5986077"/>
              <a:ext cx="68801" cy="254566"/>
            </a:xfrm>
            <a:custGeom>
              <a:avLst/>
              <a:gdLst>
                <a:gd name="T0" fmla="*/ 3 w 5"/>
                <a:gd name="T1" fmla="*/ 1 h 18"/>
                <a:gd name="T2" fmla="*/ 1 w 5"/>
                <a:gd name="T3" fmla="*/ 9 h 18"/>
                <a:gd name="T4" fmla="*/ 0 w 5"/>
                <a:gd name="T5" fmla="*/ 17 h 18"/>
                <a:gd name="T6" fmla="*/ 2 w 5"/>
                <a:gd name="T7" fmla="*/ 18 h 18"/>
                <a:gd name="T8" fmla="*/ 3 w 5"/>
                <a:gd name="T9" fmla="*/ 10 h 18"/>
                <a:gd name="T10" fmla="*/ 5 w 5"/>
                <a:gd name="T11" fmla="*/ 1 h 18"/>
                <a:gd name="T12" fmla="*/ 3 w 5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1"/>
                  </a:moveTo>
                  <a:cubicBezTo>
                    <a:pt x="3" y="4"/>
                    <a:pt x="2" y="7"/>
                    <a:pt x="1" y="9"/>
                  </a:cubicBezTo>
                  <a:cubicBezTo>
                    <a:pt x="1" y="12"/>
                    <a:pt x="0" y="15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3" y="15"/>
                    <a:pt x="3" y="13"/>
                    <a:pt x="3" y="10"/>
                  </a:cubicBezTo>
                  <a:cubicBezTo>
                    <a:pt x="4" y="7"/>
                    <a:pt x="4" y="4"/>
                    <a:pt x="5" y="1"/>
                  </a:cubicBezTo>
                  <a:cubicBezTo>
                    <a:pt x="5" y="0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8" name="Freeform 589"/>
            <p:cNvSpPr>
              <a:spLocks/>
            </p:cNvSpPr>
            <p:nvPr/>
          </p:nvSpPr>
          <p:spPr bwMode="auto">
            <a:xfrm>
              <a:off x="5640739" y="6013598"/>
              <a:ext cx="89444" cy="288965"/>
            </a:xfrm>
            <a:custGeom>
              <a:avLst/>
              <a:gdLst>
                <a:gd name="T0" fmla="*/ 4 w 6"/>
                <a:gd name="T1" fmla="*/ 2 h 20"/>
                <a:gd name="T2" fmla="*/ 0 w 6"/>
                <a:gd name="T3" fmla="*/ 18 h 20"/>
                <a:gd name="T4" fmla="*/ 2 w 6"/>
                <a:gd name="T5" fmla="*/ 19 h 20"/>
                <a:gd name="T6" fmla="*/ 6 w 6"/>
                <a:gd name="T7" fmla="*/ 2 h 20"/>
                <a:gd name="T8" fmla="*/ 4 w 6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cubicBezTo>
                    <a:pt x="3" y="7"/>
                    <a:pt x="1" y="13"/>
                    <a:pt x="0" y="18"/>
                  </a:cubicBezTo>
                  <a:cubicBezTo>
                    <a:pt x="0" y="20"/>
                    <a:pt x="1" y="20"/>
                    <a:pt x="2" y="19"/>
                  </a:cubicBezTo>
                  <a:cubicBezTo>
                    <a:pt x="4" y="13"/>
                    <a:pt x="5" y="8"/>
                    <a:pt x="6" y="2"/>
                  </a:cubicBezTo>
                  <a:cubicBezTo>
                    <a:pt x="6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9" name="Freeform 590"/>
            <p:cNvSpPr>
              <a:spLocks/>
            </p:cNvSpPr>
            <p:nvPr/>
          </p:nvSpPr>
          <p:spPr bwMode="auto">
            <a:xfrm>
              <a:off x="5702662" y="6075521"/>
              <a:ext cx="82561" cy="268326"/>
            </a:xfrm>
            <a:custGeom>
              <a:avLst/>
              <a:gdLst>
                <a:gd name="T0" fmla="*/ 4 w 6"/>
                <a:gd name="T1" fmla="*/ 1 h 19"/>
                <a:gd name="T2" fmla="*/ 2 w 6"/>
                <a:gd name="T3" fmla="*/ 10 h 19"/>
                <a:gd name="T4" fmla="*/ 0 w 6"/>
                <a:gd name="T5" fmla="*/ 18 h 19"/>
                <a:gd name="T6" fmla="*/ 1 w 6"/>
                <a:gd name="T7" fmla="*/ 19 h 19"/>
                <a:gd name="T8" fmla="*/ 4 w 6"/>
                <a:gd name="T9" fmla="*/ 11 h 19"/>
                <a:gd name="T10" fmla="*/ 6 w 6"/>
                <a:gd name="T11" fmla="*/ 1 h 19"/>
                <a:gd name="T12" fmla="*/ 4 w 6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9">
                  <a:moveTo>
                    <a:pt x="4" y="1"/>
                  </a:moveTo>
                  <a:cubicBezTo>
                    <a:pt x="3" y="4"/>
                    <a:pt x="2" y="7"/>
                    <a:pt x="2" y="10"/>
                  </a:cubicBezTo>
                  <a:cubicBezTo>
                    <a:pt x="1" y="13"/>
                    <a:pt x="0" y="16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3" y="16"/>
                    <a:pt x="3" y="13"/>
                    <a:pt x="4" y="11"/>
                  </a:cubicBezTo>
                  <a:cubicBezTo>
                    <a:pt x="4" y="7"/>
                    <a:pt x="5" y="4"/>
                    <a:pt x="6" y="1"/>
                  </a:cubicBezTo>
                  <a:cubicBezTo>
                    <a:pt x="6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0" name="Freeform 591"/>
            <p:cNvSpPr>
              <a:spLocks/>
            </p:cNvSpPr>
            <p:nvPr/>
          </p:nvSpPr>
          <p:spPr bwMode="auto">
            <a:xfrm>
              <a:off x="5757703" y="6103041"/>
              <a:ext cx="68801" cy="240806"/>
            </a:xfrm>
            <a:custGeom>
              <a:avLst/>
              <a:gdLst>
                <a:gd name="T0" fmla="*/ 3 w 5"/>
                <a:gd name="T1" fmla="*/ 2 h 17"/>
                <a:gd name="T2" fmla="*/ 0 w 5"/>
                <a:gd name="T3" fmla="*/ 16 h 17"/>
                <a:gd name="T4" fmla="*/ 2 w 5"/>
                <a:gd name="T5" fmla="*/ 16 h 17"/>
                <a:gd name="T6" fmla="*/ 5 w 5"/>
                <a:gd name="T7" fmla="*/ 2 h 17"/>
                <a:gd name="T8" fmla="*/ 3 w 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3" y="2"/>
                  </a:moveTo>
                  <a:cubicBezTo>
                    <a:pt x="2" y="6"/>
                    <a:pt x="0" y="11"/>
                    <a:pt x="0" y="16"/>
                  </a:cubicBezTo>
                  <a:cubicBezTo>
                    <a:pt x="0" y="17"/>
                    <a:pt x="1" y="17"/>
                    <a:pt x="2" y="16"/>
                  </a:cubicBezTo>
                  <a:cubicBezTo>
                    <a:pt x="3" y="12"/>
                    <a:pt x="4" y="7"/>
                    <a:pt x="5" y="2"/>
                  </a:cubicBezTo>
                  <a:cubicBezTo>
                    <a:pt x="5" y="1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1" name="Freeform 592"/>
            <p:cNvSpPr>
              <a:spLocks/>
            </p:cNvSpPr>
            <p:nvPr/>
          </p:nvSpPr>
          <p:spPr bwMode="auto">
            <a:xfrm>
              <a:off x="5826504" y="6158082"/>
              <a:ext cx="41281" cy="130724"/>
            </a:xfrm>
            <a:custGeom>
              <a:avLst/>
              <a:gdLst>
                <a:gd name="T0" fmla="*/ 1 w 3"/>
                <a:gd name="T1" fmla="*/ 1 h 9"/>
                <a:gd name="T2" fmla="*/ 0 w 3"/>
                <a:gd name="T3" fmla="*/ 8 h 9"/>
                <a:gd name="T4" fmla="*/ 2 w 3"/>
                <a:gd name="T5" fmla="*/ 8 h 9"/>
                <a:gd name="T6" fmla="*/ 3 w 3"/>
                <a:gd name="T7" fmla="*/ 2 h 9"/>
                <a:gd name="T8" fmla="*/ 1 w 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9">
                  <a:moveTo>
                    <a:pt x="1" y="1"/>
                  </a:moveTo>
                  <a:cubicBezTo>
                    <a:pt x="1" y="3"/>
                    <a:pt x="0" y="6"/>
                    <a:pt x="0" y="8"/>
                  </a:cubicBezTo>
                  <a:cubicBezTo>
                    <a:pt x="0" y="9"/>
                    <a:pt x="2" y="9"/>
                    <a:pt x="2" y="8"/>
                  </a:cubicBezTo>
                  <a:cubicBezTo>
                    <a:pt x="3" y="6"/>
                    <a:pt x="3" y="4"/>
                    <a:pt x="3" y="2"/>
                  </a:cubicBezTo>
                  <a:cubicBezTo>
                    <a:pt x="3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8" name="Freeform 1594"/>
            <p:cNvSpPr>
              <a:spLocks noEditPoints="1"/>
            </p:cNvSpPr>
            <p:nvPr/>
          </p:nvSpPr>
          <p:spPr bwMode="auto">
            <a:xfrm>
              <a:off x="5317376" y="5459748"/>
              <a:ext cx="1100818" cy="1107700"/>
            </a:xfrm>
            <a:custGeom>
              <a:avLst/>
              <a:gdLst>
                <a:gd name="T0" fmla="*/ 63 w 78"/>
                <a:gd name="T1" fmla="*/ 1 h 78"/>
                <a:gd name="T2" fmla="*/ 59 w 78"/>
                <a:gd name="T3" fmla="*/ 5 h 78"/>
                <a:gd name="T4" fmla="*/ 55 w 78"/>
                <a:gd name="T5" fmla="*/ 16 h 78"/>
                <a:gd name="T6" fmla="*/ 46 w 78"/>
                <a:gd name="T7" fmla="*/ 8 h 78"/>
                <a:gd name="T8" fmla="*/ 44 w 78"/>
                <a:gd name="T9" fmla="*/ 16 h 78"/>
                <a:gd name="T10" fmla="*/ 13 w 78"/>
                <a:gd name="T11" fmla="*/ 48 h 78"/>
                <a:gd name="T12" fmla="*/ 17 w 78"/>
                <a:gd name="T13" fmla="*/ 55 h 78"/>
                <a:gd name="T14" fmla="*/ 1 w 78"/>
                <a:gd name="T15" fmla="*/ 75 h 78"/>
                <a:gd name="T16" fmla="*/ 20 w 78"/>
                <a:gd name="T17" fmla="*/ 62 h 78"/>
                <a:gd name="T18" fmla="*/ 24 w 78"/>
                <a:gd name="T19" fmla="*/ 64 h 78"/>
                <a:gd name="T20" fmla="*/ 31 w 78"/>
                <a:gd name="T21" fmla="*/ 64 h 78"/>
                <a:gd name="T22" fmla="*/ 62 w 78"/>
                <a:gd name="T23" fmla="*/ 34 h 78"/>
                <a:gd name="T24" fmla="*/ 67 w 78"/>
                <a:gd name="T25" fmla="*/ 37 h 78"/>
                <a:gd name="T26" fmla="*/ 63 w 78"/>
                <a:gd name="T27" fmla="*/ 25 h 78"/>
                <a:gd name="T28" fmla="*/ 76 w 78"/>
                <a:gd name="T29" fmla="*/ 20 h 78"/>
                <a:gd name="T30" fmla="*/ 45 w 78"/>
                <a:gd name="T31" fmla="*/ 18 h 78"/>
                <a:gd name="T32" fmla="*/ 35 w 78"/>
                <a:gd name="T33" fmla="*/ 36 h 78"/>
                <a:gd name="T34" fmla="*/ 45 w 78"/>
                <a:gd name="T35" fmla="*/ 18 h 78"/>
                <a:gd name="T36" fmla="*/ 52 w 78"/>
                <a:gd name="T37" fmla="*/ 24 h 78"/>
                <a:gd name="T38" fmla="*/ 39 w 78"/>
                <a:gd name="T39" fmla="*/ 47 h 78"/>
                <a:gd name="T40" fmla="*/ 36 w 78"/>
                <a:gd name="T41" fmla="*/ 45 h 78"/>
                <a:gd name="T42" fmla="*/ 33 w 78"/>
                <a:gd name="T43" fmla="*/ 40 h 78"/>
                <a:gd name="T44" fmla="*/ 50 w 78"/>
                <a:gd name="T45" fmla="*/ 23 h 78"/>
                <a:gd name="T46" fmla="*/ 44 w 78"/>
                <a:gd name="T47" fmla="*/ 49 h 78"/>
                <a:gd name="T48" fmla="*/ 58 w 78"/>
                <a:gd name="T49" fmla="*/ 30 h 78"/>
                <a:gd name="T50" fmla="*/ 18 w 78"/>
                <a:gd name="T51" fmla="*/ 57 h 78"/>
                <a:gd name="T52" fmla="*/ 21 w 78"/>
                <a:gd name="T53" fmla="*/ 60 h 78"/>
                <a:gd name="T54" fmla="*/ 25 w 78"/>
                <a:gd name="T55" fmla="*/ 61 h 78"/>
                <a:gd name="T56" fmla="*/ 19 w 78"/>
                <a:gd name="T57" fmla="*/ 55 h 78"/>
                <a:gd name="T58" fmla="*/ 23 w 78"/>
                <a:gd name="T59" fmla="*/ 58 h 78"/>
                <a:gd name="T60" fmla="*/ 25 w 78"/>
                <a:gd name="T61" fmla="*/ 61 h 78"/>
                <a:gd name="T62" fmla="*/ 29 w 78"/>
                <a:gd name="T63" fmla="*/ 61 h 78"/>
                <a:gd name="T64" fmla="*/ 17 w 78"/>
                <a:gd name="T65" fmla="*/ 49 h 78"/>
                <a:gd name="T66" fmla="*/ 40 w 78"/>
                <a:gd name="T67" fmla="*/ 53 h 78"/>
                <a:gd name="T68" fmla="*/ 65 w 78"/>
                <a:gd name="T69" fmla="*/ 34 h 78"/>
                <a:gd name="T70" fmla="*/ 48 w 78"/>
                <a:gd name="T71" fmla="*/ 16 h 78"/>
                <a:gd name="T72" fmla="*/ 45 w 78"/>
                <a:gd name="T73" fmla="*/ 11 h 78"/>
                <a:gd name="T74" fmla="*/ 56 w 78"/>
                <a:gd name="T75" fmla="*/ 21 h 78"/>
                <a:gd name="T76" fmla="*/ 65 w 78"/>
                <a:gd name="T77" fmla="*/ 34 h 78"/>
                <a:gd name="T78" fmla="*/ 56 w 78"/>
                <a:gd name="T79" fmla="*/ 17 h 78"/>
                <a:gd name="T80" fmla="*/ 64 w 78"/>
                <a:gd name="T81" fmla="*/ 7 h 78"/>
                <a:gd name="T82" fmla="*/ 70 w 78"/>
                <a:gd name="T83" fmla="*/ 10 h 78"/>
                <a:gd name="T84" fmla="*/ 72 w 78"/>
                <a:gd name="T85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" h="78">
                  <a:moveTo>
                    <a:pt x="78" y="16"/>
                  </a:moveTo>
                  <a:cubicBezTo>
                    <a:pt x="78" y="15"/>
                    <a:pt x="76" y="13"/>
                    <a:pt x="75" y="12"/>
                  </a:cubicBezTo>
                  <a:cubicBezTo>
                    <a:pt x="71" y="8"/>
                    <a:pt x="67" y="4"/>
                    <a:pt x="63" y="1"/>
                  </a:cubicBezTo>
                  <a:cubicBezTo>
                    <a:pt x="63" y="0"/>
                    <a:pt x="62" y="0"/>
                    <a:pt x="62" y="1"/>
                  </a:cubicBezTo>
                  <a:cubicBezTo>
                    <a:pt x="61" y="1"/>
                    <a:pt x="60" y="2"/>
                    <a:pt x="59" y="3"/>
                  </a:cubicBezTo>
                  <a:cubicBezTo>
                    <a:pt x="59" y="4"/>
                    <a:pt x="59" y="4"/>
                    <a:pt x="59" y="5"/>
                  </a:cubicBezTo>
                  <a:cubicBezTo>
                    <a:pt x="60" y="6"/>
                    <a:pt x="61" y="7"/>
                    <a:pt x="62" y="8"/>
                  </a:cubicBezTo>
                  <a:cubicBezTo>
                    <a:pt x="60" y="10"/>
                    <a:pt x="57" y="13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5"/>
                    <a:pt x="54" y="15"/>
                  </a:cubicBezTo>
                  <a:cubicBezTo>
                    <a:pt x="52" y="14"/>
                    <a:pt x="51" y="12"/>
                    <a:pt x="49" y="11"/>
                  </a:cubicBezTo>
                  <a:cubicBezTo>
                    <a:pt x="48" y="10"/>
                    <a:pt x="47" y="9"/>
                    <a:pt x="46" y="8"/>
                  </a:cubicBezTo>
                  <a:cubicBezTo>
                    <a:pt x="44" y="8"/>
                    <a:pt x="42" y="11"/>
                    <a:pt x="41" y="12"/>
                  </a:cubicBezTo>
                  <a:cubicBezTo>
                    <a:pt x="41" y="13"/>
                    <a:pt x="41" y="13"/>
                    <a:pt x="41" y="14"/>
                  </a:cubicBezTo>
                  <a:cubicBezTo>
                    <a:pt x="42" y="14"/>
                    <a:pt x="43" y="15"/>
                    <a:pt x="44" y="16"/>
                  </a:cubicBezTo>
                  <a:cubicBezTo>
                    <a:pt x="36" y="24"/>
                    <a:pt x="29" y="31"/>
                    <a:pt x="21" y="38"/>
                  </a:cubicBezTo>
                  <a:cubicBezTo>
                    <a:pt x="20" y="40"/>
                    <a:pt x="18" y="42"/>
                    <a:pt x="16" y="44"/>
                  </a:cubicBezTo>
                  <a:cubicBezTo>
                    <a:pt x="15" y="45"/>
                    <a:pt x="13" y="46"/>
                    <a:pt x="13" y="48"/>
                  </a:cubicBezTo>
                  <a:cubicBezTo>
                    <a:pt x="14" y="49"/>
                    <a:pt x="15" y="50"/>
                    <a:pt x="16" y="51"/>
                  </a:cubicBezTo>
                  <a:cubicBezTo>
                    <a:pt x="15" y="52"/>
                    <a:pt x="15" y="53"/>
                    <a:pt x="15" y="54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6" y="56"/>
                    <a:pt x="15" y="57"/>
                    <a:pt x="15" y="58"/>
                  </a:cubicBezTo>
                  <a:cubicBezTo>
                    <a:pt x="15" y="58"/>
                    <a:pt x="16" y="59"/>
                    <a:pt x="17" y="60"/>
                  </a:cubicBezTo>
                  <a:cubicBezTo>
                    <a:pt x="11" y="65"/>
                    <a:pt x="6" y="70"/>
                    <a:pt x="1" y="75"/>
                  </a:cubicBezTo>
                  <a:cubicBezTo>
                    <a:pt x="0" y="76"/>
                    <a:pt x="2" y="78"/>
                    <a:pt x="3" y="76"/>
                  </a:cubicBezTo>
                  <a:cubicBezTo>
                    <a:pt x="8" y="71"/>
                    <a:pt x="13" y="66"/>
                    <a:pt x="18" y="61"/>
                  </a:cubicBezTo>
                  <a:cubicBezTo>
                    <a:pt x="18" y="62"/>
                    <a:pt x="19" y="62"/>
                    <a:pt x="20" y="62"/>
                  </a:cubicBezTo>
                  <a:cubicBezTo>
                    <a:pt x="21" y="63"/>
                    <a:pt x="22" y="62"/>
                    <a:pt x="22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3"/>
                    <a:pt x="24" y="63"/>
                    <a:pt x="24" y="64"/>
                  </a:cubicBezTo>
                  <a:cubicBezTo>
                    <a:pt x="26" y="64"/>
                    <a:pt x="26" y="63"/>
                    <a:pt x="27" y="62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3" y="64"/>
                    <a:pt x="34" y="62"/>
                    <a:pt x="36" y="61"/>
                  </a:cubicBezTo>
                  <a:cubicBezTo>
                    <a:pt x="37" y="59"/>
                    <a:pt x="39" y="57"/>
                    <a:pt x="41" y="56"/>
                  </a:cubicBezTo>
                  <a:cubicBezTo>
                    <a:pt x="49" y="49"/>
                    <a:pt x="55" y="41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3" y="36"/>
                    <a:pt x="65" y="37"/>
                    <a:pt x="67" y="37"/>
                  </a:cubicBezTo>
                  <a:cubicBezTo>
                    <a:pt x="69" y="37"/>
                    <a:pt x="70" y="35"/>
                    <a:pt x="71" y="34"/>
                  </a:cubicBezTo>
                  <a:cubicBezTo>
                    <a:pt x="71" y="33"/>
                    <a:pt x="71" y="33"/>
                    <a:pt x="70" y="32"/>
                  </a:cubicBezTo>
                  <a:cubicBezTo>
                    <a:pt x="68" y="30"/>
                    <a:pt x="66" y="27"/>
                    <a:pt x="63" y="25"/>
                  </a:cubicBezTo>
                  <a:cubicBezTo>
                    <a:pt x="66" y="22"/>
                    <a:pt x="68" y="19"/>
                    <a:pt x="71" y="17"/>
                  </a:cubicBezTo>
                  <a:cubicBezTo>
                    <a:pt x="72" y="18"/>
                    <a:pt x="73" y="19"/>
                    <a:pt x="74" y="20"/>
                  </a:cubicBezTo>
                  <a:cubicBezTo>
                    <a:pt x="75" y="20"/>
                    <a:pt x="75" y="20"/>
                    <a:pt x="76" y="20"/>
                  </a:cubicBezTo>
                  <a:cubicBezTo>
                    <a:pt x="77" y="19"/>
                    <a:pt x="78" y="18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lose/>
                  <a:moveTo>
                    <a:pt x="45" y="18"/>
                  </a:moveTo>
                  <a:cubicBezTo>
                    <a:pt x="47" y="19"/>
                    <a:pt x="48" y="20"/>
                    <a:pt x="49" y="21"/>
                  </a:cubicBezTo>
                  <a:cubicBezTo>
                    <a:pt x="45" y="25"/>
                    <a:pt x="41" y="29"/>
                    <a:pt x="38" y="33"/>
                  </a:cubicBezTo>
                  <a:cubicBezTo>
                    <a:pt x="37" y="34"/>
                    <a:pt x="36" y="35"/>
                    <a:pt x="35" y="36"/>
                  </a:cubicBezTo>
                  <a:cubicBezTo>
                    <a:pt x="34" y="37"/>
                    <a:pt x="33" y="38"/>
                    <a:pt x="32" y="37"/>
                  </a:cubicBezTo>
                  <a:cubicBezTo>
                    <a:pt x="31" y="36"/>
                    <a:pt x="30" y="35"/>
                    <a:pt x="29" y="34"/>
                  </a:cubicBezTo>
                  <a:cubicBezTo>
                    <a:pt x="35" y="29"/>
                    <a:pt x="40" y="23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lose/>
                  <a:moveTo>
                    <a:pt x="50" y="23"/>
                  </a:moveTo>
                  <a:cubicBezTo>
                    <a:pt x="51" y="23"/>
                    <a:pt x="51" y="24"/>
                    <a:pt x="52" y="24"/>
                  </a:cubicBezTo>
                  <a:cubicBezTo>
                    <a:pt x="53" y="25"/>
                    <a:pt x="55" y="27"/>
                    <a:pt x="56" y="28"/>
                  </a:cubicBezTo>
                  <a:cubicBezTo>
                    <a:pt x="50" y="34"/>
                    <a:pt x="45" y="40"/>
                    <a:pt x="39" y="45"/>
                  </a:cubicBezTo>
                  <a:cubicBezTo>
                    <a:pt x="39" y="46"/>
                    <a:pt x="39" y="46"/>
                    <a:pt x="39" y="47"/>
                  </a:cubicBezTo>
                  <a:cubicBezTo>
                    <a:pt x="40" y="48"/>
                    <a:pt x="42" y="50"/>
                    <a:pt x="43" y="51"/>
                  </a:cubicBezTo>
                  <a:cubicBezTo>
                    <a:pt x="43" y="51"/>
                    <a:pt x="42" y="52"/>
                    <a:pt x="42" y="52"/>
                  </a:cubicBezTo>
                  <a:cubicBezTo>
                    <a:pt x="40" y="49"/>
                    <a:pt x="38" y="47"/>
                    <a:pt x="36" y="45"/>
                  </a:cubicBezTo>
                  <a:cubicBezTo>
                    <a:pt x="33" y="42"/>
                    <a:pt x="30" y="39"/>
                    <a:pt x="27" y="37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29" y="37"/>
                    <a:pt x="31" y="39"/>
                    <a:pt x="33" y="40"/>
                  </a:cubicBezTo>
                  <a:cubicBezTo>
                    <a:pt x="33" y="40"/>
                    <a:pt x="34" y="40"/>
                    <a:pt x="34" y="40"/>
                  </a:cubicBezTo>
                  <a:cubicBezTo>
                    <a:pt x="39" y="34"/>
                    <a:pt x="45" y="28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8" y="30"/>
                  </a:moveTo>
                  <a:cubicBezTo>
                    <a:pt x="59" y="31"/>
                    <a:pt x="60" y="32"/>
                    <a:pt x="61" y="33"/>
                  </a:cubicBezTo>
                  <a:cubicBezTo>
                    <a:pt x="55" y="38"/>
                    <a:pt x="50" y="44"/>
                    <a:pt x="44" y="49"/>
                  </a:cubicBezTo>
                  <a:cubicBezTo>
                    <a:pt x="44" y="48"/>
                    <a:pt x="42" y="47"/>
                    <a:pt x="41" y="46"/>
                  </a:cubicBezTo>
                  <a:cubicBezTo>
                    <a:pt x="46" y="40"/>
                    <a:pt x="52" y="35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lose/>
                  <a:moveTo>
                    <a:pt x="20" y="60"/>
                  </a:moveTo>
                  <a:cubicBezTo>
                    <a:pt x="19" y="60"/>
                    <a:pt x="18" y="59"/>
                    <a:pt x="18" y="58"/>
                  </a:cubicBezTo>
                  <a:cubicBezTo>
                    <a:pt x="17" y="58"/>
                    <a:pt x="17" y="58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7"/>
                    <a:pt x="19" y="58"/>
                    <a:pt x="20" y="59"/>
                  </a:cubicBezTo>
                  <a:cubicBezTo>
                    <a:pt x="20" y="59"/>
                    <a:pt x="21" y="59"/>
                    <a:pt x="21" y="60"/>
                  </a:cubicBezTo>
                  <a:cubicBezTo>
                    <a:pt x="21" y="60"/>
                    <a:pt x="20" y="61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lose/>
                  <a:moveTo>
                    <a:pt x="25" y="61"/>
                  </a:moveTo>
                  <a:cubicBezTo>
                    <a:pt x="25" y="62"/>
                    <a:pt x="24" y="61"/>
                    <a:pt x="24" y="60"/>
                  </a:cubicBezTo>
                  <a:cubicBezTo>
                    <a:pt x="23" y="59"/>
                    <a:pt x="22" y="58"/>
                    <a:pt x="22" y="57"/>
                  </a:cubicBezTo>
                  <a:cubicBezTo>
                    <a:pt x="21" y="56"/>
                    <a:pt x="20" y="56"/>
                    <a:pt x="19" y="55"/>
                  </a:cubicBezTo>
                  <a:cubicBezTo>
                    <a:pt x="19" y="54"/>
                    <a:pt x="18" y="54"/>
                    <a:pt x="17" y="53"/>
                  </a:cubicBezTo>
                  <a:cubicBezTo>
                    <a:pt x="17" y="53"/>
                    <a:pt x="18" y="53"/>
                    <a:pt x="18" y="53"/>
                  </a:cubicBezTo>
                  <a:cubicBezTo>
                    <a:pt x="19" y="54"/>
                    <a:pt x="21" y="56"/>
                    <a:pt x="23" y="58"/>
                  </a:cubicBezTo>
                  <a:cubicBezTo>
                    <a:pt x="24" y="59"/>
                    <a:pt x="25" y="60"/>
                    <a:pt x="26" y="61"/>
                  </a:cubicBezTo>
                  <a:cubicBezTo>
                    <a:pt x="26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lose/>
                  <a:moveTo>
                    <a:pt x="34" y="59"/>
                  </a:moveTo>
                  <a:cubicBezTo>
                    <a:pt x="34" y="59"/>
                    <a:pt x="33" y="60"/>
                    <a:pt x="32" y="61"/>
                  </a:cubicBezTo>
                  <a:cubicBezTo>
                    <a:pt x="30" y="62"/>
                    <a:pt x="30" y="62"/>
                    <a:pt x="29" y="61"/>
                  </a:cubicBezTo>
                  <a:cubicBezTo>
                    <a:pt x="27" y="59"/>
                    <a:pt x="26" y="57"/>
                    <a:pt x="24" y="56"/>
                  </a:cubicBezTo>
                  <a:cubicBezTo>
                    <a:pt x="22" y="54"/>
                    <a:pt x="21" y="52"/>
                    <a:pt x="19" y="51"/>
                  </a:cubicBezTo>
                  <a:cubicBezTo>
                    <a:pt x="18" y="50"/>
                    <a:pt x="18" y="50"/>
                    <a:pt x="17" y="49"/>
                  </a:cubicBezTo>
                  <a:cubicBezTo>
                    <a:pt x="16" y="48"/>
                    <a:pt x="16" y="48"/>
                    <a:pt x="17" y="46"/>
                  </a:cubicBezTo>
                  <a:cubicBezTo>
                    <a:pt x="19" y="43"/>
                    <a:pt x="22" y="41"/>
                    <a:pt x="25" y="38"/>
                  </a:cubicBezTo>
                  <a:cubicBezTo>
                    <a:pt x="30" y="43"/>
                    <a:pt x="37" y="47"/>
                    <a:pt x="40" y="53"/>
                  </a:cubicBezTo>
                  <a:cubicBezTo>
                    <a:pt x="38" y="55"/>
                    <a:pt x="36" y="57"/>
                    <a:pt x="34" y="59"/>
                  </a:cubicBezTo>
                  <a:cubicBezTo>
                    <a:pt x="34" y="59"/>
                    <a:pt x="34" y="59"/>
                    <a:pt x="34" y="59"/>
                  </a:cubicBezTo>
                  <a:close/>
                  <a:moveTo>
                    <a:pt x="65" y="34"/>
                  </a:moveTo>
                  <a:cubicBezTo>
                    <a:pt x="65" y="34"/>
                    <a:pt x="64" y="32"/>
                    <a:pt x="63" y="32"/>
                  </a:cubicBezTo>
                  <a:cubicBezTo>
                    <a:pt x="61" y="30"/>
                    <a:pt x="59" y="28"/>
                    <a:pt x="58" y="26"/>
                  </a:cubicBezTo>
                  <a:cubicBezTo>
                    <a:pt x="54" y="23"/>
                    <a:pt x="51" y="20"/>
                    <a:pt x="48" y="16"/>
                  </a:cubicBezTo>
                  <a:cubicBezTo>
                    <a:pt x="48" y="16"/>
                    <a:pt x="47" y="16"/>
                    <a:pt x="47" y="16"/>
                  </a:cubicBezTo>
                  <a:cubicBezTo>
                    <a:pt x="46" y="15"/>
                    <a:pt x="45" y="14"/>
                    <a:pt x="44" y="13"/>
                  </a:cubicBezTo>
                  <a:cubicBezTo>
                    <a:pt x="44" y="12"/>
                    <a:pt x="45" y="11"/>
                    <a:pt x="45" y="11"/>
                  </a:cubicBezTo>
                  <a:cubicBezTo>
                    <a:pt x="46" y="11"/>
                    <a:pt x="46" y="11"/>
                    <a:pt x="46" y="12"/>
                  </a:cubicBezTo>
                  <a:cubicBezTo>
                    <a:pt x="47" y="12"/>
                    <a:pt x="48" y="14"/>
                    <a:pt x="49" y="14"/>
                  </a:cubicBezTo>
                  <a:cubicBezTo>
                    <a:pt x="52" y="17"/>
                    <a:pt x="54" y="19"/>
                    <a:pt x="56" y="21"/>
                  </a:cubicBezTo>
                  <a:cubicBezTo>
                    <a:pt x="60" y="25"/>
                    <a:pt x="64" y="29"/>
                    <a:pt x="68" y="33"/>
                  </a:cubicBezTo>
                  <a:cubicBezTo>
                    <a:pt x="67" y="34"/>
                    <a:pt x="6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14"/>
                  </a:moveTo>
                  <a:cubicBezTo>
                    <a:pt x="67" y="17"/>
                    <a:pt x="64" y="20"/>
                    <a:pt x="62" y="23"/>
                  </a:cubicBezTo>
                  <a:cubicBezTo>
                    <a:pt x="60" y="21"/>
                    <a:pt x="58" y="19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9" y="14"/>
                    <a:pt x="61" y="11"/>
                    <a:pt x="64" y="8"/>
                  </a:cubicBezTo>
                  <a:cubicBezTo>
                    <a:pt x="64" y="8"/>
                    <a:pt x="64" y="8"/>
                    <a:pt x="64" y="7"/>
                  </a:cubicBezTo>
                  <a:cubicBezTo>
                    <a:pt x="63" y="6"/>
                    <a:pt x="62" y="5"/>
                    <a:pt x="61" y="4"/>
                  </a:cubicBezTo>
                  <a:cubicBezTo>
                    <a:pt x="62" y="4"/>
                    <a:pt x="62" y="3"/>
                    <a:pt x="63" y="3"/>
                  </a:cubicBezTo>
                  <a:cubicBezTo>
                    <a:pt x="65" y="5"/>
                    <a:pt x="68" y="7"/>
                    <a:pt x="70" y="10"/>
                  </a:cubicBezTo>
                  <a:cubicBezTo>
                    <a:pt x="71" y="11"/>
                    <a:pt x="72" y="12"/>
                    <a:pt x="73" y="14"/>
                  </a:cubicBezTo>
                  <a:cubicBezTo>
                    <a:pt x="75" y="15"/>
                    <a:pt x="76" y="16"/>
                    <a:pt x="75" y="17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1" y="14"/>
                    <a:pt x="70" y="14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0817543" y="4664504"/>
            <a:ext cx="596582" cy="576806"/>
            <a:chOff x="10766743" y="4715511"/>
            <a:chExt cx="596582" cy="576806"/>
          </a:xfrm>
        </p:grpSpPr>
        <p:sp>
          <p:nvSpPr>
            <p:cNvPr id="4662" name="Freeform 744"/>
            <p:cNvSpPr>
              <a:spLocks/>
            </p:cNvSpPr>
            <p:nvPr/>
          </p:nvSpPr>
          <p:spPr bwMode="auto">
            <a:xfrm>
              <a:off x="10773335" y="5043040"/>
              <a:ext cx="69218" cy="85697"/>
            </a:xfrm>
            <a:custGeom>
              <a:avLst/>
              <a:gdLst>
                <a:gd name="T0" fmla="*/ 8 w 10"/>
                <a:gd name="T1" fmla="*/ 1 h 13"/>
                <a:gd name="T2" fmla="*/ 4 w 10"/>
                <a:gd name="T3" fmla="*/ 6 h 13"/>
                <a:gd name="T4" fmla="*/ 0 w 10"/>
                <a:gd name="T5" fmla="*/ 11 h 13"/>
                <a:gd name="T6" fmla="*/ 1 w 10"/>
                <a:gd name="T7" fmla="*/ 12 h 13"/>
                <a:gd name="T8" fmla="*/ 5 w 10"/>
                <a:gd name="T9" fmla="*/ 7 h 13"/>
                <a:gd name="T10" fmla="*/ 9 w 10"/>
                <a:gd name="T11" fmla="*/ 2 h 13"/>
                <a:gd name="T12" fmla="*/ 8 w 10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3">
                  <a:moveTo>
                    <a:pt x="8" y="1"/>
                  </a:moveTo>
                  <a:cubicBezTo>
                    <a:pt x="6" y="3"/>
                    <a:pt x="5" y="4"/>
                    <a:pt x="4" y="6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0" y="12"/>
                    <a:pt x="1" y="13"/>
                    <a:pt x="1" y="12"/>
                  </a:cubicBezTo>
                  <a:cubicBezTo>
                    <a:pt x="3" y="10"/>
                    <a:pt x="4" y="8"/>
                    <a:pt x="5" y="7"/>
                  </a:cubicBezTo>
                  <a:cubicBezTo>
                    <a:pt x="6" y="5"/>
                    <a:pt x="8" y="4"/>
                    <a:pt x="9" y="2"/>
                  </a:cubicBezTo>
                  <a:cubicBezTo>
                    <a:pt x="10" y="1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3" name="Freeform 745"/>
            <p:cNvSpPr>
              <a:spLocks/>
            </p:cNvSpPr>
            <p:nvPr/>
          </p:nvSpPr>
          <p:spPr bwMode="auto">
            <a:xfrm>
              <a:off x="10766743" y="5036448"/>
              <a:ext cx="108770" cy="128546"/>
            </a:xfrm>
            <a:custGeom>
              <a:avLst/>
              <a:gdLst>
                <a:gd name="T0" fmla="*/ 14 w 16"/>
                <a:gd name="T1" fmla="*/ 0 h 19"/>
                <a:gd name="T2" fmla="*/ 1 w 16"/>
                <a:gd name="T3" fmla="*/ 18 h 19"/>
                <a:gd name="T4" fmla="*/ 2 w 16"/>
                <a:gd name="T5" fmla="*/ 19 h 19"/>
                <a:gd name="T6" fmla="*/ 8 w 16"/>
                <a:gd name="T7" fmla="*/ 10 h 19"/>
                <a:gd name="T8" fmla="*/ 15 w 16"/>
                <a:gd name="T9" fmla="*/ 1 h 19"/>
                <a:gd name="T10" fmla="*/ 14 w 1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4" y="0"/>
                  </a:moveTo>
                  <a:cubicBezTo>
                    <a:pt x="9" y="6"/>
                    <a:pt x="4" y="11"/>
                    <a:pt x="1" y="18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4" y="16"/>
                    <a:pt x="6" y="13"/>
                    <a:pt x="8" y="10"/>
                  </a:cubicBezTo>
                  <a:cubicBezTo>
                    <a:pt x="10" y="7"/>
                    <a:pt x="13" y="4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4" name="Freeform 746"/>
            <p:cNvSpPr>
              <a:spLocks/>
            </p:cNvSpPr>
            <p:nvPr/>
          </p:nvSpPr>
          <p:spPr bwMode="auto">
            <a:xfrm>
              <a:off x="10779927" y="5036448"/>
              <a:ext cx="121954" cy="154914"/>
            </a:xfrm>
            <a:custGeom>
              <a:avLst/>
              <a:gdLst>
                <a:gd name="T0" fmla="*/ 16 w 18"/>
                <a:gd name="T1" fmla="*/ 0 h 23"/>
                <a:gd name="T2" fmla="*/ 0 w 18"/>
                <a:gd name="T3" fmla="*/ 21 h 23"/>
                <a:gd name="T4" fmla="*/ 2 w 18"/>
                <a:gd name="T5" fmla="*/ 22 h 23"/>
                <a:gd name="T6" fmla="*/ 18 w 18"/>
                <a:gd name="T7" fmla="*/ 1 h 23"/>
                <a:gd name="T8" fmla="*/ 16 w 18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6" y="0"/>
                  </a:moveTo>
                  <a:cubicBezTo>
                    <a:pt x="11" y="7"/>
                    <a:pt x="4" y="13"/>
                    <a:pt x="0" y="21"/>
                  </a:cubicBezTo>
                  <a:cubicBezTo>
                    <a:pt x="0" y="22"/>
                    <a:pt x="1" y="23"/>
                    <a:pt x="2" y="22"/>
                  </a:cubicBezTo>
                  <a:cubicBezTo>
                    <a:pt x="7" y="16"/>
                    <a:pt x="12" y="8"/>
                    <a:pt x="18" y="1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5" name="Freeform 747"/>
            <p:cNvSpPr>
              <a:spLocks/>
            </p:cNvSpPr>
            <p:nvPr/>
          </p:nvSpPr>
          <p:spPr bwMode="auto">
            <a:xfrm>
              <a:off x="10812887" y="5036448"/>
              <a:ext cx="121954" cy="148322"/>
            </a:xfrm>
            <a:custGeom>
              <a:avLst/>
              <a:gdLst>
                <a:gd name="T0" fmla="*/ 16 w 18"/>
                <a:gd name="T1" fmla="*/ 1 h 22"/>
                <a:gd name="T2" fmla="*/ 0 w 18"/>
                <a:gd name="T3" fmla="*/ 20 h 22"/>
                <a:gd name="T4" fmla="*/ 2 w 18"/>
                <a:gd name="T5" fmla="*/ 21 h 22"/>
                <a:gd name="T6" fmla="*/ 17 w 18"/>
                <a:gd name="T7" fmla="*/ 2 h 22"/>
                <a:gd name="T8" fmla="*/ 16 w 18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6" y="1"/>
                  </a:moveTo>
                  <a:cubicBezTo>
                    <a:pt x="11" y="7"/>
                    <a:pt x="5" y="13"/>
                    <a:pt x="0" y="20"/>
                  </a:cubicBezTo>
                  <a:cubicBezTo>
                    <a:pt x="0" y="21"/>
                    <a:pt x="1" y="22"/>
                    <a:pt x="2" y="21"/>
                  </a:cubicBezTo>
                  <a:cubicBezTo>
                    <a:pt x="7" y="15"/>
                    <a:pt x="12" y="8"/>
                    <a:pt x="17" y="2"/>
                  </a:cubicBezTo>
                  <a:cubicBezTo>
                    <a:pt x="18" y="1"/>
                    <a:pt x="17" y="0"/>
                    <a:pt x="1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6" name="Freeform 748"/>
            <p:cNvSpPr>
              <a:spLocks/>
            </p:cNvSpPr>
            <p:nvPr/>
          </p:nvSpPr>
          <p:spPr bwMode="auto">
            <a:xfrm>
              <a:off x="10835959" y="5043040"/>
              <a:ext cx="128546" cy="148322"/>
            </a:xfrm>
            <a:custGeom>
              <a:avLst/>
              <a:gdLst>
                <a:gd name="T0" fmla="*/ 17 w 19"/>
                <a:gd name="T1" fmla="*/ 0 h 22"/>
                <a:gd name="T2" fmla="*/ 1 w 19"/>
                <a:gd name="T3" fmla="*/ 20 h 22"/>
                <a:gd name="T4" fmla="*/ 3 w 19"/>
                <a:gd name="T5" fmla="*/ 21 h 22"/>
                <a:gd name="T6" fmla="*/ 18 w 19"/>
                <a:gd name="T7" fmla="*/ 2 h 22"/>
                <a:gd name="T8" fmla="*/ 17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7" y="0"/>
                  </a:moveTo>
                  <a:cubicBezTo>
                    <a:pt x="12" y="7"/>
                    <a:pt x="6" y="13"/>
                    <a:pt x="1" y="20"/>
                  </a:cubicBezTo>
                  <a:cubicBezTo>
                    <a:pt x="0" y="21"/>
                    <a:pt x="2" y="22"/>
                    <a:pt x="3" y="21"/>
                  </a:cubicBezTo>
                  <a:cubicBezTo>
                    <a:pt x="8" y="15"/>
                    <a:pt x="13" y="8"/>
                    <a:pt x="18" y="2"/>
                  </a:cubicBezTo>
                  <a:cubicBezTo>
                    <a:pt x="19" y="1"/>
                    <a:pt x="18" y="0"/>
                    <a:pt x="17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7" name="Freeform 749"/>
            <p:cNvSpPr>
              <a:spLocks/>
            </p:cNvSpPr>
            <p:nvPr/>
          </p:nvSpPr>
          <p:spPr bwMode="auto">
            <a:xfrm>
              <a:off x="10868919" y="5049632"/>
              <a:ext cx="121954" cy="148322"/>
            </a:xfrm>
            <a:custGeom>
              <a:avLst/>
              <a:gdLst>
                <a:gd name="T0" fmla="*/ 16 w 18"/>
                <a:gd name="T1" fmla="*/ 0 h 22"/>
                <a:gd name="T2" fmla="*/ 0 w 18"/>
                <a:gd name="T3" fmla="*/ 20 h 22"/>
                <a:gd name="T4" fmla="*/ 2 w 18"/>
                <a:gd name="T5" fmla="*/ 21 h 22"/>
                <a:gd name="T6" fmla="*/ 18 w 18"/>
                <a:gd name="T7" fmla="*/ 1 h 22"/>
                <a:gd name="T8" fmla="*/ 1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6" y="0"/>
                  </a:moveTo>
                  <a:cubicBezTo>
                    <a:pt x="11" y="7"/>
                    <a:pt x="6" y="13"/>
                    <a:pt x="0" y="20"/>
                  </a:cubicBezTo>
                  <a:cubicBezTo>
                    <a:pt x="0" y="21"/>
                    <a:pt x="1" y="22"/>
                    <a:pt x="2" y="21"/>
                  </a:cubicBezTo>
                  <a:cubicBezTo>
                    <a:pt x="8" y="15"/>
                    <a:pt x="13" y="8"/>
                    <a:pt x="18" y="1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8" name="Freeform 750"/>
            <p:cNvSpPr>
              <a:spLocks/>
            </p:cNvSpPr>
            <p:nvPr/>
          </p:nvSpPr>
          <p:spPr bwMode="auto">
            <a:xfrm>
              <a:off x="10882103" y="5082592"/>
              <a:ext cx="121954" cy="148322"/>
            </a:xfrm>
            <a:custGeom>
              <a:avLst/>
              <a:gdLst>
                <a:gd name="T0" fmla="*/ 16 w 18"/>
                <a:gd name="T1" fmla="*/ 1 h 22"/>
                <a:gd name="T2" fmla="*/ 1 w 18"/>
                <a:gd name="T3" fmla="*/ 20 h 22"/>
                <a:gd name="T4" fmla="*/ 3 w 18"/>
                <a:gd name="T5" fmla="*/ 22 h 22"/>
                <a:gd name="T6" fmla="*/ 17 w 18"/>
                <a:gd name="T7" fmla="*/ 2 h 22"/>
                <a:gd name="T8" fmla="*/ 16 w 18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6" y="1"/>
                  </a:moveTo>
                  <a:cubicBezTo>
                    <a:pt x="11" y="8"/>
                    <a:pt x="5" y="14"/>
                    <a:pt x="1" y="20"/>
                  </a:cubicBezTo>
                  <a:cubicBezTo>
                    <a:pt x="0" y="21"/>
                    <a:pt x="2" y="22"/>
                    <a:pt x="3" y="22"/>
                  </a:cubicBezTo>
                  <a:cubicBezTo>
                    <a:pt x="8" y="16"/>
                    <a:pt x="13" y="9"/>
                    <a:pt x="17" y="2"/>
                  </a:cubicBezTo>
                  <a:cubicBezTo>
                    <a:pt x="18" y="1"/>
                    <a:pt x="17" y="0"/>
                    <a:pt x="1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9" name="Freeform 751"/>
            <p:cNvSpPr>
              <a:spLocks/>
            </p:cNvSpPr>
            <p:nvPr/>
          </p:nvSpPr>
          <p:spPr bwMode="auto">
            <a:xfrm>
              <a:off x="10888695" y="5128737"/>
              <a:ext cx="121954" cy="145025"/>
            </a:xfrm>
            <a:custGeom>
              <a:avLst/>
              <a:gdLst>
                <a:gd name="T0" fmla="*/ 16 w 18"/>
                <a:gd name="T1" fmla="*/ 1 h 21"/>
                <a:gd name="T2" fmla="*/ 1 w 18"/>
                <a:gd name="T3" fmla="*/ 19 h 21"/>
                <a:gd name="T4" fmla="*/ 2 w 18"/>
                <a:gd name="T5" fmla="*/ 20 h 21"/>
                <a:gd name="T6" fmla="*/ 17 w 18"/>
                <a:gd name="T7" fmla="*/ 2 h 21"/>
                <a:gd name="T8" fmla="*/ 16 w 18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1">
                  <a:moveTo>
                    <a:pt x="16" y="1"/>
                  </a:moveTo>
                  <a:cubicBezTo>
                    <a:pt x="11" y="7"/>
                    <a:pt x="5" y="13"/>
                    <a:pt x="1" y="19"/>
                  </a:cubicBezTo>
                  <a:cubicBezTo>
                    <a:pt x="0" y="20"/>
                    <a:pt x="2" y="21"/>
                    <a:pt x="2" y="20"/>
                  </a:cubicBezTo>
                  <a:cubicBezTo>
                    <a:pt x="8" y="15"/>
                    <a:pt x="12" y="8"/>
                    <a:pt x="17" y="2"/>
                  </a:cubicBezTo>
                  <a:cubicBezTo>
                    <a:pt x="18" y="1"/>
                    <a:pt x="17" y="0"/>
                    <a:pt x="1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0" name="Freeform 752"/>
            <p:cNvSpPr>
              <a:spLocks/>
            </p:cNvSpPr>
            <p:nvPr/>
          </p:nvSpPr>
          <p:spPr bwMode="auto">
            <a:xfrm>
              <a:off x="10928247" y="5164992"/>
              <a:ext cx="88994" cy="115362"/>
            </a:xfrm>
            <a:custGeom>
              <a:avLst/>
              <a:gdLst>
                <a:gd name="T0" fmla="*/ 11 w 13"/>
                <a:gd name="T1" fmla="*/ 0 h 17"/>
                <a:gd name="T2" fmla="*/ 5 w 13"/>
                <a:gd name="T3" fmla="*/ 8 h 17"/>
                <a:gd name="T4" fmla="*/ 0 w 13"/>
                <a:gd name="T5" fmla="*/ 15 h 17"/>
                <a:gd name="T6" fmla="*/ 1 w 13"/>
                <a:gd name="T7" fmla="*/ 16 h 17"/>
                <a:gd name="T8" fmla="*/ 7 w 13"/>
                <a:gd name="T9" fmla="*/ 9 h 17"/>
                <a:gd name="T10" fmla="*/ 13 w 13"/>
                <a:gd name="T11" fmla="*/ 2 h 17"/>
                <a:gd name="T12" fmla="*/ 11 w 1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7">
                  <a:moveTo>
                    <a:pt x="11" y="0"/>
                  </a:moveTo>
                  <a:cubicBezTo>
                    <a:pt x="9" y="3"/>
                    <a:pt x="7" y="6"/>
                    <a:pt x="5" y="8"/>
                  </a:cubicBezTo>
                  <a:cubicBezTo>
                    <a:pt x="3" y="10"/>
                    <a:pt x="1" y="13"/>
                    <a:pt x="0" y="15"/>
                  </a:cubicBezTo>
                  <a:cubicBezTo>
                    <a:pt x="0" y="16"/>
                    <a:pt x="0" y="17"/>
                    <a:pt x="1" y="16"/>
                  </a:cubicBezTo>
                  <a:cubicBezTo>
                    <a:pt x="3" y="14"/>
                    <a:pt x="5" y="12"/>
                    <a:pt x="7" y="9"/>
                  </a:cubicBezTo>
                  <a:cubicBezTo>
                    <a:pt x="9" y="7"/>
                    <a:pt x="11" y="4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1" name="Freeform 753"/>
            <p:cNvSpPr>
              <a:spLocks/>
            </p:cNvSpPr>
            <p:nvPr/>
          </p:nvSpPr>
          <p:spPr bwMode="auto">
            <a:xfrm>
              <a:off x="10964505" y="5191360"/>
              <a:ext cx="72513" cy="88994"/>
            </a:xfrm>
            <a:custGeom>
              <a:avLst/>
              <a:gdLst>
                <a:gd name="T0" fmla="*/ 8 w 11"/>
                <a:gd name="T1" fmla="*/ 1 h 13"/>
                <a:gd name="T2" fmla="*/ 4 w 11"/>
                <a:gd name="T3" fmla="*/ 6 h 13"/>
                <a:gd name="T4" fmla="*/ 0 w 11"/>
                <a:gd name="T5" fmla="*/ 11 h 13"/>
                <a:gd name="T6" fmla="*/ 2 w 11"/>
                <a:gd name="T7" fmla="*/ 12 h 13"/>
                <a:gd name="T8" fmla="*/ 6 w 11"/>
                <a:gd name="T9" fmla="*/ 7 h 13"/>
                <a:gd name="T10" fmla="*/ 10 w 11"/>
                <a:gd name="T11" fmla="*/ 1 h 13"/>
                <a:gd name="T12" fmla="*/ 8 w 11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8" y="1"/>
                  </a:moveTo>
                  <a:cubicBezTo>
                    <a:pt x="7" y="3"/>
                    <a:pt x="6" y="4"/>
                    <a:pt x="4" y="6"/>
                  </a:cubicBezTo>
                  <a:cubicBezTo>
                    <a:pt x="3" y="8"/>
                    <a:pt x="1" y="9"/>
                    <a:pt x="0" y="11"/>
                  </a:cubicBezTo>
                  <a:cubicBezTo>
                    <a:pt x="0" y="12"/>
                    <a:pt x="1" y="13"/>
                    <a:pt x="2" y="12"/>
                  </a:cubicBezTo>
                  <a:cubicBezTo>
                    <a:pt x="3" y="11"/>
                    <a:pt x="5" y="9"/>
                    <a:pt x="6" y="7"/>
                  </a:cubicBezTo>
                  <a:cubicBezTo>
                    <a:pt x="7" y="5"/>
                    <a:pt x="9" y="3"/>
                    <a:pt x="10" y="1"/>
                  </a:cubicBezTo>
                  <a:cubicBezTo>
                    <a:pt x="11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2" name="Freeform 754"/>
            <p:cNvSpPr>
              <a:spLocks/>
            </p:cNvSpPr>
            <p:nvPr/>
          </p:nvSpPr>
          <p:spPr bwMode="auto">
            <a:xfrm>
              <a:off x="10997465" y="5211136"/>
              <a:ext cx="52736" cy="69218"/>
            </a:xfrm>
            <a:custGeom>
              <a:avLst/>
              <a:gdLst>
                <a:gd name="T0" fmla="*/ 5 w 8"/>
                <a:gd name="T1" fmla="*/ 1 h 10"/>
                <a:gd name="T2" fmla="*/ 3 w 8"/>
                <a:gd name="T3" fmla="*/ 5 h 10"/>
                <a:gd name="T4" fmla="*/ 0 w 8"/>
                <a:gd name="T5" fmla="*/ 9 h 10"/>
                <a:gd name="T6" fmla="*/ 1 w 8"/>
                <a:gd name="T7" fmla="*/ 10 h 10"/>
                <a:gd name="T8" fmla="*/ 4 w 8"/>
                <a:gd name="T9" fmla="*/ 6 h 10"/>
                <a:gd name="T10" fmla="*/ 7 w 8"/>
                <a:gd name="T11" fmla="*/ 2 h 10"/>
                <a:gd name="T12" fmla="*/ 5 w 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5" y="1"/>
                  </a:moveTo>
                  <a:cubicBezTo>
                    <a:pt x="5" y="2"/>
                    <a:pt x="4" y="4"/>
                    <a:pt x="3" y="5"/>
                  </a:cubicBezTo>
                  <a:cubicBezTo>
                    <a:pt x="2" y="6"/>
                    <a:pt x="1" y="7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2" y="9"/>
                    <a:pt x="3" y="7"/>
                    <a:pt x="4" y="6"/>
                  </a:cubicBezTo>
                  <a:cubicBezTo>
                    <a:pt x="5" y="5"/>
                    <a:pt x="6" y="3"/>
                    <a:pt x="7" y="2"/>
                  </a:cubicBezTo>
                  <a:cubicBezTo>
                    <a:pt x="8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3" name="Freeform 755"/>
            <p:cNvSpPr>
              <a:spLocks/>
            </p:cNvSpPr>
            <p:nvPr/>
          </p:nvSpPr>
          <p:spPr bwMode="auto">
            <a:xfrm>
              <a:off x="11023833" y="5230912"/>
              <a:ext cx="39552" cy="56034"/>
            </a:xfrm>
            <a:custGeom>
              <a:avLst/>
              <a:gdLst>
                <a:gd name="T0" fmla="*/ 4 w 6"/>
                <a:gd name="T1" fmla="*/ 1 h 8"/>
                <a:gd name="T2" fmla="*/ 2 w 6"/>
                <a:gd name="T3" fmla="*/ 4 h 8"/>
                <a:gd name="T4" fmla="*/ 1 w 6"/>
                <a:gd name="T5" fmla="*/ 6 h 8"/>
                <a:gd name="T6" fmla="*/ 2 w 6"/>
                <a:gd name="T7" fmla="*/ 7 h 8"/>
                <a:gd name="T8" fmla="*/ 4 w 6"/>
                <a:gd name="T9" fmla="*/ 5 h 8"/>
                <a:gd name="T10" fmla="*/ 6 w 6"/>
                <a:gd name="T11" fmla="*/ 2 h 8"/>
                <a:gd name="T12" fmla="*/ 4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4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4"/>
                    <a:pt x="5" y="3"/>
                    <a:pt x="6" y="2"/>
                  </a:cubicBezTo>
                  <a:cubicBezTo>
                    <a:pt x="6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4" name="Freeform 756"/>
            <p:cNvSpPr>
              <a:spLocks/>
            </p:cNvSpPr>
            <p:nvPr/>
          </p:nvSpPr>
          <p:spPr bwMode="auto">
            <a:xfrm>
              <a:off x="11139193" y="5043040"/>
              <a:ext cx="39552" cy="46144"/>
            </a:xfrm>
            <a:custGeom>
              <a:avLst/>
              <a:gdLst>
                <a:gd name="T0" fmla="*/ 3 w 6"/>
                <a:gd name="T1" fmla="*/ 1 h 7"/>
                <a:gd name="T2" fmla="*/ 0 w 6"/>
                <a:gd name="T3" fmla="*/ 5 h 7"/>
                <a:gd name="T4" fmla="*/ 2 w 6"/>
                <a:gd name="T5" fmla="*/ 6 h 7"/>
                <a:gd name="T6" fmla="*/ 5 w 6"/>
                <a:gd name="T7" fmla="*/ 2 h 7"/>
                <a:gd name="T8" fmla="*/ 3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3" y="1"/>
                  </a:moveTo>
                  <a:cubicBezTo>
                    <a:pt x="2" y="2"/>
                    <a:pt x="1" y="4"/>
                    <a:pt x="0" y="5"/>
                  </a:cubicBezTo>
                  <a:cubicBezTo>
                    <a:pt x="0" y="6"/>
                    <a:pt x="1" y="7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5" name="Freeform 757"/>
            <p:cNvSpPr>
              <a:spLocks/>
            </p:cNvSpPr>
            <p:nvPr/>
          </p:nvSpPr>
          <p:spPr bwMode="auto">
            <a:xfrm>
              <a:off x="11050201" y="5049632"/>
              <a:ext cx="151617" cy="201059"/>
            </a:xfrm>
            <a:custGeom>
              <a:avLst/>
              <a:gdLst>
                <a:gd name="T0" fmla="*/ 20 w 22"/>
                <a:gd name="T1" fmla="*/ 1 h 30"/>
                <a:gd name="T2" fmla="*/ 1 w 22"/>
                <a:gd name="T3" fmla="*/ 28 h 30"/>
                <a:gd name="T4" fmla="*/ 3 w 22"/>
                <a:gd name="T5" fmla="*/ 29 h 30"/>
                <a:gd name="T6" fmla="*/ 21 w 22"/>
                <a:gd name="T7" fmla="*/ 2 h 30"/>
                <a:gd name="T8" fmla="*/ 20 w 22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20" y="1"/>
                  </a:moveTo>
                  <a:cubicBezTo>
                    <a:pt x="13" y="10"/>
                    <a:pt x="7" y="19"/>
                    <a:pt x="1" y="28"/>
                  </a:cubicBezTo>
                  <a:cubicBezTo>
                    <a:pt x="0" y="29"/>
                    <a:pt x="2" y="30"/>
                    <a:pt x="3" y="29"/>
                  </a:cubicBezTo>
                  <a:cubicBezTo>
                    <a:pt x="9" y="20"/>
                    <a:pt x="15" y="11"/>
                    <a:pt x="21" y="2"/>
                  </a:cubicBezTo>
                  <a:cubicBezTo>
                    <a:pt x="22" y="1"/>
                    <a:pt x="21" y="0"/>
                    <a:pt x="2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6" name="Freeform 758"/>
            <p:cNvSpPr>
              <a:spLocks/>
            </p:cNvSpPr>
            <p:nvPr/>
          </p:nvSpPr>
          <p:spPr bwMode="auto">
            <a:xfrm>
              <a:off x="11063385" y="5056224"/>
              <a:ext cx="158209" cy="230722"/>
            </a:xfrm>
            <a:custGeom>
              <a:avLst/>
              <a:gdLst>
                <a:gd name="T0" fmla="*/ 21 w 23"/>
                <a:gd name="T1" fmla="*/ 1 h 34"/>
                <a:gd name="T2" fmla="*/ 1 w 23"/>
                <a:gd name="T3" fmla="*/ 31 h 34"/>
                <a:gd name="T4" fmla="*/ 3 w 23"/>
                <a:gd name="T5" fmla="*/ 33 h 34"/>
                <a:gd name="T6" fmla="*/ 23 w 23"/>
                <a:gd name="T7" fmla="*/ 2 h 34"/>
                <a:gd name="T8" fmla="*/ 21 w 23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4">
                  <a:moveTo>
                    <a:pt x="21" y="1"/>
                  </a:moveTo>
                  <a:cubicBezTo>
                    <a:pt x="15" y="12"/>
                    <a:pt x="8" y="22"/>
                    <a:pt x="1" y="31"/>
                  </a:cubicBezTo>
                  <a:cubicBezTo>
                    <a:pt x="0" y="32"/>
                    <a:pt x="2" y="34"/>
                    <a:pt x="3" y="33"/>
                  </a:cubicBezTo>
                  <a:cubicBezTo>
                    <a:pt x="10" y="23"/>
                    <a:pt x="17" y="13"/>
                    <a:pt x="23" y="2"/>
                  </a:cubicBezTo>
                  <a:cubicBezTo>
                    <a:pt x="23" y="1"/>
                    <a:pt x="22" y="0"/>
                    <a:pt x="2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7" name="Freeform 759"/>
            <p:cNvSpPr>
              <a:spLocks/>
            </p:cNvSpPr>
            <p:nvPr/>
          </p:nvSpPr>
          <p:spPr bwMode="auto">
            <a:xfrm>
              <a:off x="11165561" y="5082592"/>
              <a:ext cx="75810" cy="108770"/>
            </a:xfrm>
            <a:custGeom>
              <a:avLst/>
              <a:gdLst>
                <a:gd name="T0" fmla="*/ 9 w 11"/>
                <a:gd name="T1" fmla="*/ 1 h 16"/>
                <a:gd name="T2" fmla="*/ 0 w 11"/>
                <a:gd name="T3" fmla="*/ 13 h 16"/>
                <a:gd name="T4" fmla="*/ 2 w 11"/>
                <a:gd name="T5" fmla="*/ 15 h 16"/>
                <a:gd name="T6" fmla="*/ 10 w 11"/>
                <a:gd name="T7" fmla="*/ 2 h 16"/>
                <a:gd name="T8" fmla="*/ 9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9" y="1"/>
                  </a:moveTo>
                  <a:cubicBezTo>
                    <a:pt x="6" y="5"/>
                    <a:pt x="3" y="9"/>
                    <a:pt x="0" y="13"/>
                  </a:cubicBezTo>
                  <a:cubicBezTo>
                    <a:pt x="0" y="14"/>
                    <a:pt x="1" y="16"/>
                    <a:pt x="2" y="15"/>
                  </a:cubicBezTo>
                  <a:cubicBezTo>
                    <a:pt x="5" y="11"/>
                    <a:pt x="8" y="6"/>
                    <a:pt x="10" y="2"/>
                  </a:cubicBezTo>
                  <a:cubicBezTo>
                    <a:pt x="11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8" name="Freeform 760"/>
            <p:cNvSpPr>
              <a:spLocks/>
            </p:cNvSpPr>
            <p:nvPr/>
          </p:nvSpPr>
          <p:spPr bwMode="auto">
            <a:xfrm>
              <a:off x="11106233" y="5217728"/>
              <a:ext cx="46144" cy="62626"/>
            </a:xfrm>
            <a:custGeom>
              <a:avLst/>
              <a:gdLst>
                <a:gd name="T0" fmla="*/ 5 w 7"/>
                <a:gd name="T1" fmla="*/ 1 h 9"/>
                <a:gd name="T2" fmla="*/ 2 w 7"/>
                <a:gd name="T3" fmla="*/ 5 h 9"/>
                <a:gd name="T4" fmla="*/ 0 w 7"/>
                <a:gd name="T5" fmla="*/ 8 h 9"/>
                <a:gd name="T6" fmla="*/ 1 w 7"/>
                <a:gd name="T7" fmla="*/ 9 h 9"/>
                <a:gd name="T8" fmla="*/ 4 w 7"/>
                <a:gd name="T9" fmla="*/ 6 h 9"/>
                <a:gd name="T10" fmla="*/ 6 w 7"/>
                <a:gd name="T11" fmla="*/ 2 h 9"/>
                <a:gd name="T12" fmla="*/ 5 w 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5" y="1"/>
                  </a:moveTo>
                  <a:cubicBezTo>
                    <a:pt x="4" y="2"/>
                    <a:pt x="3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2" y="8"/>
                    <a:pt x="3" y="7"/>
                    <a:pt x="4" y="6"/>
                  </a:cubicBezTo>
                  <a:cubicBezTo>
                    <a:pt x="4" y="5"/>
                    <a:pt x="5" y="4"/>
                    <a:pt x="6" y="2"/>
                  </a:cubicBezTo>
                  <a:cubicBezTo>
                    <a:pt x="7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9" name="Freeform 761"/>
            <p:cNvSpPr>
              <a:spLocks/>
            </p:cNvSpPr>
            <p:nvPr/>
          </p:nvSpPr>
          <p:spPr bwMode="auto">
            <a:xfrm>
              <a:off x="11191929" y="5102368"/>
              <a:ext cx="62626" cy="102178"/>
            </a:xfrm>
            <a:custGeom>
              <a:avLst/>
              <a:gdLst>
                <a:gd name="T0" fmla="*/ 7 w 9"/>
                <a:gd name="T1" fmla="*/ 1 h 15"/>
                <a:gd name="T2" fmla="*/ 0 w 9"/>
                <a:gd name="T3" fmla="*/ 13 h 15"/>
                <a:gd name="T4" fmla="*/ 2 w 9"/>
                <a:gd name="T5" fmla="*/ 14 h 15"/>
                <a:gd name="T6" fmla="*/ 9 w 9"/>
                <a:gd name="T7" fmla="*/ 2 h 15"/>
                <a:gd name="T8" fmla="*/ 7 w 9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7" y="1"/>
                  </a:moveTo>
                  <a:cubicBezTo>
                    <a:pt x="5" y="5"/>
                    <a:pt x="2" y="9"/>
                    <a:pt x="0" y="13"/>
                  </a:cubicBezTo>
                  <a:cubicBezTo>
                    <a:pt x="0" y="14"/>
                    <a:pt x="1" y="15"/>
                    <a:pt x="2" y="14"/>
                  </a:cubicBezTo>
                  <a:cubicBezTo>
                    <a:pt x="5" y="11"/>
                    <a:pt x="7" y="6"/>
                    <a:pt x="9" y="2"/>
                  </a:cubicBezTo>
                  <a:cubicBezTo>
                    <a:pt x="9" y="1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0" name="Freeform 762"/>
            <p:cNvSpPr>
              <a:spLocks/>
            </p:cNvSpPr>
            <p:nvPr/>
          </p:nvSpPr>
          <p:spPr bwMode="auto">
            <a:xfrm>
              <a:off x="11139193" y="5230912"/>
              <a:ext cx="32960" cy="49441"/>
            </a:xfrm>
            <a:custGeom>
              <a:avLst/>
              <a:gdLst>
                <a:gd name="T0" fmla="*/ 3 w 5"/>
                <a:gd name="T1" fmla="*/ 1 h 7"/>
                <a:gd name="T2" fmla="*/ 1 w 5"/>
                <a:gd name="T3" fmla="*/ 4 h 7"/>
                <a:gd name="T4" fmla="*/ 0 w 5"/>
                <a:gd name="T5" fmla="*/ 6 h 7"/>
                <a:gd name="T6" fmla="*/ 1 w 5"/>
                <a:gd name="T7" fmla="*/ 7 h 7"/>
                <a:gd name="T8" fmla="*/ 3 w 5"/>
                <a:gd name="T9" fmla="*/ 5 h 7"/>
                <a:gd name="T10" fmla="*/ 4 w 5"/>
                <a:gd name="T11" fmla="*/ 2 h 7"/>
                <a:gd name="T12" fmla="*/ 3 w 5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3" y="1"/>
                  </a:moveTo>
                  <a:cubicBezTo>
                    <a:pt x="2" y="2"/>
                    <a:pt x="2" y="3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5" y="1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1" name="Freeform 763"/>
            <p:cNvSpPr>
              <a:spLocks/>
            </p:cNvSpPr>
            <p:nvPr/>
          </p:nvSpPr>
          <p:spPr bwMode="auto">
            <a:xfrm>
              <a:off x="11208411" y="5135329"/>
              <a:ext cx="59328" cy="95586"/>
            </a:xfrm>
            <a:custGeom>
              <a:avLst/>
              <a:gdLst>
                <a:gd name="T0" fmla="*/ 6 w 9"/>
                <a:gd name="T1" fmla="*/ 2 h 14"/>
                <a:gd name="T2" fmla="*/ 0 w 9"/>
                <a:gd name="T3" fmla="*/ 11 h 14"/>
                <a:gd name="T4" fmla="*/ 2 w 9"/>
                <a:gd name="T5" fmla="*/ 13 h 14"/>
                <a:gd name="T6" fmla="*/ 8 w 9"/>
                <a:gd name="T7" fmla="*/ 3 h 14"/>
                <a:gd name="T8" fmla="*/ 6 w 9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6" y="2"/>
                  </a:moveTo>
                  <a:cubicBezTo>
                    <a:pt x="4" y="5"/>
                    <a:pt x="2" y="8"/>
                    <a:pt x="0" y="11"/>
                  </a:cubicBezTo>
                  <a:cubicBezTo>
                    <a:pt x="0" y="12"/>
                    <a:pt x="1" y="14"/>
                    <a:pt x="2" y="13"/>
                  </a:cubicBezTo>
                  <a:cubicBezTo>
                    <a:pt x="4" y="9"/>
                    <a:pt x="6" y="6"/>
                    <a:pt x="8" y="3"/>
                  </a:cubicBezTo>
                  <a:cubicBezTo>
                    <a:pt x="9" y="1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2" name="Freeform 764"/>
            <p:cNvSpPr>
              <a:spLocks/>
            </p:cNvSpPr>
            <p:nvPr/>
          </p:nvSpPr>
          <p:spPr bwMode="auto">
            <a:xfrm>
              <a:off x="11172153" y="5237504"/>
              <a:ext cx="29665" cy="42849"/>
            </a:xfrm>
            <a:custGeom>
              <a:avLst/>
              <a:gdLst>
                <a:gd name="T0" fmla="*/ 2 w 4"/>
                <a:gd name="T1" fmla="*/ 1 h 6"/>
                <a:gd name="T2" fmla="*/ 1 w 4"/>
                <a:gd name="T3" fmla="*/ 3 h 6"/>
                <a:gd name="T4" fmla="*/ 0 w 4"/>
                <a:gd name="T5" fmla="*/ 5 h 6"/>
                <a:gd name="T6" fmla="*/ 1 w 4"/>
                <a:gd name="T7" fmla="*/ 5 h 6"/>
                <a:gd name="T8" fmla="*/ 2 w 4"/>
                <a:gd name="T9" fmla="*/ 4 h 6"/>
                <a:gd name="T10" fmla="*/ 3 w 4"/>
                <a:gd name="T11" fmla="*/ 2 h 6"/>
                <a:gd name="T12" fmla="*/ 2 w 4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2" y="1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6"/>
                    <a:pt x="0" y="6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3" name="Freeform 765"/>
            <p:cNvSpPr>
              <a:spLocks/>
            </p:cNvSpPr>
            <p:nvPr/>
          </p:nvSpPr>
          <p:spPr bwMode="auto">
            <a:xfrm>
              <a:off x="11191929" y="5184768"/>
              <a:ext cx="69218" cy="95586"/>
            </a:xfrm>
            <a:custGeom>
              <a:avLst/>
              <a:gdLst>
                <a:gd name="T0" fmla="*/ 8 w 10"/>
                <a:gd name="T1" fmla="*/ 1 h 14"/>
                <a:gd name="T2" fmla="*/ 4 w 10"/>
                <a:gd name="T3" fmla="*/ 7 h 14"/>
                <a:gd name="T4" fmla="*/ 1 w 10"/>
                <a:gd name="T5" fmla="*/ 12 h 14"/>
                <a:gd name="T6" fmla="*/ 2 w 10"/>
                <a:gd name="T7" fmla="*/ 13 h 14"/>
                <a:gd name="T8" fmla="*/ 6 w 10"/>
                <a:gd name="T9" fmla="*/ 8 h 14"/>
                <a:gd name="T10" fmla="*/ 10 w 10"/>
                <a:gd name="T11" fmla="*/ 2 h 14"/>
                <a:gd name="T12" fmla="*/ 8 w 10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8" y="1"/>
                  </a:moveTo>
                  <a:cubicBezTo>
                    <a:pt x="7" y="3"/>
                    <a:pt x="6" y="5"/>
                    <a:pt x="4" y="7"/>
                  </a:cubicBezTo>
                  <a:cubicBezTo>
                    <a:pt x="3" y="8"/>
                    <a:pt x="2" y="10"/>
                    <a:pt x="1" y="12"/>
                  </a:cubicBezTo>
                  <a:cubicBezTo>
                    <a:pt x="0" y="13"/>
                    <a:pt x="2" y="14"/>
                    <a:pt x="2" y="13"/>
                  </a:cubicBezTo>
                  <a:cubicBezTo>
                    <a:pt x="4" y="12"/>
                    <a:pt x="5" y="10"/>
                    <a:pt x="6" y="8"/>
                  </a:cubicBezTo>
                  <a:cubicBezTo>
                    <a:pt x="7" y="6"/>
                    <a:pt x="9" y="4"/>
                    <a:pt x="10" y="2"/>
                  </a:cubicBezTo>
                  <a:cubicBezTo>
                    <a:pt x="10" y="1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4" name="Freeform 766"/>
            <p:cNvSpPr>
              <a:spLocks/>
            </p:cNvSpPr>
            <p:nvPr/>
          </p:nvSpPr>
          <p:spPr bwMode="auto">
            <a:xfrm>
              <a:off x="11208411" y="5043040"/>
              <a:ext cx="26368" cy="26368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1 w 4"/>
                <a:gd name="T5" fmla="*/ 2 h 4"/>
                <a:gd name="T6" fmla="*/ 2 w 4"/>
                <a:gd name="T7" fmla="*/ 3 h 4"/>
                <a:gd name="T8" fmla="*/ 4 w 4"/>
                <a:gd name="T9" fmla="*/ 2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1" y="4"/>
                    <a:pt x="2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5" name="Freeform 767"/>
            <p:cNvSpPr>
              <a:spLocks/>
            </p:cNvSpPr>
            <p:nvPr/>
          </p:nvSpPr>
          <p:spPr bwMode="auto">
            <a:xfrm>
              <a:off x="11221595" y="5036448"/>
              <a:ext cx="39552" cy="46144"/>
            </a:xfrm>
            <a:custGeom>
              <a:avLst/>
              <a:gdLst>
                <a:gd name="T0" fmla="*/ 4 w 6"/>
                <a:gd name="T1" fmla="*/ 1 h 7"/>
                <a:gd name="T2" fmla="*/ 2 w 6"/>
                <a:gd name="T3" fmla="*/ 4 h 7"/>
                <a:gd name="T4" fmla="*/ 1 w 6"/>
                <a:gd name="T5" fmla="*/ 6 h 7"/>
                <a:gd name="T6" fmla="*/ 2 w 6"/>
                <a:gd name="T7" fmla="*/ 7 h 7"/>
                <a:gd name="T8" fmla="*/ 4 w 6"/>
                <a:gd name="T9" fmla="*/ 5 h 7"/>
                <a:gd name="T10" fmla="*/ 6 w 6"/>
                <a:gd name="T11" fmla="*/ 2 h 7"/>
                <a:gd name="T12" fmla="*/ 4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3" y="2"/>
                    <a:pt x="3" y="3"/>
                    <a:pt x="2" y="4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4" y="4"/>
                    <a:pt x="5" y="3"/>
                    <a:pt x="6" y="2"/>
                  </a:cubicBezTo>
                  <a:cubicBezTo>
                    <a:pt x="6" y="1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6" name="Freeform 768"/>
            <p:cNvSpPr>
              <a:spLocks/>
            </p:cNvSpPr>
            <p:nvPr/>
          </p:nvSpPr>
          <p:spPr bwMode="auto">
            <a:xfrm>
              <a:off x="11234779" y="5036448"/>
              <a:ext cx="59328" cy="72513"/>
            </a:xfrm>
            <a:custGeom>
              <a:avLst/>
              <a:gdLst>
                <a:gd name="T0" fmla="*/ 7 w 9"/>
                <a:gd name="T1" fmla="*/ 1 h 11"/>
                <a:gd name="T2" fmla="*/ 3 w 9"/>
                <a:gd name="T3" fmla="*/ 5 h 11"/>
                <a:gd name="T4" fmla="*/ 0 w 9"/>
                <a:gd name="T5" fmla="*/ 9 h 11"/>
                <a:gd name="T6" fmla="*/ 2 w 9"/>
                <a:gd name="T7" fmla="*/ 10 h 11"/>
                <a:gd name="T8" fmla="*/ 5 w 9"/>
                <a:gd name="T9" fmla="*/ 7 h 11"/>
                <a:gd name="T10" fmla="*/ 8 w 9"/>
                <a:gd name="T11" fmla="*/ 3 h 11"/>
                <a:gd name="T12" fmla="*/ 7 w 9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7" y="1"/>
                  </a:move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1" y="8"/>
                    <a:pt x="0" y="9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9" y="2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7" name="Freeform 769"/>
            <p:cNvSpPr>
              <a:spLocks/>
            </p:cNvSpPr>
            <p:nvPr/>
          </p:nvSpPr>
          <p:spPr bwMode="auto">
            <a:xfrm>
              <a:off x="11247963" y="5043040"/>
              <a:ext cx="72513" cy="92289"/>
            </a:xfrm>
            <a:custGeom>
              <a:avLst/>
              <a:gdLst>
                <a:gd name="T0" fmla="*/ 9 w 11"/>
                <a:gd name="T1" fmla="*/ 1 h 14"/>
                <a:gd name="T2" fmla="*/ 4 w 11"/>
                <a:gd name="T3" fmla="*/ 7 h 14"/>
                <a:gd name="T4" fmla="*/ 0 w 11"/>
                <a:gd name="T5" fmla="*/ 12 h 14"/>
                <a:gd name="T6" fmla="*/ 2 w 11"/>
                <a:gd name="T7" fmla="*/ 14 h 14"/>
                <a:gd name="T8" fmla="*/ 6 w 11"/>
                <a:gd name="T9" fmla="*/ 8 h 14"/>
                <a:gd name="T10" fmla="*/ 11 w 11"/>
                <a:gd name="T11" fmla="*/ 3 h 14"/>
                <a:gd name="T12" fmla="*/ 9 w 11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4">
                  <a:moveTo>
                    <a:pt x="9" y="1"/>
                  </a:moveTo>
                  <a:cubicBezTo>
                    <a:pt x="7" y="3"/>
                    <a:pt x="6" y="5"/>
                    <a:pt x="4" y="7"/>
                  </a:cubicBezTo>
                  <a:cubicBezTo>
                    <a:pt x="3" y="9"/>
                    <a:pt x="1" y="10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4" y="12"/>
                    <a:pt x="5" y="10"/>
                    <a:pt x="6" y="8"/>
                  </a:cubicBezTo>
                  <a:cubicBezTo>
                    <a:pt x="8" y="6"/>
                    <a:pt x="9" y="5"/>
                    <a:pt x="11" y="3"/>
                  </a:cubicBezTo>
                  <a:cubicBezTo>
                    <a:pt x="11" y="2"/>
                    <a:pt x="10" y="0"/>
                    <a:pt x="9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8" name="Freeform 770"/>
            <p:cNvSpPr>
              <a:spLocks/>
            </p:cNvSpPr>
            <p:nvPr/>
          </p:nvSpPr>
          <p:spPr bwMode="auto">
            <a:xfrm>
              <a:off x="11254555" y="5056224"/>
              <a:ext cx="95586" cy="115362"/>
            </a:xfrm>
            <a:custGeom>
              <a:avLst/>
              <a:gdLst>
                <a:gd name="T0" fmla="*/ 12 w 14"/>
                <a:gd name="T1" fmla="*/ 1 h 17"/>
                <a:gd name="T2" fmla="*/ 6 w 14"/>
                <a:gd name="T3" fmla="*/ 9 h 17"/>
                <a:gd name="T4" fmla="*/ 1 w 14"/>
                <a:gd name="T5" fmla="*/ 16 h 17"/>
                <a:gd name="T6" fmla="*/ 2 w 14"/>
                <a:gd name="T7" fmla="*/ 17 h 17"/>
                <a:gd name="T8" fmla="*/ 8 w 14"/>
                <a:gd name="T9" fmla="*/ 10 h 17"/>
                <a:gd name="T10" fmla="*/ 14 w 14"/>
                <a:gd name="T11" fmla="*/ 3 h 17"/>
                <a:gd name="T12" fmla="*/ 12 w 14"/>
                <a:gd name="T1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7">
                  <a:moveTo>
                    <a:pt x="12" y="1"/>
                  </a:moveTo>
                  <a:cubicBezTo>
                    <a:pt x="10" y="4"/>
                    <a:pt x="8" y="6"/>
                    <a:pt x="6" y="9"/>
                  </a:cubicBezTo>
                  <a:cubicBezTo>
                    <a:pt x="4" y="11"/>
                    <a:pt x="2" y="13"/>
                    <a:pt x="1" y="16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4" y="15"/>
                    <a:pt x="6" y="12"/>
                    <a:pt x="8" y="10"/>
                  </a:cubicBezTo>
                  <a:cubicBezTo>
                    <a:pt x="10" y="8"/>
                    <a:pt x="12" y="5"/>
                    <a:pt x="14" y="3"/>
                  </a:cubicBezTo>
                  <a:cubicBezTo>
                    <a:pt x="14" y="1"/>
                    <a:pt x="13" y="0"/>
                    <a:pt x="1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9" name="Freeform 771"/>
            <p:cNvSpPr>
              <a:spLocks/>
            </p:cNvSpPr>
            <p:nvPr/>
          </p:nvSpPr>
          <p:spPr bwMode="auto">
            <a:xfrm>
              <a:off x="11274331" y="5082592"/>
              <a:ext cx="88994" cy="102178"/>
            </a:xfrm>
            <a:custGeom>
              <a:avLst/>
              <a:gdLst>
                <a:gd name="T0" fmla="*/ 11 w 13"/>
                <a:gd name="T1" fmla="*/ 1 h 15"/>
                <a:gd name="T2" fmla="*/ 1 w 13"/>
                <a:gd name="T3" fmla="*/ 13 h 15"/>
                <a:gd name="T4" fmla="*/ 3 w 13"/>
                <a:gd name="T5" fmla="*/ 15 h 15"/>
                <a:gd name="T6" fmla="*/ 13 w 13"/>
                <a:gd name="T7" fmla="*/ 2 h 15"/>
                <a:gd name="T8" fmla="*/ 11 w 13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11" y="1"/>
                  </a:moveTo>
                  <a:cubicBezTo>
                    <a:pt x="8" y="5"/>
                    <a:pt x="4" y="9"/>
                    <a:pt x="1" y="13"/>
                  </a:cubicBezTo>
                  <a:cubicBezTo>
                    <a:pt x="0" y="14"/>
                    <a:pt x="2" y="15"/>
                    <a:pt x="3" y="15"/>
                  </a:cubicBezTo>
                  <a:cubicBezTo>
                    <a:pt x="7" y="11"/>
                    <a:pt x="10" y="6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0" name="Freeform 772"/>
            <p:cNvSpPr>
              <a:spLocks/>
            </p:cNvSpPr>
            <p:nvPr/>
          </p:nvSpPr>
          <p:spPr bwMode="auto">
            <a:xfrm>
              <a:off x="11307291" y="5128737"/>
              <a:ext cx="56034" cy="62626"/>
            </a:xfrm>
            <a:custGeom>
              <a:avLst/>
              <a:gdLst>
                <a:gd name="T0" fmla="*/ 6 w 8"/>
                <a:gd name="T1" fmla="*/ 1 h 9"/>
                <a:gd name="T2" fmla="*/ 3 w 8"/>
                <a:gd name="T3" fmla="*/ 4 h 9"/>
                <a:gd name="T4" fmla="*/ 1 w 8"/>
                <a:gd name="T5" fmla="*/ 7 h 9"/>
                <a:gd name="T6" fmla="*/ 2 w 8"/>
                <a:gd name="T7" fmla="*/ 9 h 9"/>
                <a:gd name="T8" fmla="*/ 7 w 8"/>
                <a:gd name="T9" fmla="*/ 2 h 9"/>
                <a:gd name="T10" fmla="*/ 6 w 8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2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4" y="7"/>
                    <a:pt x="6" y="4"/>
                    <a:pt x="7" y="2"/>
                  </a:cubicBezTo>
                  <a:cubicBezTo>
                    <a:pt x="8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9" name="Freeform 1595"/>
            <p:cNvSpPr>
              <a:spLocks noEditPoints="1"/>
            </p:cNvSpPr>
            <p:nvPr/>
          </p:nvSpPr>
          <p:spPr bwMode="auto">
            <a:xfrm>
              <a:off x="10766743" y="4715511"/>
              <a:ext cx="596582" cy="576806"/>
            </a:xfrm>
            <a:custGeom>
              <a:avLst/>
              <a:gdLst>
                <a:gd name="T0" fmla="*/ 85 w 88"/>
                <a:gd name="T1" fmla="*/ 52 h 85"/>
                <a:gd name="T2" fmla="*/ 80 w 88"/>
                <a:gd name="T3" fmla="*/ 67 h 85"/>
                <a:gd name="T4" fmla="*/ 78 w 88"/>
                <a:gd name="T5" fmla="*/ 20 h 85"/>
                <a:gd name="T6" fmla="*/ 65 w 88"/>
                <a:gd name="T7" fmla="*/ 18 h 85"/>
                <a:gd name="T8" fmla="*/ 78 w 88"/>
                <a:gd name="T9" fmla="*/ 40 h 85"/>
                <a:gd name="T10" fmla="*/ 76 w 88"/>
                <a:gd name="T11" fmla="*/ 37 h 85"/>
                <a:gd name="T12" fmla="*/ 77 w 88"/>
                <a:gd name="T13" fmla="*/ 23 h 85"/>
                <a:gd name="T14" fmla="*/ 56 w 88"/>
                <a:gd name="T15" fmla="*/ 46 h 85"/>
                <a:gd name="T16" fmla="*/ 53 w 88"/>
                <a:gd name="T17" fmla="*/ 38 h 85"/>
                <a:gd name="T18" fmla="*/ 33 w 88"/>
                <a:gd name="T19" fmla="*/ 5 h 85"/>
                <a:gd name="T20" fmla="*/ 31 w 88"/>
                <a:gd name="T21" fmla="*/ 11 h 85"/>
                <a:gd name="T22" fmla="*/ 34 w 88"/>
                <a:gd name="T23" fmla="*/ 46 h 85"/>
                <a:gd name="T24" fmla="*/ 31 w 88"/>
                <a:gd name="T25" fmla="*/ 47 h 85"/>
                <a:gd name="T26" fmla="*/ 2 w 88"/>
                <a:gd name="T27" fmla="*/ 53 h 85"/>
                <a:gd name="T28" fmla="*/ 17 w 88"/>
                <a:gd name="T29" fmla="*/ 70 h 85"/>
                <a:gd name="T30" fmla="*/ 72 w 88"/>
                <a:gd name="T31" fmla="*/ 80 h 85"/>
                <a:gd name="T32" fmla="*/ 88 w 88"/>
                <a:gd name="T33" fmla="*/ 61 h 85"/>
                <a:gd name="T34" fmla="*/ 62 w 88"/>
                <a:gd name="T35" fmla="*/ 47 h 85"/>
                <a:gd name="T36" fmla="*/ 17 w 88"/>
                <a:gd name="T37" fmla="*/ 67 h 85"/>
                <a:gd name="T38" fmla="*/ 4 w 88"/>
                <a:gd name="T39" fmla="*/ 61 h 85"/>
                <a:gd name="T40" fmla="*/ 27 w 88"/>
                <a:gd name="T41" fmla="*/ 48 h 85"/>
                <a:gd name="T42" fmla="*/ 10 w 88"/>
                <a:gd name="T43" fmla="*/ 27 h 85"/>
                <a:gd name="T44" fmla="*/ 22 w 88"/>
                <a:gd name="T45" fmla="*/ 17 h 85"/>
                <a:gd name="T46" fmla="*/ 12 w 88"/>
                <a:gd name="T47" fmla="*/ 24 h 85"/>
                <a:gd name="T48" fmla="*/ 26 w 88"/>
                <a:gd name="T49" fmla="*/ 33 h 85"/>
                <a:gd name="T50" fmla="*/ 65 w 88"/>
                <a:gd name="T51" fmla="*/ 68 h 85"/>
                <a:gd name="T52" fmla="*/ 57 w 88"/>
                <a:gd name="T53" fmla="*/ 69 h 85"/>
                <a:gd name="T54" fmla="*/ 58 w 88"/>
                <a:gd name="T55" fmla="*/ 75 h 85"/>
                <a:gd name="T56" fmla="*/ 63 w 88"/>
                <a:gd name="T57" fmla="*/ 78 h 85"/>
                <a:gd name="T58" fmla="*/ 67 w 88"/>
                <a:gd name="T59" fmla="*/ 70 h 85"/>
                <a:gd name="T60" fmla="*/ 61 w 88"/>
                <a:gd name="T61" fmla="*/ 76 h 85"/>
                <a:gd name="T62" fmla="*/ 57 w 88"/>
                <a:gd name="T63" fmla="*/ 73 h 85"/>
                <a:gd name="T64" fmla="*/ 62 w 88"/>
                <a:gd name="T65" fmla="*/ 69 h 85"/>
                <a:gd name="T66" fmla="*/ 65 w 88"/>
                <a:gd name="T67" fmla="*/ 72 h 85"/>
                <a:gd name="T68" fmla="*/ 50 w 88"/>
                <a:gd name="T69" fmla="*/ 54 h 85"/>
                <a:gd name="T70" fmla="*/ 52 w 88"/>
                <a:gd name="T71" fmla="*/ 52 h 85"/>
                <a:gd name="T72" fmla="*/ 47 w 88"/>
                <a:gd name="T73" fmla="*/ 68 h 85"/>
                <a:gd name="T74" fmla="*/ 48 w 88"/>
                <a:gd name="T75" fmla="*/ 56 h 85"/>
                <a:gd name="T76" fmla="*/ 36 w 88"/>
                <a:gd name="T77" fmla="*/ 6 h 85"/>
                <a:gd name="T78" fmla="*/ 55 w 88"/>
                <a:gd name="T79" fmla="*/ 11 h 85"/>
                <a:gd name="T80" fmla="*/ 33 w 88"/>
                <a:gd name="T81" fmla="*/ 15 h 85"/>
                <a:gd name="T82" fmla="*/ 33 w 88"/>
                <a:gd name="T83" fmla="*/ 30 h 85"/>
                <a:gd name="T84" fmla="*/ 40 w 88"/>
                <a:gd name="T85" fmla="*/ 13 h 85"/>
                <a:gd name="T86" fmla="*/ 57 w 88"/>
                <a:gd name="T87" fmla="*/ 23 h 85"/>
                <a:gd name="T88" fmla="*/ 38 w 88"/>
                <a:gd name="T89" fmla="*/ 36 h 85"/>
                <a:gd name="T90" fmla="*/ 53 w 88"/>
                <a:gd name="T91" fmla="*/ 48 h 85"/>
                <a:gd name="T92" fmla="*/ 43 w 88"/>
                <a:gd name="T93" fmla="*/ 51 h 85"/>
                <a:gd name="T94" fmla="*/ 41 w 88"/>
                <a:gd name="T95" fmla="*/ 43 h 85"/>
                <a:gd name="T96" fmla="*/ 45 w 88"/>
                <a:gd name="T97" fmla="*/ 69 h 85"/>
                <a:gd name="T98" fmla="*/ 40 w 88"/>
                <a:gd name="T99" fmla="*/ 54 h 85"/>
                <a:gd name="T100" fmla="*/ 41 w 88"/>
                <a:gd name="T101" fmla="*/ 52 h 85"/>
                <a:gd name="T102" fmla="*/ 27 w 88"/>
                <a:gd name="T103" fmla="*/ 80 h 85"/>
                <a:gd name="T104" fmla="*/ 35 w 88"/>
                <a:gd name="T105" fmla="*/ 64 h 85"/>
                <a:gd name="T106" fmla="*/ 42 w 88"/>
                <a:gd name="T107" fmla="*/ 70 h 85"/>
                <a:gd name="T108" fmla="*/ 40 w 88"/>
                <a:gd name="T109" fmla="*/ 57 h 85"/>
                <a:gd name="T110" fmla="*/ 42 w 88"/>
                <a:gd name="T111" fmla="*/ 70 h 85"/>
                <a:gd name="T112" fmla="*/ 55 w 88"/>
                <a:gd name="T113" fmla="*/ 58 h 85"/>
                <a:gd name="T114" fmla="*/ 64 w 88"/>
                <a:gd name="T115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85">
                  <a:moveTo>
                    <a:pt x="74" y="64"/>
                  </a:moveTo>
                  <a:cubicBezTo>
                    <a:pt x="73" y="58"/>
                    <a:pt x="70" y="51"/>
                    <a:pt x="65" y="48"/>
                  </a:cubicBezTo>
                  <a:cubicBezTo>
                    <a:pt x="68" y="48"/>
                    <a:pt x="70" y="48"/>
                    <a:pt x="73" y="48"/>
                  </a:cubicBezTo>
                  <a:cubicBezTo>
                    <a:pt x="77" y="48"/>
                    <a:pt x="82" y="49"/>
                    <a:pt x="85" y="52"/>
                  </a:cubicBezTo>
                  <a:cubicBezTo>
                    <a:pt x="86" y="54"/>
                    <a:pt x="85" y="56"/>
                    <a:pt x="85" y="58"/>
                  </a:cubicBezTo>
                  <a:cubicBezTo>
                    <a:pt x="85" y="60"/>
                    <a:pt x="86" y="62"/>
                    <a:pt x="85" y="64"/>
                  </a:cubicBezTo>
                  <a:cubicBezTo>
                    <a:pt x="85" y="66"/>
                    <a:pt x="85" y="67"/>
                    <a:pt x="83" y="67"/>
                  </a:cubicBezTo>
                  <a:cubicBezTo>
                    <a:pt x="82" y="68"/>
                    <a:pt x="81" y="67"/>
                    <a:pt x="80" y="67"/>
                  </a:cubicBezTo>
                  <a:cubicBezTo>
                    <a:pt x="78" y="67"/>
                    <a:pt x="76" y="67"/>
                    <a:pt x="74" y="67"/>
                  </a:cubicBezTo>
                  <a:cubicBezTo>
                    <a:pt x="74" y="66"/>
                    <a:pt x="74" y="65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lose/>
                  <a:moveTo>
                    <a:pt x="78" y="20"/>
                  </a:moveTo>
                  <a:cubicBezTo>
                    <a:pt x="76" y="17"/>
                    <a:pt x="72" y="17"/>
                    <a:pt x="69" y="17"/>
                  </a:cubicBezTo>
                  <a:cubicBezTo>
                    <a:pt x="68" y="17"/>
                    <a:pt x="66" y="17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3" y="18"/>
                    <a:pt x="63" y="19"/>
                    <a:pt x="62" y="20"/>
                  </a:cubicBezTo>
                  <a:cubicBezTo>
                    <a:pt x="59" y="26"/>
                    <a:pt x="60" y="34"/>
                    <a:pt x="62" y="39"/>
                  </a:cubicBezTo>
                  <a:cubicBezTo>
                    <a:pt x="64" y="42"/>
                    <a:pt x="66" y="44"/>
                    <a:pt x="70" y="45"/>
                  </a:cubicBezTo>
                  <a:cubicBezTo>
                    <a:pt x="73" y="45"/>
                    <a:pt x="76" y="42"/>
                    <a:pt x="78" y="40"/>
                  </a:cubicBezTo>
                  <a:cubicBezTo>
                    <a:pt x="79" y="37"/>
                    <a:pt x="80" y="33"/>
                    <a:pt x="80" y="29"/>
                  </a:cubicBezTo>
                  <a:cubicBezTo>
                    <a:pt x="81" y="26"/>
                    <a:pt x="81" y="22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lose/>
                  <a:moveTo>
                    <a:pt x="76" y="37"/>
                  </a:moveTo>
                  <a:cubicBezTo>
                    <a:pt x="75" y="40"/>
                    <a:pt x="73" y="42"/>
                    <a:pt x="70" y="42"/>
                  </a:cubicBezTo>
                  <a:cubicBezTo>
                    <a:pt x="66" y="42"/>
                    <a:pt x="65" y="38"/>
                    <a:pt x="64" y="36"/>
                  </a:cubicBezTo>
                  <a:cubicBezTo>
                    <a:pt x="62" y="31"/>
                    <a:pt x="61" y="25"/>
                    <a:pt x="64" y="21"/>
                  </a:cubicBezTo>
                  <a:cubicBezTo>
                    <a:pt x="67" y="18"/>
                    <a:pt x="76" y="19"/>
                    <a:pt x="77" y="23"/>
                  </a:cubicBezTo>
                  <a:cubicBezTo>
                    <a:pt x="79" y="27"/>
                    <a:pt x="78" y="33"/>
                    <a:pt x="76" y="37"/>
                  </a:cubicBezTo>
                  <a:cubicBezTo>
                    <a:pt x="76" y="37"/>
                    <a:pt x="76" y="37"/>
                    <a:pt x="76" y="37"/>
                  </a:cubicBezTo>
                  <a:close/>
                  <a:moveTo>
                    <a:pt x="62" y="47"/>
                  </a:moveTo>
                  <a:cubicBezTo>
                    <a:pt x="60" y="46"/>
                    <a:pt x="58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3" y="45"/>
                    <a:pt x="50" y="44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2" y="40"/>
                    <a:pt x="53" y="38"/>
                  </a:cubicBezTo>
                  <a:cubicBezTo>
                    <a:pt x="59" y="32"/>
                    <a:pt x="61" y="22"/>
                    <a:pt x="60" y="13"/>
                  </a:cubicBezTo>
                  <a:cubicBezTo>
                    <a:pt x="59" y="9"/>
                    <a:pt x="58" y="5"/>
                    <a:pt x="55" y="3"/>
                  </a:cubicBezTo>
                  <a:cubicBezTo>
                    <a:pt x="52" y="1"/>
                    <a:pt x="48" y="0"/>
                    <a:pt x="44" y="1"/>
                  </a:cubicBezTo>
                  <a:cubicBezTo>
                    <a:pt x="40" y="1"/>
                    <a:pt x="35" y="2"/>
                    <a:pt x="33" y="5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9"/>
                    <a:pt x="31" y="10"/>
                  </a:cubicBezTo>
                  <a:cubicBezTo>
                    <a:pt x="31" y="10"/>
                    <a:pt x="31" y="10"/>
                    <a:pt x="31" y="11"/>
                  </a:cubicBezTo>
                  <a:cubicBezTo>
                    <a:pt x="30" y="15"/>
                    <a:pt x="30" y="19"/>
                    <a:pt x="30" y="23"/>
                  </a:cubicBezTo>
                  <a:cubicBezTo>
                    <a:pt x="31" y="28"/>
                    <a:pt x="31" y="32"/>
                    <a:pt x="34" y="36"/>
                  </a:cubicBezTo>
                  <a:cubicBezTo>
                    <a:pt x="35" y="38"/>
                    <a:pt x="37" y="40"/>
                    <a:pt x="39" y="41"/>
                  </a:cubicBezTo>
                  <a:cubicBezTo>
                    <a:pt x="39" y="44"/>
                    <a:pt x="37" y="46"/>
                    <a:pt x="34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2" y="46"/>
                    <a:pt x="32" y="46"/>
                  </a:cubicBezTo>
                  <a:cubicBezTo>
                    <a:pt x="32" y="46"/>
                    <a:pt x="31" y="46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7"/>
                    <a:pt x="29" y="47"/>
                  </a:cubicBezTo>
                  <a:cubicBezTo>
                    <a:pt x="29" y="47"/>
                    <a:pt x="29" y="46"/>
                    <a:pt x="28" y="46"/>
                  </a:cubicBezTo>
                  <a:cubicBezTo>
                    <a:pt x="23" y="44"/>
                    <a:pt x="17" y="44"/>
                    <a:pt x="12" y="45"/>
                  </a:cubicBezTo>
                  <a:cubicBezTo>
                    <a:pt x="7" y="46"/>
                    <a:pt x="3" y="48"/>
                    <a:pt x="2" y="53"/>
                  </a:cubicBezTo>
                  <a:cubicBezTo>
                    <a:pt x="1" y="56"/>
                    <a:pt x="1" y="58"/>
                    <a:pt x="1" y="61"/>
                  </a:cubicBezTo>
                  <a:cubicBezTo>
                    <a:pt x="1" y="63"/>
                    <a:pt x="0" y="67"/>
                    <a:pt x="2" y="68"/>
                  </a:cubicBezTo>
                  <a:cubicBezTo>
                    <a:pt x="3" y="70"/>
                    <a:pt x="5" y="70"/>
                    <a:pt x="7" y="70"/>
                  </a:cubicBezTo>
                  <a:cubicBezTo>
                    <a:pt x="10" y="70"/>
                    <a:pt x="13" y="70"/>
                    <a:pt x="17" y="70"/>
                  </a:cubicBezTo>
                  <a:cubicBezTo>
                    <a:pt x="17" y="73"/>
                    <a:pt x="17" y="75"/>
                    <a:pt x="18" y="78"/>
                  </a:cubicBezTo>
                  <a:cubicBezTo>
                    <a:pt x="19" y="83"/>
                    <a:pt x="22" y="83"/>
                    <a:pt x="26" y="83"/>
                  </a:cubicBezTo>
                  <a:cubicBezTo>
                    <a:pt x="38" y="84"/>
                    <a:pt x="50" y="84"/>
                    <a:pt x="62" y="83"/>
                  </a:cubicBezTo>
                  <a:cubicBezTo>
                    <a:pt x="65" y="83"/>
                    <a:pt x="71" y="85"/>
                    <a:pt x="72" y="80"/>
                  </a:cubicBezTo>
                  <a:cubicBezTo>
                    <a:pt x="73" y="77"/>
                    <a:pt x="74" y="73"/>
                    <a:pt x="74" y="70"/>
                  </a:cubicBezTo>
                  <a:cubicBezTo>
                    <a:pt x="77" y="70"/>
                    <a:pt x="80" y="70"/>
                    <a:pt x="83" y="70"/>
                  </a:cubicBezTo>
                  <a:cubicBezTo>
                    <a:pt x="84" y="70"/>
                    <a:pt x="86" y="70"/>
                    <a:pt x="87" y="68"/>
                  </a:cubicBezTo>
                  <a:cubicBezTo>
                    <a:pt x="88" y="66"/>
                    <a:pt x="88" y="63"/>
                    <a:pt x="88" y="61"/>
                  </a:cubicBezTo>
                  <a:cubicBezTo>
                    <a:pt x="88" y="58"/>
                    <a:pt x="88" y="55"/>
                    <a:pt x="88" y="53"/>
                  </a:cubicBezTo>
                  <a:cubicBezTo>
                    <a:pt x="87" y="49"/>
                    <a:pt x="82" y="47"/>
                    <a:pt x="78" y="46"/>
                  </a:cubicBezTo>
                  <a:cubicBezTo>
                    <a:pt x="73" y="45"/>
                    <a:pt x="68" y="45"/>
                    <a:pt x="62" y="46"/>
                  </a:cubicBezTo>
                  <a:cubicBezTo>
                    <a:pt x="62" y="46"/>
                    <a:pt x="62" y="46"/>
                    <a:pt x="62" y="47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27" y="48"/>
                  </a:moveTo>
                  <a:cubicBezTo>
                    <a:pt x="21" y="50"/>
                    <a:pt x="18" y="56"/>
                    <a:pt x="17" y="63"/>
                  </a:cubicBezTo>
                  <a:cubicBezTo>
                    <a:pt x="17" y="64"/>
                    <a:pt x="17" y="66"/>
                    <a:pt x="17" y="67"/>
                  </a:cubicBezTo>
                  <a:cubicBezTo>
                    <a:pt x="15" y="67"/>
                    <a:pt x="13" y="67"/>
                    <a:pt x="11" y="67"/>
                  </a:cubicBezTo>
                  <a:cubicBezTo>
                    <a:pt x="9" y="67"/>
                    <a:pt x="8" y="67"/>
                    <a:pt x="7" y="67"/>
                  </a:cubicBezTo>
                  <a:cubicBezTo>
                    <a:pt x="7" y="67"/>
                    <a:pt x="4" y="67"/>
                    <a:pt x="4" y="67"/>
                  </a:cubicBezTo>
                  <a:cubicBezTo>
                    <a:pt x="3" y="66"/>
                    <a:pt x="4" y="62"/>
                    <a:pt x="4" y="61"/>
                  </a:cubicBezTo>
                  <a:cubicBezTo>
                    <a:pt x="4" y="58"/>
                    <a:pt x="4" y="56"/>
                    <a:pt x="4" y="53"/>
                  </a:cubicBezTo>
                  <a:cubicBezTo>
                    <a:pt x="6" y="49"/>
                    <a:pt x="11" y="48"/>
                    <a:pt x="15" y="47"/>
                  </a:cubicBezTo>
                  <a:cubicBezTo>
                    <a:pt x="19" y="47"/>
                    <a:pt x="23" y="47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lose/>
                  <a:moveTo>
                    <a:pt x="22" y="17"/>
                  </a:moveTo>
                  <a:cubicBezTo>
                    <a:pt x="30" y="18"/>
                    <a:pt x="30" y="27"/>
                    <a:pt x="29" y="33"/>
                  </a:cubicBezTo>
                  <a:cubicBezTo>
                    <a:pt x="28" y="38"/>
                    <a:pt x="23" y="47"/>
                    <a:pt x="16" y="43"/>
                  </a:cubicBezTo>
                  <a:cubicBezTo>
                    <a:pt x="10" y="40"/>
                    <a:pt x="10" y="3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4"/>
                    <a:pt x="10" y="20"/>
                    <a:pt x="13" y="18"/>
                  </a:cubicBezTo>
                  <a:cubicBezTo>
                    <a:pt x="15" y="16"/>
                    <a:pt x="19" y="16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lose/>
                  <a:moveTo>
                    <a:pt x="26" y="33"/>
                  </a:moveTo>
                  <a:cubicBezTo>
                    <a:pt x="26" y="36"/>
                    <a:pt x="25" y="38"/>
                    <a:pt x="23" y="40"/>
                  </a:cubicBezTo>
                  <a:cubicBezTo>
                    <a:pt x="20" y="43"/>
                    <a:pt x="17" y="42"/>
                    <a:pt x="14" y="39"/>
                  </a:cubicBezTo>
                  <a:cubicBezTo>
                    <a:pt x="11" y="34"/>
                    <a:pt x="12" y="29"/>
                    <a:pt x="12" y="24"/>
                  </a:cubicBezTo>
                  <a:cubicBezTo>
                    <a:pt x="13" y="22"/>
                    <a:pt x="14" y="20"/>
                    <a:pt x="16" y="19"/>
                  </a:cubicBezTo>
                  <a:cubicBezTo>
                    <a:pt x="18" y="19"/>
                    <a:pt x="21" y="19"/>
                    <a:pt x="23" y="19"/>
                  </a:cubicBezTo>
                  <a:cubicBezTo>
                    <a:pt x="28" y="20"/>
                    <a:pt x="27" y="29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67" y="70"/>
                  </a:moveTo>
                  <a:cubicBezTo>
                    <a:pt x="66" y="70"/>
                    <a:pt x="66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8"/>
                    <a:pt x="65" y="68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3" y="66"/>
                    <a:pt x="63" y="66"/>
                  </a:cubicBezTo>
                  <a:cubicBezTo>
                    <a:pt x="61" y="66"/>
                    <a:pt x="60" y="66"/>
                    <a:pt x="58" y="67"/>
                  </a:cubicBezTo>
                  <a:cubicBezTo>
                    <a:pt x="58" y="67"/>
                    <a:pt x="57" y="68"/>
                    <a:pt x="57" y="69"/>
                  </a:cubicBezTo>
                  <a:cubicBezTo>
                    <a:pt x="56" y="69"/>
                    <a:pt x="55" y="68"/>
                    <a:pt x="55" y="69"/>
                  </a:cubicBezTo>
                  <a:cubicBezTo>
                    <a:pt x="54" y="71"/>
                    <a:pt x="55" y="73"/>
                    <a:pt x="55" y="75"/>
                  </a:cubicBezTo>
                  <a:cubicBezTo>
                    <a:pt x="55" y="76"/>
                    <a:pt x="56" y="76"/>
                    <a:pt x="57" y="76"/>
                  </a:cubicBezTo>
                  <a:cubicBezTo>
                    <a:pt x="57" y="76"/>
                    <a:pt x="58" y="76"/>
                    <a:pt x="58" y="75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6"/>
                    <a:pt x="58" y="76"/>
                    <a:pt x="58" y="77"/>
                  </a:cubicBezTo>
                  <a:cubicBezTo>
                    <a:pt x="58" y="77"/>
                    <a:pt x="58" y="78"/>
                    <a:pt x="59" y="78"/>
                  </a:cubicBezTo>
                  <a:cubicBezTo>
                    <a:pt x="60" y="79"/>
                    <a:pt x="62" y="79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6"/>
                    <a:pt x="64" y="77"/>
                    <a:pt x="65" y="76"/>
                  </a:cubicBezTo>
                  <a:cubicBezTo>
                    <a:pt x="66" y="76"/>
                    <a:pt x="66" y="76"/>
                    <a:pt x="67" y="75"/>
                  </a:cubicBezTo>
                  <a:cubicBezTo>
                    <a:pt x="68" y="74"/>
                    <a:pt x="67" y="72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lose/>
                  <a:moveTo>
                    <a:pt x="63" y="74"/>
                  </a:moveTo>
                  <a:cubicBezTo>
                    <a:pt x="63" y="74"/>
                    <a:pt x="62" y="74"/>
                    <a:pt x="62" y="74"/>
                  </a:cubicBezTo>
                  <a:cubicBezTo>
                    <a:pt x="61" y="75"/>
                    <a:pt x="61" y="76"/>
                    <a:pt x="61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0" y="76"/>
                    <a:pt x="61" y="76"/>
                    <a:pt x="60" y="75"/>
                  </a:cubicBezTo>
                  <a:cubicBezTo>
                    <a:pt x="60" y="75"/>
                    <a:pt x="60" y="74"/>
                    <a:pt x="60" y="74"/>
                  </a:cubicBezTo>
                  <a:cubicBezTo>
                    <a:pt x="59" y="73"/>
                    <a:pt x="58" y="73"/>
                    <a:pt x="57" y="73"/>
                  </a:cubicBezTo>
                  <a:cubicBezTo>
                    <a:pt x="57" y="72"/>
                    <a:pt x="57" y="71"/>
                    <a:pt x="57" y="71"/>
                  </a:cubicBezTo>
                  <a:cubicBezTo>
                    <a:pt x="57" y="71"/>
                    <a:pt x="59" y="71"/>
                    <a:pt x="59" y="71"/>
                  </a:cubicBezTo>
                  <a:cubicBezTo>
                    <a:pt x="60" y="71"/>
                    <a:pt x="60" y="70"/>
                    <a:pt x="60" y="69"/>
                  </a:cubicBezTo>
                  <a:cubicBezTo>
                    <a:pt x="59" y="68"/>
                    <a:pt x="61" y="68"/>
                    <a:pt x="62" y="69"/>
                  </a:cubicBezTo>
                  <a:cubicBezTo>
                    <a:pt x="62" y="69"/>
                    <a:pt x="62" y="70"/>
                    <a:pt x="62" y="71"/>
                  </a:cubicBezTo>
                  <a:cubicBezTo>
                    <a:pt x="62" y="71"/>
                    <a:pt x="63" y="72"/>
                    <a:pt x="63" y="72"/>
                  </a:cubicBezTo>
                  <a:cubicBezTo>
                    <a:pt x="64" y="72"/>
                    <a:pt x="64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5"/>
                    <a:pt x="64" y="73"/>
                    <a:pt x="63" y="74"/>
                  </a:cubicBezTo>
                  <a:cubicBezTo>
                    <a:pt x="63" y="74"/>
                    <a:pt x="63" y="74"/>
                    <a:pt x="63" y="74"/>
                  </a:cubicBezTo>
                  <a:close/>
                  <a:moveTo>
                    <a:pt x="52" y="52"/>
                  </a:moveTo>
                  <a:cubicBezTo>
                    <a:pt x="51" y="53"/>
                    <a:pt x="51" y="54"/>
                    <a:pt x="50" y="54"/>
                  </a:cubicBezTo>
                  <a:cubicBezTo>
                    <a:pt x="49" y="53"/>
                    <a:pt x="49" y="53"/>
                    <a:pt x="48" y="52"/>
                  </a:cubicBezTo>
                  <a:cubicBezTo>
                    <a:pt x="50" y="52"/>
                    <a:pt x="52" y="51"/>
                    <a:pt x="54" y="50"/>
                  </a:cubicBezTo>
                  <a:cubicBezTo>
                    <a:pt x="53" y="50"/>
                    <a:pt x="53" y="51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lose/>
                  <a:moveTo>
                    <a:pt x="54" y="54"/>
                  </a:moveTo>
                  <a:cubicBezTo>
                    <a:pt x="54" y="55"/>
                    <a:pt x="53" y="55"/>
                    <a:pt x="53" y="56"/>
                  </a:cubicBezTo>
                  <a:cubicBezTo>
                    <a:pt x="53" y="59"/>
                    <a:pt x="51" y="62"/>
                    <a:pt x="49" y="65"/>
                  </a:cubicBezTo>
                  <a:cubicBezTo>
                    <a:pt x="49" y="66"/>
                    <a:pt x="48" y="67"/>
                    <a:pt x="47" y="68"/>
                  </a:cubicBezTo>
                  <a:cubicBezTo>
                    <a:pt x="47" y="68"/>
                    <a:pt x="47" y="67"/>
                    <a:pt x="47" y="66"/>
                  </a:cubicBezTo>
                  <a:cubicBezTo>
                    <a:pt x="47" y="64"/>
                    <a:pt x="47" y="62"/>
                    <a:pt x="47" y="60"/>
                  </a:cubicBezTo>
                  <a:cubicBezTo>
                    <a:pt x="47" y="58"/>
                    <a:pt x="46" y="56"/>
                    <a:pt x="47" y="54"/>
                  </a:cubicBezTo>
                  <a:cubicBezTo>
                    <a:pt x="47" y="55"/>
                    <a:pt x="48" y="55"/>
                    <a:pt x="48" y="56"/>
                  </a:cubicBezTo>
                  <a:cubicBezTo>
                    <a:pt x="48" y="57"/>
                    <a:pt x="49" y="57"/>
                    <a:pt x="50" y="57"/>
                  </a:cubicBezTo>
                  <a:cubicBezTo>
                    <a:pt x="51" y="56"/>
                    <a:pt x="52" y="55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lose/>
                  <a:moveTo>
                    <a:pt x="36" y="6"/>
                  </a:moveTo>
                  <a:cubicBezTo>
                    <a:pt x="39" y="3"/>
                    <a:pt x="44" y="3"/>
                    <a:pt x="48" y="3"/>
                  </a:cubicBezTo>
                  <a:cubicBezTo>
                    <a:pt x="56" y="4"/>
                    <a:pt x="58" y="11"/>
                    <a:pt x="57" y="18"/>
                  </a:cubicBezTo>
                  <a:cubicBezTo>
                    <a:pt x="57" y="17"/>
                    <a:pt x="57" y="17"/>
                    <a:pt x="57" y="16"/>
                  </a:cubicBezTo>
                  <a:cubicBezTo>
                    <a:pt x="56" y="14"/>
                    <a:pt x="57" y="12"/>
                    <a:pt x="55" y="11"/>
                  </a:cubicBezTo>
                  <a:cubicBezTo>
                    <a:pt x="53" y="8"/>
                    <a:pt x="48" y="11"/>
                    <a:pt x="46" y="12"/>
                  </a:cubicBezTo>
                  <a:cubicBezTo>
                    <a:pt x="42" y="12"/>
                    <a:pt x="38" y="8"/>
                    <a:pt x="35" y="11"/>
                  </a:cubicBezTo>
                  <a:cubicBezTo>
                    <a:pt x="34" y="12"/>
                    <a:pt x="34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1"/>
                    <a:pt x="33" y="8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lose/>
                  <a:moveTo>
                    <a:pt x="38" y="36"/>
                  </a:moveTo>
                  <a:cubicBezTo>
                    <a:pt x="36" y="34"/>
                    <a:pt x="34" y="32"/>
                    <a:pt x="33" y="30"/>
                  </a:cubicBezTo>
                  <a:cubicBezTo>
                    <a:pt x="33" y="28"/>
                    <a:pt x="33" y="25"/>
                    <a:pt x="33" y="23"/>
                  </a:cubicBezTo>
                  <a:cubicBezTo>
                    <a:pt x="33" y="23"/>
                    <a:pt x="33" y="23"/>
                    <a:pt x="33" y="22"/>
                  </a:cubicBezTo>
                  <a:cubicBezTo>
                    <a:pt x="34" y="20"/>
                    <a:pt x="34" y="19"/>
                    <a:pt x="35" y="17"/>
                  </a:cubicBezTo>
                  <a:cubicBezTo>
                    <a:pt x="36" y="15"/>
                    <a:pt x="37" y="12"/>
                    <a:pt x="40" y="13"/>
                  </a:cubicBezTo>
                  <a:cubicBezTo>
                    <a:pt x="42" y="14"/>
                    <a:pt x="44" y="15"/>
                    <a:pt x="47" y="14"/>
                  </a:cubicBezTo>
                  <a:cubicBezTo>
                    <a:pt x="49" y="14"/>
                    <a:pt x="50" y="13"/>
                    <a:pt x="52" y="13"/>
                  </a:cubicBezTo>
                  <a:cubicBezTo>
                    <a:pt x="54" y="12"/>
                    <a:pt x="53" y="13"/>
                    <a:pt x="54" y="15"/>
                  </a:cubicBezTo>
                  <a:cubicBezTo>
                    <a:pt x="54" y="18"/>
                    <a:pt x="55" y="21"/>
                    <a:pt x="57" y="23"/>
                  </a:cubicBezTo>
                  <a:cubicBezTo>
                    <a:pt x="57" y="24"/>
                    <a:pt x="57" y="25"/>
                    <a:pt x="56" y="26"/>
                  </a:cubicBezTo>
                  <a:cubicBezTo>
                    <a:pt x="55" y="30"/>
                    <a:pt x="54" y="35"/>
                    <a:pt x="50" y="38"/>
                  </a:cubicBezTo>
                  <a:cubicBezTo>
                    <a:pt x="46" y="42"/>
                    <a:pt x="41" y="4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lose/>
                  <a:moveTo>
                    <a:pt x="41" y="43"/>
                  </a:moveTo>
                  <a:cubicBezTo>
                    <a:pt x="42" y="43"/>
                    <a:pt x="43" y="43"/>
                    <a:pt x="43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8" y="45"/>
                    <a:pt x="50" y="47"/>
                    <a:pt x="53" y="48"/>
                  </a:cubicBezTo>
                  <a:cubicBezTo>
                    <a:pt x="52" y="48"/>
                    <a:pt x="52" y="48"/>
                    <a:pt x="51" y="48"/>
                  </a:cubicBezTo>
                  <a:cubicBezTo>
                    <a:pt x="50" y="49"/>
                    <a:pt x="48" y="50"/>
                    <a:pt x="47" y="50"/>
                  </a:cubicBezTo>
                  <a:cubicBezTo>
                    <a:pt x="46" y="50"/>
                    <a:pt x="46" y="51"/>
                    <a:pt x="46" y="51"/>
                  </a:cubicBezTo>
                  <a:cubicBezTo>
                    <a:pt x="45" y="51"/>
                    <a:pt x="44" y="51"/>
                    <a:pt x="43" y="51"/>
                  </a:cubicBezTo>
                  <a:cubicBezTo>
                    <a:pt x="43" y="51"/>
                    <a:pt x="42" y="50"/>
                    <a:pt x="42" y="50"/>
                  </a:cubicBezTo>
                  <a:cubicBezTo>
                    <a:pt x="40" y="50"/>
                    <a:pt x="39" y="49"/>
                    <a:pt x="37" y="48"/>
                  </a:cubicBezTo>
                  <a:cubicBezTo>
                    <a:pt x="39" y="47"/>
                    <a:pt x="41" y="45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lose/>
                  <a:moveTo>
                    <a:pt x="45" y="69"/>
                  </a:move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7"/>
                    <a:pt x="45" y="67"/>
                  </a:cubicBezTo>
                  <a:cubicBezTo>
                    <a:pt x="45" y="67"/>
                    <a:pt x="45" y="68"/>
                    <a:pt x="45" y="69"/>
                  </a:cubicBezTo>
                  <a:cubicBezTo>
                    <a:pt x="45" y="69"/>
                    <a:pt x="45" y="69"/>
                    <a:pt x="45" y="69"/>
                  </a:cubicBezTo>
                  <a:close/>
                  <a:moveTo>
                    <a:pt x="41" y="52"/>
                  </a:moveTo>
                  <a:cubicBezTo>
                    <a:pt x="41" y="52"/>
                    <a:pt x="40" y="52"/>
                    <a:pt x="40" y="52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9" y="53"/>
                    <a:pt x="38" y="52"/>
                    <a:pt x="37" y="51"/>
                  </a:cubicBezTo>
                  <a:cubicBezTo>
                    <a:pt x="36" y="51"/>
                    <a:pt x="36" y="50"/>
                    <a:pt x="35" y="49"/>
                  </a:cubicBezTo>
                  <a:cubicBezTo>
                    <a:pt x="37" y="50"/>
                    <a:pt x="39" y="51"/>
                    <a:pt x="41" y="52"/>
                  </a:cubicBezTo>
                  <a:cubicBezTo>
                    <a:pt x="41" y="52"/>
                    <a:pt x="41" y="52"/>
                    <a:pt x="41" y="52"/>
                  </a:cubicBezTo>
                  <a:close/>
                  <a:moveTo>
                    <a:pt x="40" y="81"/>
                  </a:moveTo>
                  <a:cubicBezTo>
                    <a:pt x="40" y="81"/>
                    <a:pt x="40" y="81"/>
                    <a:pt x="40" y="81"/>
                  </a:cubicBezTo>
                  <a:cubicBezTo>
                    <a:pt x="36" y="81"/>
                    <a:pt x="33" y="81"/>
                    <a:pt x="30" y="80"/>
                  </a:cubicBezTo>
                  <a:cubicBezTo>
                    <a:pt x="29" y="80"/>
                    <a:pt x="28" y="80"/>
                    <a:pt x="27" y="80"/>
                  </a:cubicBezTo>
                  <a:cubicBezTo>
                    <a:pt x="26" y="80"/>
                    <a:pt x="23" y="81"/>
                    <a:pt x="22" y="80"/>
                  </a:cubicBezTo>
                  <a:cubicBezTo>
                    <a:pt x="20" y="79"/>
                    <a:pt x="20" y="74"/>
                    <a:pt x="20" y="72"/>
                  </a:cubicBezTo>
                  <a:cubicBezTo>
                    <a:pt x="19" y="63"/>
                    <a:pt x="20" y="50"/>
                    <a:pt x="31" y="49"/>
                  </a:cubicBezTo>
                  <a:cubicBezTo>
                    <a:pt x="33" y="53"/>
                    <a:pt x="34" y="59"/>
                    <a:pt x="35" y="64"/>
                  </a:cubicBezTo>
                  <a:cubicBezTo>
                    <a:pt x="37" y="68"/>
                    <a:pt x="40" y="72"/>
                    <a:pt x="42" y="76"/>
                  </a:cubicBezTo>
                  <a:cubicBezTo>
                    <a:pt x="41" y="78"/>
                    <a:pt x="41" y="79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  <a:moveTo>
                    <a:pt x="42" y="70"/>
                  </a:moveTo>
                  <a:cubicBezTo>
                    <a:pt x="42" y="70"/>
                    <a:pt x="41" y="69"/>
                    <a:pt x="41" y="68"/>
                  </a:cubicBezTo>
                  <a:cubicBezTo>
                    <a:pt x="39" y="66"/>
                    <a:pt x="38" y="63"/>
                    <a:pt x="37" y="61"/>
                  </a:cubicBezTo>
                  <a:cubicBezTo>
                    <a:pt x="37" y="58"/>
                    <a:pt x="36" y="56"/>
                    <a:pt x="35" y="53"/>
                  </a:cubicBezTo>
                  <a:cubicBezTo>
                    <a:pt x="37" y="54"/>
                    <a:pt x="38" y="56"/>
                    <a:pt x="40" y="57"/>
                  </a:cubicBezTo>
                  <a:cubicBezTo>
                    <a:pt x="40" y="58"/>
                    <a:pt x="41" y="58"/>
                    <a:pt x="41" y="57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7"/>
                    <a:pt x="43" y="60"/>
                    <a:pt x="42" y="62"/>
                  </a:cubicBezTo>
                  <a:cubicBezTo>
                    <a:pt x="42" y="65"/>
                    <a:pt x="42" y="68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71" y="70"/>
                  </a:moveTo>
                  <a:cubicBezTo>
                    <a:pt x="71" y="61"/>
                    <a:pt x="68" y="49"/>
                    <a:pt x="57" y="49"/>
                  </a:cubicBezTo>
                  <a:cubicBezTo>
                    <a:pt x="56" y="52"/>
                    <a:pt x="56" y="55"/>
                    <a:pt x="55" y="58"/>
                  </a:cubicBezTo>
                  <a:cubicBezTo>
                    <a:pt x="55" y="61"/>
                    <a:pt x="53" y="63"/>
                    <a:pt x="52" y="65"/>
                  </a:cubicBezTo>
                  <a:cubicBezTo>
                    <a:pt x="49" y="71"/>
                    <a:pt x="46" y="76"/>
                    <a:pt x="43" y="81"/>
                  </a:cubicBezTo>
                  <a:cubicBezTo>
                    <a:pt x="44" y="81"/>
                    <a:pt x="46" y="81"/>
                    <a:pt x="47" y="81"/>
                  </a:cubicBezTo>
                  <a:cubicBezTo>
                    <a:pt x="53" y="81"/>
                    <a:pt x="58" y="81"/>
                    <a:pt x="64" y="81"/>
                  </a:cubicBezTo>
                  <a:cubicBezTo>
                    <a:pt x="65" y="81"/>
                    <a:pt x="66" y="81"/>
                    <a:pt x="67" y="81"/>
                  </a:cubicBezTo>
                  <a:cubicBezTo>
                    <a:pt x="69" y="80"/>
                    <a:pt x="70" y="80"/>
                    <a:pt x="70" y="78"/>
                  </a:cubicBezTo>
                  <a:cubicBezTo>
                    <a:pt x="70" y="75"/>
                    <a:pt x="71" y="73"/>
                    <a:pt x="71" y="70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35" name="Group 5334"/>
          <p:cNvGrpSpPr/>
          <p:nvPr/>
        </p:nvGrpSpPr>
        <p:grpSpPr>
          <a:xfrm>
            <a:off x="8737600" y="2176462"/>
            <a:ext cx="814060" cy="830129"/>
            <a:chOff x="8728075" y="2148925"/>
            <a:chExt cx="814060" cy="830129"/>
          </a:xfrm>
        </p:grpSpPr>
        <p:sp>
          <p:nvSpPr>
            <p:cNvPr id="4829" name="Freeform 510"/>
            <p:cNvSpPr>
              <a:spLocks/>
            </p:cNvSpPr>
            <p:nvPr/>
          </p:nvSpPr>
          <p:spPr bwMode="auto">
            <a:xfrm>
              <a:off x="8728075" y="2609202"/>
              <a:ext cx="96402" cy="187450"/>
            </a:xfrm>
            <a:custGeom>
              <a:avLst/>
              <a:gdLst>
                <a:gd name="T0" fmla="*/ 7 w 9"/>
                <a:gd name="T1" fmla="*/ 1 h 17"/>
                <a:gd name="T2" fmla="*/ 1 w 9"/>
                <a:gd name="T3" fmla="*/ 15 h 17"/>
                <a:gd name="T4" fmla="*/ 2 w 9"/>
                <a:gd name="T5" fmla="*/ 16 h 17"/>
                <a:gd name="T6" fmla="*/ 8 w 9"/>
                <a:gd name="T7" fmla="*/ 2 h 17"/>
                <a:gd name="T8" fmla="*/ 7 w 9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7" y="1"/>
                  </a:moveTo>
                  <a:cubicBezTo>
                    <a:pt x="5" y="6"/>
                    <a:pt x="3" y="11"/>
                    <a:pt x="1" y="15"/>
                  </a:cubicBezTo>
                  <a:cubicBezTo>
                    <a:pt x="0" y="16"/>
                    <a:pt x="2" y="17"/>
                    <a:pt x="2" y="16"/>
                  </a:cubicBezTo>
                  <a:cubicBezTo>
                    <a:pt x="5" y="12"/>
                    <a:pt x="6" y="7"/>
                    <a:pt x="8" y="2"/>
                  </a:cubicBezTo>
                  <a:cubicBezTo>
                    <a:pt x="9" y="1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0" name="Freeform 511"/>
            <p:cNvSpPr>
              <a:spLocks/>
            </p:cNvSpPr>
            <p:nvPr/>
          </p:nvSpPr>
          <p:spPr bwMode="auto">
            <a:xfrm>
              <a:off x="8749498" y="2641336"/>
              <a:ext cx="96402" cy="219584"/>
            </a:xfrm>
            <a:custGeom>
              <a:avLst/>
              <a:gdLst>
                <a:gd name="T0" fmla="*/ 7 w 9"/>
                <a:gd name="T1" fmla="*/ 1 h 20"/>
                <a:gd name="T2" fmla="*/ 1 w 9"/>
                <a:gd name="T3" fmla="*/ 18 h 20"/>
                <a:gd name="T4" fmla="*/ 3 w 9"/>
                <a:gd name="T5" fmla="*/ 19 h 20"/>
                <a:gd name="T6" fmla="*/ 9 w 9"/>
                <a:gd name="T7" fmla="*/ 1 h 20"/>
                <a:gd name="T8" fmla="*/ 7 w 9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7" y="1"/>
                  </a:moveTo>
                  <a:cubicBezTo>
                    <a:pt x="6" y="7"/>
                    <a:pt x="3" y="12"/>
                    <a:pt x="1" y="18"/>
                  </a:cubicBezTo>
                  <a:cubicBezTo>
                    <a:pt x="0" y="19"/>
                    <a:pt x="2" y="20"/>
                    <a:pt x="3" y="19"/>
                  </a:cubicBezTo>
                  <a:cubicBezTo>
                    <a:pt x="5" y="13"/>
                    <a:pt x="7" y="7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1" name="Freeform 512"/>
            <p:cNvSpPr>
              <a:spLocks/>
            </p:cNvSpPr>
            <p:nvPr/>
          </p:nvSpPr>
          <p:spPr bwMode="auto">
            <a:xfrm>
              <a:off x="8792343" y="2684181"/>
              <a:ext cx="96402" cy="219584"/>
            </a:xfrm>
            <a:custGeom>
              <a:avLst/>
              <a:gdLst>
                <a:gd name="T0" fmla="*/ 7 w 9"/>
                <a:gd name="T1" fmla="*/ 1 h 20"/>
                <a:gd name="T2" fmla="*/ 0 w 9"/>
                <a:gd name="T3" fmla="*/ 18 h 20"/>
                <a:gd name="T4" fmla="*/ 2 w 9"/>
                <a:gd name="T5" fmla="*/ 19 h 20"/>
                <a:gd name="T6" fmla="*/ 8 w 9"/>
                <a:gd name="T7" fmla="*/ 1 h 20"/>
                <a:gd name="T8" fmla="*/ 7 w 9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7" y="1"/>
                  </a:moveTo>
                  <a:cubicBezTo>
                    <a:pt x="4" y="6"/>
                    <a:pt x="2" y="12"/>
                    <a:pt x="0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5" y="13"/>
                    <a:pt x="6" y="7"/>
                    <a:pt x="8" y="1"/>
                  </a:cubicBezTo>
                  <a:cubicBezTo>
                    <a:pt x="9" y="0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2" name="Freeform 513"/>
            <p:cNvSpPr>
              <a:spLocks/>
            </p:cNvSpPr>
            <p:nvPr/>
          </p:nvSpPr>
          <p:spPr bwMode="auto">
            <a:xfrm>
              <a:off x="8845899" y="2716315"/>
              <a:ext cx="80337" cy="198161"/>
            </a:xfrm>
            <a:custGeom>
              <a:avLst/>
              <a:gdLst>
                <a:gd name="T0" fmla="*/ 5 w 7"/>
                <a:gd name="T1" fmla="*/ 1 h 18"/>
                <a:gd name="T2" fmla="*/ 2 w 7"/>
                <a:gd name="T3" fmla="*/ 9 h 18"/>
                <a:gd name="T4" fmla="*/ 0 w 7"/>
                <a:gd name="T5" fmla="*/ 17 h 18"/>
                <a:gd name="T6" fmla="*/ 1 w 7"/>
                <a:gd name="T7" fmla="*/ 17 h 18"/>
                <a:gd name="T8" fmla="*/ 4 w 7"/>
                <a:gd name="T9" fmla="*/ 11 h 18"/>
                <a:gd name="T10" fmla="*/ 7 w 7"/>
                <a:gd name="T11" fmla="*/ 2 h 18"/>
                <a:gd name="T12" fmla="*/ 5 w 7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8">
                  <a:moveTo>
                    <a:pt x="5" y="1"/>
                  </a:moveTo>
                  <a:cubicBezTo>
                    <a:pt x="4" y="4"/>
                    <a:pt x="3" y="6"/>
                    <a:pt x="2" y="9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18"/>
                    <a:pt x="1" y="18"/>
                    <a:pt x="1" y="17"/>
                  </a:cubicBezTo>
                  <a:cubicBezTo>
                    <a:pt x="3" y="15"/>
                    <a:pt x="3" y="13"/>
                    <a:pt x="4" y="11"/>
                  </a:cubicBezTo>
                  <a:cubicBezTo>
                    <a:pt x="5" y="8"/>
                    <a:pt x="6" y="5"/>
                    <a:pt x="7" y="2"/>
                  </a:cubicBezTo>
                  <a:cubicBezTo>
                    <a:pt x="7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3" name="Freeform 514"/>
            <p:cNvSpPr>
              <a:spLocks/>
            </p:cNvSpPr>
            <p:nvPr/>
          </p:nvSpPr>
          <p:spPr bwMode="auto">
            <a:xfrm>
              <a:off x="8878033" y="2764515"/>
              <a:ext cx="91048" cy="182092"/>
            </a:xfrm>
            <a:custGeom>
              <a:avLst/>
              <a:gdLst>
                <a:gd name="T0" fmla="*/ 6 w 8"/>
                <a:gd name="T1" fmla="*/ 1 h 17"/>
                <a:gd name="T2" fmla="*/ 1 w 8"/>
                <a:gd name="T3" fmla="*/ 16 h 17"/>
                <a:gd name="T4" fmla="*/ 2 w 8"/>
                <a:gd name="T5" fmla="*/ 16 h 17"/>
                <a:gd name="T6" fmla="*/ 7 w 8"/>
                <a:gd name="T7" fmla="*/ 1 h 17"/>
                <a:gd name="T8" fmla="*/ 6 w 8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6" y="1"/>
                  </a:moveTo>
                  <a:cubicBezTo>
                    <a:pt x="4" y="6"/>
                    <a:pt x="2" y="11"/>
                    <a:pt x="1" y="16"/>
                  </a:cubicBezTo>
                  <a:cubicBezTo>
                    <a:pt x="0" y="17"/>
                    <a:pt x="2" y="17"/>
                    <a:pt x="2" y="16"/>
                  </a:cubicBezTo>
                  <a:cubicBezTo>
                    <a:pt x="4" y="12"/>
                    <a:pt x="6" y="6"/>
                    <a:pt x="7" y="1"/>
                  </a:cubicBezTo>
                  <a:cubicBezTo>
                    <a:pt x="8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4" name="Freeform 515"/>
            <p:cNvSpPr>
              <a:spLocks/>
            </p:cNvSpPr>
            <p:nvPr/>
          </p:nvSpPr>
          <p:spPr bwMode="auto">
            <a:xfrm>
              <a:off x="8936947" y="2785937"/>
              <a:ext cx="74979" cy="160670"/>
            </a:xfrm>
            <a:custGeom>
              <a:avLst/>
              <a:gdLst>
                <a:gd name="T0" fmla="*/ 4 w 7"/>
                <a:gd name="T1" fmla="*/ 2 h 15"/>
                <a:gd name="T2" fmla="*/ 1 w 7"/>
                <a:gd name="T3" fmla="*/ 13 h 15"/>
                <a:gd name="T4" fmla="*/ 3 w 7"/>
                <a:gd name="T5" fmla="*/ 13 h 15"/>
                <a:gd name="T6" fmla="*/ 6 w 7"/>
                <a:gd name="T7" fmla="*/ 2 h 15"/>
                <a:gd name="T8" fmla="*/ 4 w 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4" y="2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2" y="15"/>
                    <a:pt x="3" y="13"/>
                  </a:cubicBezTo>
                  <a:cubicBezTo>
                    <a:pt x="4" y="10"/>
                    <a:pt x="5" y="6"/>
                    <a:pt x="6" y="2"/>
                  </a:cubicBezTo>
                  <a:cubicBezTo>
                    <a:pt x="7" y="1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5" name="Freeform 516"/>
            <p:cNvSpPr>
              <a:spLocks/>
            </p:cNvSpPr>
            <p:nvPr/>
          </p:nvSpPr>
          <p:spPr bwMode="auto">
            <a:xfrm>
              <a:off x="8990504" y="2828782"/>
              <a:ext cx="42845" cy="107113"/>
            </a:xfrm>
            <a:custGeom>
              <a:avLst/>
              <a:gdLst>
                <a:gd name="T0" fmla="*/ 2 w 4"/>
                <a:gd name="T1" fmla="*/ 1 h 10"/>
                <a:gd name="T2" fmla="*/ 0 w 4"/>
                <a:gd name="T3" fmla="*/ 9 h 10"/>
                <a:gd name="T4" fmla="*/ 2 w 4"/>
                <a:gd name="T5" fmla="*/ 9 h 10"/>
                <a:gd name="T6" fmla="*/ 4 w 4"/>
                <a:gd name="T7" fmla="*/ 2 h 10"/>
                <a:gd name="T8" fmla="*/ 2 w 4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1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9"/>
                    <a:pt x="1" y="10"/>
                    <a:pt x="2" y="9"/>
                  </a:cubicBezTo>
                  <a:cubicBezTo>
                    <a:pt x="3" y="7"/>
                    <a:pt x="3" y="4"/>
                    <a:pt x="4" y="2"/>
                  </a:cubicBezTo>
                  <a:cubicBezTo>
                    <a:pt x="4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6" name="Freeform 517"/>
            <p:cNvSpPr>
              <a:spLocks/>
            </p:cNvSpPr>
            <p:nvPr/>
          </p:nvSpPr>
          <p:spPr bwMode="auto">
            <a:xfrm>
              <a:off x="9033349" y="2860916"/>
              <a:ext cx="32134" cy="64268"/>
            </a:xfrm>
            <a:custGeom>
              <a:avLst/>
              <a:gdLst>
                <a:gd name="T0" fmla="*/ 1 w 3"/>
                <a:gd name="T1" fmla="*/ 1 h 6"/>
                <a:gd name="T2" fmla="*/ 0 w 3"/>
                <a:gd name="T3" fmla="*/ 3 h 6"/>
                <a:gd name="T4" fmla="*/ 0 w 3"/>
                <a:gd name="T5" fmla="*/ 5 h 6"/>
                <a:gd name="T6" fmla="*/ 1 w 3"/>
                <a:gd name="T7" fmla="*/ 5 h 6"/>
                <a:gd name="T8" fmla="*/ 2 w 3"/>
                <a:gd name="T9" fmla="*/ 3 h 6"/>
                <a:gd name="T10" fmla="*/ 2 w 3"/>
                <a:gd name="T11" fmla="*/ 1 h 6"/>
                <a:gd name="T12" fmla="*/ 1 w 3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1" y="1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6"/>
                    <a:pt x="1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7" name="Freeform 518"/>
            <p:cNvSpPr>
              <a:spLocks/>
            </p:cNvSpPr>
            <p:nvPr/>
          </p:nvSpPr>
          <p:spPr bwMode="auto">
            <a:xfrm>
              <a:off x="9167239" y="2212883"/>
              <a:ext cx="42845" cy="85691"/>
            </a:xfrm>
            <a:custGeom>
              <a:avLst/>
              <a:gdLst>
                <a:gd name="T0" fmla="*/ 2 w 4"/>
                <a:gd name="T1" fmla="*/ 1 h 8"/>
                <a:gd name="T2" fmla="*/ 0 w 4"/>
                <a:gd name="T3" fmla="*/ 7 h 8"/>
                <a:gd name="T4" fmla="*/ 2 w 4"/>
                <a:gd name="T5" fmla="*/ 7 h 8"/>
                <a:gd name="T6" fmla="*/ 4 w 4"/>
                <a:gd name="T7" fmla="*/ 1 h 8"/>
                <a:gd name="T8" fmla="*/ 2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1" y="8"/>
                    <a:pt x="2" y="7"/>
                  </a:cubicBezTo>
                  <a:cubicBezTo>
                    <a:pt x="3" y="6"/>
                    <a:pt x="3" y="3"/>
                    <a:pt x="4" y="1"/>
                  </a:cubicBezTo>
                  <a:cubicBezTo>
                    <a:pt x="4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8" name="Freeform 519"/>
            <p:cNvSpPr>
              <a:spLocks/>
            </p:cNvSpPr>
            <p:nvPr/>
          </p:nvSpPr>
          <p:spPr bwMode="auto">
            <a:xfrm>
              <a:off x="9210084" y="2164681"/>
              <a:ext cx="53557" cy="166027"/>
            </a:xfrm>
            <a:custGeom>
              <a:avLst/>
              <a:gdLst>
                <a:gd name="T0" fmla="*/ 3 w 5"/>
                <a:gd name="T1" fmla="*/ 1 h 15"/>
                <a:gd name="T2" fmla="*/ 0 w 5"/>
                <a:gd name="T3" fmla="*/ 14 h 15"/>
                <a:gd name="T4" fmla="*/ 1 w 5"/>
                <a:gd name="T5" fmla="*/ 15 h 15"/>
                <a:gd name="T6" fmla="*/ 3 w 5"/>
                <a:gd name="T7" fmla="*/ 9 h 15"/>
                <a:gd name="T8" fmla="*/ 5 w 5"/>
                <a:gd name="T9" fmla="*/ 2 h 15"/>
                <a:gd name="T10" fmla="*/ 3 w 5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5">
                  <a:moveTo>
                    <a:pt x="3" y="1"/>
                  </a:moveTo>
                  <a:cubicBezTo>
                    <a:pt x="2" y="5"/>
                    <a:pt x="0" y="10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2" y="13"/>
                    <a:pt x="2" y="11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1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9" name="Freeform 520"/>
            <p:cNvSpPr>
              <a:spLocks/>
            </p:cNvSpPr>
            <p:nvPr/>
          </p:nvSpPr>
          <p:spPr bwMode="auto">
            <a:xfrm>
              <a:off x="9231507" y="2164681"/>
              <a:ext cx="74979" cy="214226"/>
            </a:xfrm>
            <a:custGeom>
              <a:avLst/>
              <a:gdLst>
                <a:gd name="T0" fmla="*/ 5 w 7"/>
                <a:gd name="T1" fmla="*/ 1 h 19"/>
                <a:gd name="T2" fmla="*/ 1 w 7"/>
                <a:gd name="T3" fmla="*/ 17 h 19"/>
                <a:gd name="T4" fmla="*/ 2 w 7"/>
                <a:gd name="T5" fmla="*/ 18 h 19"/>
                <a:gd name="T6" fmla="*/ 7 w 7"/>
                <a:gd name="T7" fmla="*/ 1 h 19"/>
                <a:gd name="T8" fmla="*/ 5 w 7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5" y="1"/>
                  </a:moveTo>
                  <a:cubicBezTo>
                    <a:pt x="3" y="6"/>
                    <a:pt x="1" y="12"/>
                    <a:pt x="1" y="17"/>
                  </a:cubicBezTo>
                  <a:cubicBezTo>
                    <a:pt x="0" y="18"/>
                    <a:pt x="2" y="19"/>
                    <a:pt x="2" y="18"/>
                  </a:cubicBezTo>
                  <a:cubicBezTo>
                    <a:pt x="4" y="13"/>
                    <a:pt x="5" y="7"/>
                    <a:pt x="7" y="1"/>
                  </a:cubicBezTo>
                  <a:cubicBezTo>
                    <a:pt x="7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0" name="Freeform 521"/>
            <p:cNvSpPr>
              <a:spLocks/>
            </p:cNvSpPr>
            <p:nvPr/>
          </p:nvSpPr>
          <p:spPr bwMode="auto">
            <a:xfrm>
              <a:off x="9285063" y="2153969"/>
              <a:ext cx="80337" cy="257072"/>
            </a:xfrm>
            <a:custGeom>
              <a:avLst/>
              <a:gdLst>
                <a:gd name="T0" fmla="*/ 5 w 7"/>
                <a:gd name="T1" fmla="*/ 1 h 23"/>
                <a:gd name="T2" fmla="*/ 0 w 7"/>
                <a:gd name="T3" fmla="*/ 21 h 23"/>
                <a:gd name="T4" fmla="*/ 2 w 7"/>
                <a:gd name="T5" fmla="*/ 22 h 23"/>
                <a:gd name="T6" fmla="*/ 7 w 7"/>
                <a:gd name="T7" fmla="*/ 2 h 23"/>
                <a:gd name="T8" fmla="*/ 5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5" y="1"/>
                  </a:moveTo>
                  <a:cubicBezTo>
                    <a:pt x="3" y="8"/>
                    <a:pt x="0" y="15"/>
                    <a:pt x="0" y="21"/>
                  </a:cubicBezTo>
                  <a:cubicBezTo>
                    <a:pt x="0" y="22"/>
                    <a:pt x="1" y="23"/>
                    <a:pt x="2" y="22"/>
                  </a:cubicBezTo>
                  <a:cubicBezTo>
                    <a:pt x="4" y="16"/>
                    <a:pt x="5" y="8"/>
                    <a:pt x="7" y="2"/>
                  </a:cubicBezTo>
                  <a:cubicBezTo>
                    <a:pt x="7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1" name="Freeform 522"/>
            <p:cNvSpPr>
              <a:spLocks/>
            </p:cNvSpPr>
            <p:nvPr/>
          </p:nvSpPr>
          <p:spPr bwMode="auto">
            <a:xfrm>
              <a:off x="9322555" y="2164681"/>
              <a:ext cx="96402" cy="278494"/>
            </a:xfrm>
            <a:custGeom>
              <a:avLst/>
              <a:gdLst>
                <a:gd name="T0" fmla="*/ 7 w 9"/>
                <a:gd name="T1" fmla="*/ 1 h 25"/>
                <a:gd name="T2" fmla="*/ 3 w 9"/>
                <a:gd name="T3" fmla="*/ 13 h 25"/>
                <a:gd name="T4" fmla="*/ 0 w 9"/>
                <a:gd name="T5" fmla="*/ 24 h 25"/>
                <a:gd name="T6" fmla="*/ 2 w 9"/>
                <a:gd name="T7" fmla="*/ 24 h 25"/>
                <a:gd name="T8" fmla="*/ 8 w 9"/>
                <a:gd name="T9" fmla="*/ 2 h 25"/>
                <a:gd name="T10" fmla="*/ 7 w 9"/>
                <a:gd name="T11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5">
                  <a:moveTo>
                    <a:pt x="7" y="1"/>
                  </a:moveTo>
                  <a:cubicBezTo>
                    <a:pt x="5" y="5"/>
                    <a:pt x="4" y="9"/>
                    <a:pt x="3" y="13"/>
                  </a:cubicBezTo>
                  <a:cubicBezTo>
                    <a:pt x="2" y="16"/>
                    <a:pt x="1" y="20"/>
                    <a:pt x="0" y="24"/>
                  </a:cubicBezTo>
                  <a:cubicBezTo>
                    <a:pt x="0" y="25"/>
                    <a:pt x="1" y="25"/>
                    <a:pt x="2" y="24"/>
                  </a:cubicBezTo>
                  <a:cubicBezTo>
                    <a:pt x="5" y="17"/>
                    <a:pt x="5" y="9"/>
                    <a:pt x="8" y="2"/>
                  </a:cubicBezTo>
                  <a:cubicBezTo>
                    <a:pt x="9" y="1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2" name="Freeform 523"/>
            <p:cNvSpPr>
              <a:spLocks/>
            </p:cNvSpPr>
            <p:nvPr/>
          </p:nvSpPr>
          <p:spPr bwMode="auto">
            <a:xfrm>
              <a:off x="9365400" y="2202172"/>
              <a:ext cx="85691" cy="294563"/>
            </a:xfrm>
            <a:custGeom>
              <a:avLst/>
              <a:gdLst>
                <a:gd name="T0" fmla="*/ 6 w 8"/>
                <a:gd name="T1" fmla="*/ 1 h 27"/>
                <a:gd name="T2" fmla="*/ 0 w 8"/>
                <a:gd name="T3" fmla="*/ 26 h 27"/>
                <a:gd name="T4" fmla="*/ 2 w 8"/>
                <a:gd name="T5" fmla="*/ 27 h 27"/>
                <a:gd name="T6" fmla="*/ 8 w 8"/>
                <a:gd name="T7" fmla="*/ 2 h 27"/>
                <a:gd name="T8" fmla="*/ 6 w 8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7">
                  <a:moveTo>
                    <a:pt x="6" y="1"/>
                  </a:moveTo>
                  <a:cubicBezTo>
                    <a:pt x="4" y="9"/>
                    <a:pt x="1" y="18"/>
                    <a:pt x="0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5" y="19"/>
                    <a:pt x="6" y="10"/>
                    <a:pt x="8" y="2"/>
                  </a:cubicBezTo>
                  <a:cubicBezTo>
                    <a:pt x="8" y="0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3" name="Freeform 524"/>
            <p:cNvSpPr>
              <a:spLocks/>
            </p:cNvSpPr>
            <p:nvPr/>
          </p:nvSpPr>
          <p:spPr bwMode="auto">
            <a:xfrm>
              <a:off x="9408245" y="2266440"/>
              <a:ext cx="85691" cy="251718"/>
            </a:xfrm>
            <a:custGeom>
              <a:avLst/>
              <a:gdLst>
                <a:gd name="T0" fmla="*/ 6 w 8"/>
                <a:gd name="T1" fmla="*/ 1 h 23"/>
                <a:gd name="T2" fmla="*/ 0 w 8"/>
                <a:gd name="T3" fmla="*/ 22 h 23"/>
                <a:gd name="T4" fmla="*/ 2 w 8"/>
                <a:gd name="T5" fmla="*/ 22 h 23"/>
                <a:gd name="T6" fmla="*/ 8 w 8"/>
                <a:gd name="T7" fmla="*/ 1 h 23"/>
                <a:gd name="T8" fmla="*/ 6 w 8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3">
                  <a:moveTo>
                    <a:pt x="6" y="1"/>
                  </a:moveTo>
                  <a:cubicBezTo>
                    <a:pt x="4" y="8"/>
                    <a:pt x="2" y="15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ubicBezTo>
                    <a:pt x="5" y="16"/>
                    <a:pt x="6" y="8"/>
                    <a:pt x="8" y="1"/>
                  </a:cubicBezTo>
                  <a:cubicBezTo>
                    <a:pt x="8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4" name="Freeform 525"/>
            <p:cNvSpPr>
              <a:spLocks/>
            </p:cNvSpPr>
            <p:nvPr/>
          </p:nvSpPr>
          <p:spPr bwMode="auto">
            <a:xfrm>
              <a:off x="9451091" y="2319996"/>
              <a:ext cx="69625" cy="176738"/>
            </a:xfrm>
            <a:custGeom>
              <a:avLst/>
              <a:gdLst>
                <a:gd name="T0" fmla="*/ 4 w 6"/>
                <a:gd name="T1" fmla="*/ 1 h 16"/>
                <a:gd name="T2" fmla="*/ 1 w 6"/>
                <a:gd name="T3" fmla="*/ 14 h 16"/>
                <a:gd name="T4" fmla="*/ 2 w 6"/>
                <a:gd name="T5" fmla="*/ 15 h 16"/>
                <a:gd name="T6" fmla="*/ 6 w 6"/>
                <a:gd name="T7" fmla="*/ 1 h 16"/>
                <a:gd name="T8" fmla="*/ 4 w 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4" y="1"/>
                  </a:moveTo>
                  <a:cubicBezTo>
                    <a:pt x="4" y="6"/>
                    <a:pt x="2" y="10"/>
                    <a:pt x="1" y="14"/>
                  </a:cubicBezTo>
                  <a:cubicBezTo>
                    <a:pt x="0" y="15"/>
                    <a:pt x="2" y="16"/>
                    <a:pt x="2" y="15"/>
                  </a:cubicBezTo>
                  <a:cubicBezTo>
                    <a:pt x="5" y="11"/>
                    <a:pt x="5" y="6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5" name="Freeform 526"/>
            <p:cNvSpPr>
              <a:spLocks/>
            </p:cNvSpPr>
            <p:nvPr/>
          </p:nvSpPr>
          <p:spPr bwMode="auto">
            <a:xfrm>
              <a:off x="8835188" y="2528866"/>
              <a:ext cx="53557" cy="123182"/>
            </a:xfrm>
            <a:custGeom>
              <a:avLst/>
              <a:gdLst>
                <a:gd name="T0" fmla="*/ 3 w 5"/>
                <a:gd name="T1" fmla="*/ 1 h 11"/>
                <a:gd name="T2" fmla="*/ 0 w 5"/>
                <a:gd name="T3" fmla="*/ 10 h 11"/>
                <a:gd name="T4" fmla="*/ 2 w 5"/>
                <a:gd name="T5" fmla="*/ 10 h 11"/>
                <a:gd name="T6" fmla="*/ 3 w 5"/>
                <a:gd name="T7" fmla="*/ 6 h 11"/>
                <a:gd name="T8" fmla="*/ 5 w 5"/>
                <a:gd name="T9" fmla="*/ 2 h 11"/>
                <a:gd name="T10" fmla="*/ 3 w 5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3" y="1"/>
                  </a:moveTo>
                  <a:cubicBezTo>
                    <a:pt x="2" y="3"/>
                    <a:pt x="0" y="7"/>
                    <a:pt x="0" y="10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2" y="9"/>
                    <a:pt x="3" y="8"/>
                    <a:pt x="3" y="6"/>
                  </a:cubicBezTo>
                  <a:cubicBezTo>
                    <a:pt x="4" y="5"/>
                    <a:pt x="4" y="3"/>
                    <a:pt x="5" y="2"/>
                  </a:cubicBezTo>
                  <a:cubicBezTo>
                    <a:pt x="5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6" name="Freeform 527"/>
            <p:cNvSpPr>
              <a:spLocks/>
            </p:cNvSpPr>
            <p:nvPr/>
          </p:nvSpPr>
          <p:spPr bwMode="auto">
            <a:xfrm>
              <a:off x="8856611" y="2475309"/>
              <a:ext cx="101759" cy="219584"/>
            </a:xfrm>
            <a:custGeom>
              <a:avLst/>
              <a:gdLst>
                <a:gd name="T0" fmla="*/ 7 w 9"/>
                <a:gd name="T1" fmla="*/ 1 h 20"/>
                <a:gd name="T2" fmla="*/ 1 w 9"/>
                <a:gd name="T3" fmla="*/ 18 h 20"/>
                <a:gd name="T4" fmla="*/ 3 w 9"/>
                <a:gd name="T5" fmla="*/ 19 h 20"/>
                <a:gd name="T6" fmla="*/ 8 w 9"/>
                <a:gd name="T7" fmla="*/ 2 h 20"/>
                <a:gd name="T8" fmla="*/ 7 w 9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7" y="1"/>
                  </a:moveTo>
                  <a:cubicBezTo>
                    <a:pt x="4" y="6"/>
                    <a:pt x="1" y="12"/>
                    <a:pt x="1" y="18"/>
                  </a:cubicBezTo>
                  <a:cubicBezTo>
                    <a:pt x="0" y="19"/>
                    <a:pt x="2" y="20"/>
                    <a:pt x="3" y="19"/>
                  </a:cubicBezTo>
                  <a:cubicBezTo>
                    <a:pt x="5" y="13"/>
                    <a:pt x="6" y="7"/>
                    <a:pt x="8" y="2"/>
                  </a:cubicBezTo>
                  <a:cubicBezTo>
                    <a:pt x="9" y="1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7" name="Freeform 528"/>
            <p:cNvSpPr>
              <a:spLocks/>
            </p:cNvSpPr>
            <p:nvPr/>
          </p:nvSpPr>
          <p:spPr bwMode="auto">
            <a:xfrm>
              <a:off x="8915525" y="2400330"/>
              <a:ext cx="107113" cy="326697"/>
            </a:xfrm>
            <a:custGeom>
              <a:avLst/>
              <a:gdLst>
                <a:gd name="T0" fmla="*/ 8 w 10"/>
                <a:gd name="T1" fmla="*/ 1 h 30"/>
                <a:gd name="T2" fmla="*/ 3 w 10"/>
                <a:gd name="T3" fmla="*/ 16 h 30"/>
                <a:gd name="T4" fmla="*/ 0 w 10"/>
                <a:gd name="T5" fmla="*/ 29 h 30"/>
                <a:gd name="T6" fmla="*/ 2 w 10"/>
                <a:gd name="T7" fmla="*/ 29 h 30"/>
                <a:gd name="T8" fmla="*/ 10 w 10"/>
                <a:gd name="T9" fmla="*/ 1 h 30"/>
                <a:gd name="T10" fmla="*/ 8 w 10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0">
                  <a:moveTo>
                    <a:pt x="8" y="1"/>
                  </a:moveTo>
                  <a:cubicBezTo>
                    <a:pt x="6" y="6"/>
                    <a:pt x="5" y="11"/>
                    <a:pt x="3" y="16"/>
                  </a:cubicBezTo>
                  <a:cubicBezTo>
                    <a:pt x="2" y="20"/>
                    <a:pt x="0" y="24"/>
                    <a:pt x="0" y="29"/>
                  </a:cubicBezTo>
                  <a:cubicBezTo>
                    <a:pt x="0" y="30"/>
                    <a:pt x="2" y="30"/>
                    <a:pt x="2" y="29"/>
                  </a:cubicBezTo>
                  <a:cubicBezTo>
                    <a:pt x="4" y="20"/>
                    <a:pt x="7" y="10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8" name="Freeform 529"/>
            <p:cNvSpPr>
              <a:spLocks/>
            </p:cNvSpPr>
            <p:nvPr/>
          </p:nvSpPr>
          <p:spPr bwMode="auto">
            <a:xfrm>
              <a:off x="8936947" y="2319996"/>
              <a:ext cx="139247" cy="465944"/>
            </a:xfrm>
            <a:custGeom>
              <a:avLst/>
              <a:gdLst>
                <a:gd name="T0" fmla="*/ 11 w 13"/>
                <a:gd name="T1" fmla="*/ 1 h 42"/>
                <a:gd name="T2" fmla="*/ 1 w 13"/>
                <a:gd name="T3" fmla="*/ 40 h 42"/>
                <a:gd name="T4" fmla="*/ 3 w 13"/>
                <a:gd name="T5" fmla="*/ 40 h 42"/>
                <a:gd name="T6" fmla="*/ 13 w 13"/>
                <a:gd name="T7" fmla="*/ 2 h 42"/>
                <a:gd name="T8" fmla="*/ 11 w 13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1" y="1"/>
                  </a:moveTo>
                  <a:cubicBezTo>
                    <a:pt x="7" y="14"/>
                    <a:pt x="4" y="27"/>
                    <a:pt x="1" y="40"/>
                  </a:cubicBezTo>
                  <a:cubicBezTo>
                    <a:pt x="0" y="41"/>
                    <a:pt x="3" y="42"/>
                    <a:pt x="3" y="40"/>
                  </a:cubicBezTo>
                  <a:cubicBezTo>
                    <a:pt x="7" y="28"/>
                    <a:pt x="9" y="14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9" name="Freeform 530"/>
            <p:cNvSpPr>
              <a:spLocks/>
            </p:cNvSpPr>
            <p:nvPr/>
          </p:nvSpPr>
          <p:spPr bwMode="auto">
            <a:xfrm>
              <a:off x="8979793" y="2277151"/>
              <a:ext cx="144604" cy="519501"/>
            </a:xfrm>
            <a:custGeom>
              <a:avLst/>
              <a:gdLst>
                <a:gd name="T0" fmla="*/ 11 w 13"/>
                <a:gd name="T1" fmla="*/ 1 h 47"/>
                <a:gd name="T2" fmla="*/ 0 w 13"/>
                <a:gd name="T3" fmla="*/ 45 h 47"/>
                <a:gd name="T4" fmla="*/ 2 w 13"/>
                <a:gd name="T5" fmla="*/ 46 h 47"/>
                <a:gd name="T6" fmla="*/ 13 w 13"/>
                <a:gd name="T7" fmla="*/ 2 h 47"/>
                <a:gd name="T8" fmla="*/ 11 w 13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11" y="1"/>
                  </a:moveTo>
                  <a:cubicBezTo>
                    <a:pt x="8" y="16"/>
                    <a:pt x="3" y="30"/>
                    <a:pt x="0" y="45"/>
                  </a:cubicBezTo>
                  <a:cubicBezTo>
                    <a:pt x="0" y="47"/>
                    <a:pt x="2" y="47"/>
                    <a:pt x="2" y="46"/>
                  </a:cubicBezTo>
                  <a:cubicBezTo>
                    <a:pt x="7" y="32"/>
                    <a:pt x="10" y="16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0" name="Freeform 531"/>
            <p:cNvSpPr>
              <a:spLocks/>
            </p:cNvSpPr>
            <p:nvPr/>
          </p:nvSpPr>
          <p:spPr bwMode="auto">
            <a:xfrm>
              <a:off x="9011927" y="2255729"/>
              <a:ext cx="155316" cy="594480"/>
            </a:xfrm>
            <a:custGeom>
              <a:avLst/>
              <a:gdLst>
                <a:gd name="T0" fmla="*/ 12 w 14"/>
                <a:gd name="T1" fmla="*/ 1 h 54"/>
                <a:gd name="T2" fmla="*/ 0 w 14"/>
                <a:gd name="T3" fmla="*/ 52 h 54"/>
                <a:gd name="T4" fmla="*/ 3 w 14"/>
                <a:gd name="T5" fmla="*/ 52 h 54"/>
                <a:gd name="T6" fmla="*/ 14 w 14"/>
                <a:gd name="T7" fmla="*/ 2 h 54"/>
                <a:gd name="T8" fmla="*/ 12 w 14"/>
                <a:gd name="T9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4">
                  <a:moveTo>
                    <a:pt x="12" y="1"/>
                  </a:moveTo>
                  <a:cubicBezTo>
                    <a:pt x="8" y="18"/>
                    <a:pt x="4" y="35"/>
                    <a:pt x="0" y="52"/>
                  </a:cubicBezTo>
                  <a:cubicBezTo>
                    <a:pt x="0" y="53"/>
                    <a:pt x="2" y="54"/>
                    <a:pt x="3" y="52"/>
                  </a:cubicBezTo>
                  <a:cubicBezTo>
                    <a:pt x="7" y="36"/>
                    <a:pt x="10" y="19"/>
                    <a:pt x="14" y="2"/>
                  </a:cubicBezTo>
                  <a:cubicBezTo>
                    <a:pt x="14" y="1"/>
                    <a:pt x="13" y="0"/>
                    <a:pt x="12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1" name="Freeform 532"/>
            <p:cNvSpPr>
              <a:spLocks/>
            </p:cNvSpPr>
            <p:nvPr/>
          </p:nvSpPr>
          <p:spPr bwMode="auto">
            <a:xfrm>
              <a:off x="9054772" y="2277151"/>
              <a:ext cx="144604" cy="594480"/>
            </a:xfrm>
            <a:custGeom>
              <a:avLst/>
              <a:gdLst>
                <a:gd name="T0" fmla="*/ 11 w 13"/>
                <a:gd name="T1" fmla="*/ 2 h 54"/>
                <a:gd name="T2" fmla="*/ 5 w 13"/>
                <a:gd name="T3" fmla="*/ 27 h 54"/>
                <a:gd name="T4" fmla="*/ 0 w 13"/>
                <a:gd name="T5" fmla="*/ 53 h 54"/>
                <a:gd name="T6" fmla="*/ 2 w 13"/>
                <a:gd name="T7" fmla="*/ 53 h 54"/>
                <a:gd name="T8" fmla="*/ 8 w 13"/>
                <a:gd name="T9" fmla="*/ 28 h 54"/>
                <a:gd name="T10" fmla="*/ 13 w 13"/>
                <a:gd name="T11" fmla="*/ 2 h 54"/>
                <a:gd name="T12" fmla="*/ 11 w 13"/>
                <a:gd name="T13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4">
                  <a:moveTo>
                    <a:pt x="11" y="2"/>
                  </a:moveTo>
                  <a:cubicBezTo>
                    <a:pt x="9" y="10"/>
                    <a:pt x="7" y="19"/>
                    <a:pt x="5" y="27"/>
                  </a:cubicBezTo>
                  <a:cubicBezTo>
                    <a:pt x="3" y="36"/>
                    <a:pt x="0" y="44"/>
                    <a:pt x="0" y="53"/>
                  </a:cubicBezTo>
                  <a:cubicBezTo>
                    <a:pt x="0" y="54"/>
                    <a:pt x="1" y="54"/>
                    <a:pt x="2" y="53"/>
                  </a:cubicBezTo>
                  <a:cubicBezTo>
                    <a:pt x="5" y="45"/>
                    <a:pt x="6" y="36"/>
                    <a:pt x="8" y="28"/>
                  </a:cubicBezTo>
                  <a:cubicBezTo>
                    <a:pt x="10" y="19"/>
                    <a:pt x="11" y="11"/>
                    <a:pt x="13" y="2"/>
                  </a:cubicBezTo>
                  <a:cubicBezTo>
                    <a:pt x="13" y="1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2" name="Freeform 533"/>
            <p:cNvSpPr>
              <a:spLocks/>
            </p:cNvSpPr>
            <p:nvPr/>
          </p:nvSpPr>
          <p:spPr bwMode="auto">
            <a:xfrm>
              <a:off x="9097617" y="2319996"/>
              <a:ext cx="133893" cy="551635"/>
            </a:xfrm>
            <a:custGeom>
              <a:avLst/>
              <a:gdLst>
                <a:gd name="T0" fmla="*/ 10 w 12"/>
                <a:gd name="T1" fmla="*/ 1 h 50"/>
                <a:gd name="T2" fmla="*/ 0 w 12"/>
                <a:gd name="T3" fmla="*/ 48 h 50"/>
                <a:gd name="T4" fmla="*/ 2 w 12"/>
                <a:gd name="T5" fmla="*/ 48 h 50"/>
                <a:gd name="T6" fmla="*/ 12 w 12"/>
                <a:gd name="T7" fmla="*/ 2 h 50"/>
                <a:gd name="T8" fmla="*/ 10 w 12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0">
                  <a:moveTo>
                    <a:pt x="10" y="1"/>
                  </a:moveTo>
                  <a:cubicBezTo>
                    <a:pt x="7" y="17"/>
                    <a:pt x="3" y="32"/>
                    <a:pt x="0" y="48"/>
                  </a:cubicBezTo>
                  <a:cubicBezTo>
                    <a:pt x="0" y="49"/>
                    <a:pt x="2" y="50"/>
                    <a:pt x="2" y="48"/>
                  </a:cubicBezTo>
                  <a:cubicBezTo>
                    <a:pt x="6" y="33"/>
                    <a:pt x="9" y="17"/>
                    <a:pt x="12" y="2"/>
                  </a:cubicBezTo>
                  <a:cubicBezTo>
                    <a:pt x="12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3" name="Freeform 534"/>
            <p:cNvSpPr>
              <a:spLocks/>
            </p:cNvSpPr>
            <p:nvPr/>
          </p:nvSpPr>
          <p:spPr bwMode="auto">
            <a:xfrm>
              <a:off x="9156528" y="2352130"/>
              <a:ext cx="107113" cy="455233"/>
            </a:xfrm>
            <a:custGeom>
              <a:avLst/>
              <a:gdLst>
                <a:gd name="T0" fmla="*/ 9 w 10"/>
                <a:gd name="T1" fmla="*/ 1 h 41"/>
                <a:gd name="T2" fmla="*/ 1 w 10"/>
                <a:gd name="T3" fmla="*/ 39 h 41"/>
                <a:gd name="T4" fmla="*/ 3 w 10"/>
                <a:gd name="T5" fmla="*/ 40 h 41"/>
                <a:gd name="T6" fmla="*/ 10 w 10"/>
                <a:gd name="T7" fmla="*/ 1 h 41"/>
                <a:gd name="T8" fmla="*/ 9 w 10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1">
                  <a:moveTo>
                    <a:pt x="9" y="1"/>
                  </a:moveTo>
                  <a:cubicBezTo>
                    <a:pt x="7" y="14"/>
                    <a:pt x="3" y="27"/>
                    <a:pt x="1" y="39"/>
                  </a:cubicBezTo>
                  <a:cubicBezTo>
                    <a:pt x="0" y="41"/>
                    <a:pt x="2" y="41"/>
                    <a:pt x="3" y="40"/>
                  </a:cubicBezTo>
                  <a:cubicBezTo>
                    <a:pt x="7" y="28"/>
                    <a:pt x="9" y="14"/>
                    <a:pt x="10" y="1"/>
                  </a:cubicBezTo>
                  <a:cubicBezTo>
                    <a:pt x="10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4" name="Freeform 535"/>
            <p:cNvSpPr>
              <a:spLocks/>
            </p:cNvSpPr>
            <p:nvPr/>
          </p:nvSpPr>
          <p:spPr bwMode="auto">
            <a:xfrm>
              <a:off x="9220796" y="2389618"/>
              <a:ext cx="85691" cy="358831"/>
            </a:xfrm>
            <a:custGeom>
              <a:avLst/>
              <a:gdLst>
                <a:gd name="T0" fmla="*/ 6 w 8"/>
                <a:gd name="T1" fmla="*/ 1 h 33"/>
                <a:gd name="T2" fmla="*/ 0 w 8"/>
                <a:gd name="T3" fmla="*/ 32 h 33"/>
                <a:gd name="T4" fmla="*/ 2 w 8"/>
                <a:gd name="T5" fmla="*/ 32 h 33"/>
                <a:gd name="T6" fmla="*/ 8 w 8"/>
                <a:gd name="T7" fmla="*/ 1 h 33"/>
                <a:gd name="T8" fmla="*/ 6 w 8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3">
                  <a:moveTo>
                    <a:pt x="6" y="1"/>
                  </a:moveTo>
                  <a:cubicBezTo>
                    <a:pt x="4" y="11"/>
                    <a:pt x="1" y="22"/>
                    <a:pt x="0" y="32"/>
                  </a:cubicBezTo>
                  <a:cubicBezTo>
                    <a:pt x="0" y="33"/>
                    <a:pt x="2" y="33"/>
                    <a:pt x="2" y="32"/>
                  </a:cubicBezTo>
                  <a:cubicBezTo>
                    <a:pt x="5" y="22"/>
                    <a:pt x="6" y="12"/>
                    <a:pt x="8" y="1"/>
                  </a:cubicBezTo>
                  <a:cubicBezTo>
                    <a:pt x="8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5" name="Freeform 536"/>
            <p:cNvSpPr>
              <a:spLocks/>
            </p:cNvSpPr>
            <p:nvPr/>
          </p:nvSpPr>
          <p:spPr bwMode="auto">
            <a:xfrm>
              <a:off x="9274352" y="2421752"/>
              <a:ext cx="69625" cy="273140"/>
            </a:xfrm>
            <a:custGeom>
              <a:avLst/>
              <a:gdLst>
                <a:gd name="T0" fmla="*/ 4 w 6"/>
                <a:gd name="T1" fmla="*/ 2 h 25"/>
                <a:gd name="T2" fmla="*/ 1 w 6"/>
                <a:gd name="T3" fmla="*/ 23 h 25"/>
                <a:gd name="T4" fmla="*/ 3 w 6"/>
                <a:gd name="T5" fmla="*/ 23 h 25"/>
                <a:gd name="T6" fmla="*/ 6 w 6"/>
                <a:gd name="T7" fmla="*/ 2 h 25"/>
                <a:gd name="T8" fmla="*/ 4 w 6"/>
                <a:gd name="T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5">
                  <a:moveTo>
                    <a:pt x="4" y="2"/>
                  </a:moveTo>
                  <a:cubicBezTo>
                    <a:pt x="3" y="9"/>
                    <a:pt x="1" y="16"/>
                    <a:pt x="1" y="23"/>
                  </a:cubicBezTo>
                  <a:cubicBezTo>
                    <a:pt x="0" y="24"/>
                    <a:pt x="2" y="25"/>
                    <a:pt x="3" y="23"/>
                  </a:cubicBezTo>
                  <a:cubicBezTo>
                    <a:pt x="4" y="16"/>
                    <a:pt x="5" y="9"/>
                    <a:pt x="6" y="2"/>
                  </a:cubicBezTo>
                  <a:cubicBezTo>
                    <a:pt x="6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6" name="Freeform 537"/>
            <p:cNvSpPr>
              <a:spLocks/>
            </p:cNvSpPr>
            <p:nvPr/>
          </p:nvSpPr>
          <p:spPr bwMode="auto">
            <a:xfrm>
              <a:off x="9333266" y="2453886"/>
              <a:ext cx="42845" cy="187450"/>
            </a:xfrm>
            <a:custGeom>
              <a:avLst/>
              <a:gdLst>
                <a:gd name="T0" fmla="*/ 2 w 4"/>
                <a:gd name="T1" fmla="*/ 1 h 17"/>
                <a:gd name="T2" fmla="*/ 0 w 4"/>
                <a:gd name="T3" fmla="*/ 16 h 17"/>
                <a:gd name="T4" fmla="*/ 2 w 4"/>
                <a:gd name="T5" fmla="*/ 16 h 17"/>
                <a:gd name="T6" fmla="*/ 4 w 4"/>
                <a:gd name="T7" fmla="*/ 2 h 17"/>
                <a:gd name="T8" fmla="*/ 2 w 4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7">
                  <a:moveTo>
                    <a:pt x="2" y="1"/>
                  </a:moveTo>
                  <a:cubicBezTo>
                    <a:pt x="1" y="6"/>
                    <a:pt x="0" y="11"/>
                    <a:pt x="0" y="16"/>
                  </a:cubicBezTo>
                  <a:cubicBezTo>
                    <a:pt x="0" y="17"/>
                    <a:pt x="2" y="17"/>
                    <a:pt x="2" y="16"/>
                  </a:cubicBezTo>
                  <a:cubicBezTo>
                    <a:pt x="3" y="12"/>
                    <a:pt x="3" y="7"/>
                    <a:pt x="4" y="2"/>
                  </a:cubicBezTo>
                  <a:cubicBezTo>
                    <a:pt x="4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7" name="Freeform 538"/>
            <p:cNvSpPr>
              <a:spLocks/>
            </p:cNvSpPr>
            <p:nvPr/>
          </p:nvSpPr>
          <p:spPr bwMode="auto">
            <a:xfrm>
              <a:off x="9376111" y="2486020"/>
              <a:ext cx="32134" cy="123182"/>
            </a:xfrm>
            <a:custGeom>
              <a:avLst/>
              <a:gdLst>
                <a:gd name="T0" fmla="*/ 1 w 3"/>
                <a:gd name="T1" fmla="*/ 1 h 11"/>
                <a:gd name="T2" fmla="*/ 0 w 3"/>
                <a:gd name="T3" fmla="*/ 6 h 11"/>
                <a:gd name="T4" fmla="*/ 0 w 3"/>
                <a:gd name="T5" fmla="*/ 10 h 11"/>
                <a:gd name="T6" fmla="*/ 2 w 3"/>
                <a:gd name="T7" fmla="*/ 10 h 11"/>
                <a:gd name="T8" fmla="*/ 3 w 3"/>
                <a:gd name="T9" fmla="*/ 6 h 11"/>
                <a:gd name="T10" fmla="*/ 3 w 3"/>
                <a:gd name="T11" fmla="*/ 1 h 11"/>
                <a:gd name="T12" fmla="*/ 1 w 3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1">
                  <a:moveTo>
                    <a:pt x="1" y="1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2" y="9"/>
                    <a:pt x="3" y="7"/>
                    <a:pt x="3" y="6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9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0" name="Freeform 1596"/>
            <p:cNvSpPr>
              <a:spLocks noEditPoints="1"/>
            </p:cNvSpPr>
            <p:nvPr/>
          </p:nvSpPr>
          <p:spPr bwMode="auto">
            <a:xfrm>
              <a:off x="8728075" y="2148925"/>
              <a:ext cx="814060" cy="830129"/>
            </a:xfrm>
            <a:custGeom>
              <a:avLst/>
              <a:gdLst>
                <a:gd name="T0" fmla="*/ 36 w 74"/>
                <a:gd name="T1" fmla="*/ 10 h 75"/>
                <a:gd name="T2" fmla="*/ 1 w 74"/>
                <a:gd name="T3" fmla="*/ 52 h 75"/>
                <a:gd name="T4" fmla="*/ 51 w 74"/>
                <a:gd name="T5" fmla="*/ 52 h 75"/>
                <a:gd name="T6" fmla="*/ 71 w 74"/>
                <a:gd name="T7" fmla="*/ 11 h 75"/>
                <a:gd name="T8" fmla="*/ 34 w 74"/>
                <a:gd name="T9" fmla="*/ 52 h 75"/>
                <a:gd name="T10" fmla="*/ 39 w 74"/>
                <a:gd name="T11" fmla="*/ 49 h 75"/>
                <a:gd name="T12" fmla="*/ 36 w 74"/>
                <a:gd name="T13" fmla="*/ 51 h 75"/>
                <a:gd name="T14" fmla="*/ 37 w 74"/>
                <a:gd name="T15" fmla="*/ 51 h 75"/>
                <a:gd name="T16" fmla="*/ 29 w 74"/>
                <a:gd name="T17" fmla="*/ 47 h 75"/>
                <a:gd name="T18" fmla="*/ 31 w 74"/>
                <a:gd name="T19" fmla="*/ 42 h 75"/>
                <a:gd name="T20" fmla="*/ 31 w 74"/>
                <a:gd name="T21" fmla="*/ 45 h 75"/>
                <a:gd name="T22" fmla="*/ 30 w 74"/>
                <a:gd name="T23" fmla="*/ 44 h 75"/>
                <a:gd name="T24" fmla="*/ 45 w 74"/>
                <a:gd name="T25" fmla="*/ 42 h 75"/>
                <a:gd name="T26" fmla="*/ 41 w 74"/>
                <a:gd name="T27" fmla="*/ 43 h 75"/>
                <a:gd name="T28" fmla="*/ 45 w 74"/>
                <a:gd name="T29" fmla="*/ 42 h 75"/>
                <a:gd name="T30" fmla="*/ 44 w 74"/>
                <a:gd name="T31" fmla="*/ 45 h 75"/>
                <a:gd name="T32" fmla="*/ 38 w 74"/>
                <a:gd name="T33" fmla="*/ 40 h 75"/>
                <a:gd name="T34" fmla="*/ 38 w 74"/>
                <a:gd name="T35" fmla="*/ 35 h 75"/>
                <a:gd name="T36" fmla="*/ 37 w 74"/>
                <a:gd name="T37" fmla="*/ 38 h 75"/>
                <a:gd name="T38" fmla="*/ 36 w 74"/>
                <a:gd name="T39" fmla="*/ 38 h 75"/>
                <a:gd name="T40" fmla="*/ 37 w 74"/>
                <a:gd name="T41" fmla="*/ 38 h 75"/>
                <a:gd name="T42" fmla="*/ 51 w 74"/>
                <a:gd name="T43" fmla="*/ 41 h 75"/>
                <a:gd name="T44" fmla="*/ 48 w 74"/>
                <a:gd name="T45" fmla="*/ 36 h 75"/>
                <a:gd name="T46" fmla="*/ 50 w 74"/>
                <a:gd name="T47" fmla="*/ 39 h 75"/>
                <a:gd name="T48" fmla="*/ 50 w 74"/>
                <a:gd name="T49" fmla="*/ 39 h 75"/>
                <a:gd name="T50" fmla="*/ 40 w 74"/>
                <a:gd name="T51" fmla="*/ 33 h 75"/>
                <a:gd name="T52" fmla="*/ 43 w 74"/>
                <a:gd name="T53" fmla="*/ 29 h 75"/>
                <a:gd name="T54" fmla="*/ 43 w 74"/>
                <a:gd name="T55" fmla="*/ 32 h 75"/>
                <a:gd name="T56" fmla="*/ 43 w 74"/>
                <a:gd name="T57" fmla="*/ 31 h 75"/>
                <a:gd name="T58" fmla="*/ 43 w 74"/>
                <a:gd name="T59" fmla="*/ 32 h 75"/>
                <a:gd name="T60" fmla="*/ 34 w 74"/>
                <a:gd name="T61" fmla="*/ 27 h 75"/>
                <a:gd name="T62" fmla="*/ 35 w 74"/>
                <a:gd name="T63" fmla="*/ 23 h 75"/>
                <a:gd name="T64" fmla="*/ 37 w 74"/>
                <a:gd name="T65" fmla="*/ 26 h 75"/>
                <a:gd name="T66" fmla="*/ 36 w 74"/>
                <a:gd name="T67" fmla="*/ 25 h 75"/>
                <a:gd name="T68" fmla="*/ 36 w 74"/>
                <a:gd name="T69" fmla="*/ 25 h 75"/>
                <a:gd name="T70" fmla="*/ 37 w 74"/>
                <a:gd name="T71" fmla="*/ 26 h 75"/>
                <a:gd name="T72" fmla="*/ 33 w 74"/>
                <a:gd name="T73" fmla="*/ 32 h 75"/>
                <a:gd name="T74" fmla="*/ 29 w 74"/>
                <a:gd name="T75" fmla="*/ 29 h 75"/>
                <a:gd name="T76" fmla="*/ 30 w 74"/>
                <a:gd name="T77" fmla="*/ 29 h 75"/>
                <a:gd name="T78" fmla="*/ 29 w 74"/>
                <a:gd name="T79" fmla="*/ 32 h 75"/>
                <a:gd name="T80" fmla="*/ 31 w 74"/>
                <a:gd name="T81" fmla="*/ 32 h 75"/>
                <a:gd name="T82" fmla="*/ 26 w 74"/>
                <a:gd name="T83" fmla="*/ 38 h 75"/>
                <a:gd name="T84" fmla="*/ 21 w 74"/>
                <a:gd name="T85" fmla="*/ 36 h 75"/>
                <a:gd name="T86" fmla="*/ 24 w 74"/>
                <a:gd name="T87" fmla="*/ 38 h 75"/>
                <a:gd name="T88" fmla="*/ 23 w 74"/>
                <a:gd name="T89" fmla="*/ 38 h 75"/>
                <a:gd name="T90" fmla="*/ 24 w 74"/>
                <a:gd name="T91" fmla="*/ 38 h 75"/>
                <a:gd name="T92" fmla="*/ 7 w 74"/>
                <a:gd name="T93" fmla="*/ 44 h 75"/>
                <a:gd name="T94" fmla="*/ 8 w 74"/>
                <a:gd name="T95" fmla="*/ 43 h 75"/>
                <a:gd name="T96" fmla="*/ 27 w 74"/>
                <a:gd name="T97" fmla="*/ 64 h 75"/>
                <a:gd name="T98" fmla="*/ 16 w 74"/>
                <a:gd name="T99" fmla="*/ 71 h 75"/>
                <a:gd name="T100" fmla="*/ 32 w 74"/>
                <a:gd name="T101" fmla="*/ 66 h 75"/>
                <a:gd name="T102" fmla="*/ 17 w 74"/>
                <a:gd name="T103" fmla="*/ 50 h 75"/>
                <a:gd name="T104" fmla="*/ 26 w 74"/>
                <a:gd name="T105" fmla="*/ 25 h 75"/>
                <a:gd name="T106" fmla="*/ 51 w 74"/>
                <a:gd name="T107" fmla="*/ 24 h 75"/>
                <a:gd name="T108" fmla="*/ 54 w 74"/>
                <a:gd name="T109" fmla="*/ 45 h 75"/>
                <a:gd name="T110" fmla="*/ 65 w 74"/>
                <a:gd name="T111" fmla="*/ 34 h 75"/>
                <a:gd name="T112" fmla="*/ 43 w 74"/>
                <a:gd name="T1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75">
                  <a:moveTo>
                    <a:pt x="71" y="11"/>
                  </a:moveTo>
                  <a:cubicBezTo>
                    <a:pt x="67" y="5"/>
                    <a:pt x="60" y="0"/>
                    <a:pt x="53" y="1"/>
                  </a:cubicBezTo>
                  <a:cubicBezTo>
                    <a:pt x="46" y="1"/>
                    <a:pt x="41" y="5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28" y="17"/>
                    <a:pt x="21" y="25"/>
                    <a:pt x="14" y="32"/>
                  </a:cubicBezTo>
                  <a:cubicBezTo>
                    <a:pt x="8" y="38"/>
                    <a:pt x="2" y="44"/>
                    <a:pt x="1" y="52"/>
                  </a:cubicBezTo>
                  <a:cubicBezTo>
                    <a:pt x="0" y="60"/>
                    <a:pt x="3" y="67"/>
                    <a:pt x="10" y="71"/>
                  </a:cubicBezTo>
                  <a:cubicBezTo>
                    <a:pt x="16" y="75"/>
                    <a:pt x="24" y="74"/>
                    <a:pt x="31" y="70"/>
                  </a:cubicBezTo>
                  <a:cubicBezTo>
                    <a:pt x="38" y="66"/>
                    <a:pt x="44" y="58"/>
                    <a:pt x="51" y="52"/>
                  </a:cubicBezTo>
                  <a:cubicBezTo>
                    <a:pt x="57" y="46"/>
                    <a:pt x="64" y="40"/>
                    <a:pt x="69" y="32"/>
                  </a:cubicBezTo>
                  <a:cubicBezTo>
                    <a:pt x="73" y="26"/>
                    <a:pt x="74" y="18"/>
                    <a:pt x="71" y="11"/>
                  </a:cubicBezTo>
                  <a:cubicBezTo>
                    <a:pt x="71" y="11"/>
                    <a:pt x="71" y="11"/>
                    <a:pt x="71" y="11"/>
                  </a:cubicBezTo>
                  <a:close/>
                  <a:moveTo>
                    <a:pt x="39" y="49"/>
                  </a:moveTo>
                  <a:cubicBezTo>
                    <a:pt x="40" y="50"/>
                    <a:pt x="40" y="52"/>
                    <a:pt x="38" y="53"/>
                  </a:cubicBezTo>
                  <a:cubicBezTo>
                    <a:pt x="37" y="54"/>
                    <a:pt x="35" y="54"/>
                    <a:pt x="34" y="52"/>
                  </a:cubicBezTo>
                  <a:cubicBezTo>
                    <a:pt x="34" y="51"/>
                    <a:pt x="34" y="50"/>
                    <a:pt x="35" y="49"/>
                  </a:cubicBezTo>
                  <a:cubicBezTo>
                    <a:pt x="35" y="48"/>
                    <a:pt x="35" y="47"/>
                    <a:pt x="37" y="47"/>
                  </a:cubicBezTo>
                  <a:cubicBezTo>
                    <a:pt x="37" y="47"/>
                    <a:pt x="38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lose/>
                  <a:moveTo>
                    <a:pt x="37" y="51"/>
                  </a:moveTo>
                  <a:cubicBezTo>
                    <a:pt x="36" y="52"/>
                    <a:pt x="36" y="51"/>
                    <a:pt x="36" y="51"/>
                  </a:cubicBezTo>
                  <a:cubicBezTo>
                    <a:pt x="37" y="51"/>
                    <a:pt x="37" y="51"/>
                    <a:pt x="37" y="50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42"/>
                  </a:moveTo>
                  <a:cubicBezTo>
                    <a:pt x="33" y="43"/>
                    <a:pt x="33" y="44"/>
                    <a:pt x="33" y="45"/>
                  </a:cubicBezTo>
                  <a:cubicBezTo>
                    <a:pt x="32" y="47"/>
                    <a:pt x="31" y="48"/>
                    <a:pt x="29" y="47"/>
                  </a:cubicBezTo>
                  <a:cubicBezTo>
                    <a:pt x="28" y="47"/>
                    <a:pt x="27" y="46"/>
                    <a:pt x="27" y="44"/>
                  </a:cubicBezTo>
                  <a:cubicBezTo>
                    <a:pt x="27" y="43"/>
                    <a:pt x="29" y="41"/>
                    <a:pt x="30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close/>
                  <a:moveTo>
                    <a:pt x="31" y="45"/>
                  </a:moveTo>
                  <a:cubicBezTo>
                    <a:pt x="31" y="45"/>
                    <a:pt x="30" y="45"/>
                    <a:pt x="30" y="45"/>
                  </a:cubicBezTo>
                  <a:cubicBezTo>
                    <a:pt x="30" y="45"/>
                    <a:pt x="29" y="45"/>
                    <a:pt x="29" y="45"/>
                  </a:cubicBezTo>
                  <a:cubicBezTo>
                    <a:pt x="29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lose/>
                  <a:moveTo>
                    <a:pt x="45" y="42"/>
                  </a:moveTo>
                  <a:cubicBezTo>
                    <a:pt x="47" y="43"/>
                    <a:pt x="47" y="45"/>
                    <a:pt x="46" y="46"/>
                  </a:cubicBezTo>
                  <a:cubicBezTo>
                    <a:pt x="45" y="48"/>
                    <a:pt x="43" y="48"/>
                    <a:pt x="42" y="47"/>
                  </a:cubicBezTo>
                  <a:cubicBezTo>
                    <a:pt x="40" y="46"/>
                    <a:pt x="40" y="44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2" y="42"/>
                    <a:pt x="44" y="41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lose/>
                  <a:moveTo>
                    <a:pt x="44" y="45"/>
                  </a:moveTo>
                  <a:cubicBezTo>
                    <a:pt x="43" y="46"/>
                    <a:pt x="43" y="45"/>
                    <a:pt x="43" y="44"/>
                  </a:cubicBezTo>
                  <a:cubicBezTo>
                    <a:pt x="44" y="44"/>
                    <a:pt x="45" y="44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9"/>
                    <a:pt x="38" y="40"/>
                  </a:cubicBezTo>
                  <a:cubicBezTo>
                    <a:pt x="35" y="42"/>
                    <a:pt x="32" y="38"/>
                    <a:pt x="35" y="36"/>
                  </a:cubicBezTo>
                  <a:cubicBezTo>
                    <a:pt x="35" y="35"/>
                    <a:pt x="35" y="35"/>
                    <a:pt x="36" y="35"/>
                  </a:cubicBezTo>
                  <a:cubicBezTo>
                    <a:pt x="36" y="35"/>
                    <a:pt x="37" y="35"/>
                    <a:pt x="38" y="35"/>
                  </a:cubicBezTo>
                  <a:cubicBezTo>
                    <a:pt x="38" y="35"/>
                    <a:pt x="39" y="36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lose/>
                  <a:moveTo>
                    <a:pt x="37" y="38"/>
                  </a:moveTo>
                  <a:cubicBezTo>
                    <a:pt x="36" y="38"/>
                    <a:pt x="37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7" y="38"/>
                    <a:pt x="37" y="37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lose/>
                  <a:moveTo>
                    <a:pt x="52" y="37"/>
                  </a:moveTo>
                  <a:cubicBezTo>
                    <a:pt x="53" y="39"/>
                    <a:pt x="52" y="41"/>
                    <a:pt x="51" y="41"/>
                  </a:cubicBezTo>
                  <a:cubicBezTo>
                    <a:pt x="49" y="42"/>
                    <a:pt x="47" y="41"/>
                    <a:pt x="47" y="39"/>
                  </a:cubicBezTo>
                  <a:cubicBezTo>
                    <a:pt x="46" y="38"/>
                    <a:pt x="47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5"/>
                    <a:pt x="52" y="36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lose/>
                  <a:moveTo>
                    <a:pt x="50" y="39"/>
                  </a:moveTo>
                  <a:cubicBezTo>
                    <a:pt x="49" y="39"/>
                    <a:pt x="49" y="38"/>
                    <a:pt x="49" y="38"/>
                  </a:cubicBezTo>
                  <a:cubicBezTo>
                    <a:pt x="50" y="38"/>
                    <a:pt x="51" y="39"/>
                    <a:pt x="50" y="39"/>
                  </a:cubicBezTo>
                  <a:cubicBezTo>
                    <a:pt x="50" y="39"/>
                    <a:pt x="50" y="39"/>
                    <a:pt x="50" y="39"/>
                  </a:cubicBezTo>
                  <a:close/>
                  <a:moveTo>
                    <a:pt x="46" y="32"/>
                  </a:moveTo>
                  <a:cubicBezTo>
                    <a:pt x="46" y="33"/>
                    <a:pt x="45" y="35"/>
                    <a:pt x="43" y="35"/>
                  </a:cubicBezTo>
                  <a:cubicBezTo>
                    <a:pt x="42" y="35"/>
                    <a:pt x="40" y="34"/>
                    <a:pt x="40" y="33"/>
                  </a:cubicBezTo>
                  <a:cubicBezTo>
                    <a:pt x="39" y="31"/>
                    <a:pt x="40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3" y="29"/>
                  </a:cubicBezTo>
                  <a:cubicBezTo>
                    <a:pt x="44" y="29"/>
                    <a:pt x="46" y="30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lose/>
                  <a:moveTo>
                    <a:pt x="43" y="32"/>
                  </a:moveTo>
                  <a:cubicBezTo>
                    <a:pt x="42" y="33"/>
                    <a:pt x="42" y="32"/>
                    <a:pt x="42" y="32"/>
                  </a:cubicBezTo>
                  <a:cubicBezTo>
                    <a:pt x="42" y="32"/>
                    <a:pt x="42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1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lose/>
                  <a:moveTo>
                    <a:pt x="39" y="24"/>
                  </a:moveTo>
                  <a:cubicBezTo>
                    <a:pt x="40" y="25"/>
                    <a:pt x="39" y="27"/>
                    <a:pt x="38" y="28"/>
                  </a:cubicBezTo>
                  <a:cubicBezTo>
                    <a:pt x="37" y="29"/>
                    <a:pt x="35" y="28"/>
                    <a:pt x="34" y="27"/>
                  </a:cubicBezTo>
                  <a:cubicBezTo>
                    <a:pt x="34" y="26"/>
                    <a:pt x="33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2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lose/>
                  <a:moveTo>
                    <a:pt x="37" y="26"/>
                  </a:moveTo>
                  <a:cubicBezTo>
                    <a:pt x="37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lose/>
                  <a:moveTo>
                    <a:pt x="30" y="29"/>
                  </a:moveTo>
                  <a:cubicBezTo>
                    <a:pt x="31" y="29"/>
                    <a:pt x="33" y="30"/>
                    <a:pt x="33" y="32"/>
                  </a:cubicBezTo>
                  <a:cubicBezTo>
                    <a:pt x="33" y="33"/>
                    <a:pt x="32" y="34"/>
                    <a:pt x="30" y="35"/>
                  </a:cubicBezTo>
                  <a:cubicBezTo>
                    <a:pt x="29" y="35"/>
                    <a:pt x="27" y="34"/>
                    <a:pt x="27" y="32"/>
                  </a:cubicBezTo>
                  <a:cubicBezTo>
                    <a:pt x="27" y="31"/>
                    <a:pt x="27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lose/>
                  <a:moveTo>
                    <a:pt x="31" y="32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lose/>
                  <a:moveTo>
                    <a:pt x="24" y="35"/>
                  </a:moveTo>
                  <a:cubicBezTo>
                    <a:pt x="25" y="35"/>
                    <a:pt x="26" y="37"/>
                    <a:pt x="26" y="38"/>
                  </a:cubicBezTo>
                  <a:cubicBezTo>
                    <a:pt x="26" y="40"/>
                    <a:pt x="24" y="41"/>
                    <a:pt x="23" y="40"/>
                  </a:cubicBezTo>
                  <a:cubicBezTo>
                    <a:pt x="21" y="40"/>
                    <a:pt x="20" y="39"/>
                    <a:pt x="20" y="38"/>
                  </a:cubicBezTo>
                  <a:cubicBezTo>
                    <a:pt x="19" y="37"/>
                    <a:pt x="21" y="36"/>
                    <a:pt x="21" y="36"/>
                  </a:cubicBezTo>
                  <a:cubicBezTo>
                    <a:pt x="22" y="35"/>
                    <a:pt x="23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lose/>
                  <a:moveTo>
                    <a:pt x="24" y="38"/>
                  </a:moveTo>
                  <a:cubicBezTo>
                    <a:pt x="24" y="38"/>
                    <a:pt x="23" y="38"/>
                    <a:pt x="23" y="38"/>
                  </a:cubicBezTo>
                  <a:cubicBezTo>
                    <a:pt x="23" y="38"/>
                    <a:pt x="23" y="38"/>
                    <a:pt x="22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7"/>
                    <a:pt x="24" y="37"/>
                  </a:cubicBezTo>
                  <a:cubicBezTo>
                    <a:pt x="24" y="37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lose/>
                  <a:moveTo>
                    <a:pt x="16" y="71"/>
                  </a:moveTo>
                  <a:cubicBezTo>
                    <a:pt x="8" y="69"/>
                    <a:pt x="3" y="62"/>
                    <a:pt x="3" y="54"/>
                  </a:cubicBezTo>
                  <a:cubicBezTo>
                    <a:pt x="3" y="50"/>
                    <a:pt x="5" y="47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1" y="48"/>
                    <a:pt x="14" y="52"/>
                    <a:pt x="18" y="55"/>
                  </a:cubicBezTo>
                  <a:cubicBezTo>
                    <a:pt x="20" y="57"/>
                    <a:pt x="22" y="59"/>
                    <a:pt x="24" y="61"/>
                  </a:cubicBezTo>
                  <a:cubicBezTo>
                    <a:pt x="25" y="62"/>
                    <a:pt x="26" y="63"/>
                    <a:pt x="27" y="64"/>
                  </a:cubicBezTo>
                  <a:cubicBezTo>
                    <a:pt x="28" y="64"/>
                    <a:pt x="30" y="66"/>
                    <a:pt x="30" y="67"/>
                  </a:cubicBezTo>
                  <a:cubicBezTo>
                    <a:pt x="26" y="70"/>
                    <a:pt x="21" y="71"/>
                    <a:pt x="16" y="71"/>
                  </a:cubicBezTo>
                  <a:cubicBezTo>
                    <a:pt x="16" y="71"/>
                    <a:pt x="16" y="71"/>
                    <a:pt x="16" y="71"/>
                  </a:cubicBezTo>
                  <a:close/>
                  <a:moveTo>
                    <a:pt x="54" y="45"/>
                  </a:moveTo>
                  <a:cubicBezTo>
                    <a:pt x="48" y="51"/>
                    <a:pt x="42" y="57"/>
                    <a:pt x="36" y="62"/>
                  </a:cubicBezTo>
                  <a:cubicBezTo>
                    <a:pt x="35" y="63"/>
                    <a:pt x="34" y="65"/>
                    <a:pt x="32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9" y="62"/>
                    <a:pt x="27" y="59"/>
                    <a:pt x="24" y="57"/>
                  </a:cubicBezTo>
                  <a:cubicBezTo>
                    <a:pt x="22" y="55"/>
                    <a:pt x="19" y="53"/>
                    <a:pt x="17" y="50"/>
                  </a:cubicBezTo>
                  <a:cubicBezTo>
                    <a:pt x="14" y="48"/>
                    <a:pt x="12" y="45"/>
                    <a:pt x="10" y="42"/>
                  </a:cubicBezTo>
                  <a:cubicBezTo>
                    <a:pt x="10" y="41"/>
                    <a:pt x="10" y="41"/>
                    <a:pt x="9" y="41"/>
                  </a:cubicBezTo>
                  <a:cubicBezTo>
                    <a:pt x="15" y="36"/>
                    <a:pt x="20" y="30"/>
                    <a:pt x="26" y="25"/>
                  </a:cubicBezTo>
                  <a:cubicBezTo>
                    <a:pt x="28" y="22"/>
                    <a:pt x="31" y="19"/>
                    <a:pt x="34" y="17"/>
                  </a:cubicBezTo>
                  <a:cubicBezTo>
                    <a:pt x="35" y="15"/>
                    <a:pt x="37" y="13"/>
                    <a:pt x="39" y="11"/>
                  </a:cubicBezTo>
                  <a:cubicBezTo>
                    <a:pt x="43" y="16"/>
                    <a:pt x="47" y="20"/>
                    <a:pt x="51" y="24"/>
                  </a:cubicBezTo>
                  <a:cubicBezTo>
                    <a:pt x="53" y="26"/>
                    <a:pt x="55" y="28"/>
                    <a:pt x="57" y="30"/>
                  </a:cubicBezTo>
                  <a:cubicBezTo>
                    <a:pt x="59" y="32"/>
                    <a:pt x="61" y="34"/>
                    <a:pt x="63" y="36"/>
                  </a:cubicBezTo>
                  <a:cubicBezTo>
                    <a:pt x="60" y="39"/>
                    <a:pt x="57" y="42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lose/>
                  <a:moveTo>
                    <a:pt x="68" y="28"/>
                  </a:moveTo>
                  <a:cubicBezTo>
                    <a:pt x="67" y="30"/>
                    <a:pt x="66" y="32"/>
                    <a:pt x="65" y="34"/>
                  </a:cubicBezTo>
                  <a:cubicBezTo>
                    <a:pt x="62" y="29"/>
                    <a:pt x="57" y="26"/>
                    <a:pt x="53" y="22"/>
                  </a:cubicBezTo>
                  <a:cubicBezTo>
                    <a:pt x="49" y="18"/>
                    <a:pt x="45" y="14"/>
                    <a:pt x="40" y="10"/>
                  </a:cubicBezTo>
                  <a:cubicBezTo>
                    <a:pt x="41" y="9"/>
                    <a:pt x="42" y="8"/>
                    <a:pt x="43" y="8"/>
                  </a:cubicBezTo>
                  <a:cubicBezTo>
                    <a:pt x="49" y="3"/>
                    <a:pt x="58" y="2"/>
                    <a:pt x="64" y="8"/>
                  </a:cubicBezTo>
                  <a:cubicBezTo>
                    <a:pt x="70" y="13"/>
                    <a:pt x="71" y="21"/>
                    <a:pt x="68" y="28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77" name="Freeform 659"/>
          <p:cNvSpPr>
            <a:spLocks/>
          </p:cNvSpPr>
          <p:nvPr/>
        </p:nvSpPr>
        <p:spPr bwMode="auto">
          <a:xfrm>
            <a:off x="6906260" y="4960464"/>
            <a:ext cx="23785" cy="94456"/>
          </a:xfrm>
          <a:custGeom>
            <a:avLst/>
            <a:gdLst>
              <a:gd name="T0" fmla="*/ 1 w 3"/>
              <a:gd name="T1" fmla="*/ 2 h 12"/>
              <a:gd name="T2" fmla="*/ 0 w 3"/>
              <a:gd name="T3" fmla="*/ 11 h 12"/>
              <a:gd name="T4" fmla="*/ 2 w 3"/>
              <a:gd name="T5" fmla="*/ 11 h 12"/>
              <a:gd name="T6" fmla="*/ 3 w 3"/>
              <a:gd name="T7" fmla="*/ 6 h 12"/>
              <a:gd name="T8" fmla="*/ 3 w 3"/>
              <a:gd name="T9" fmla="*/ 2 h 12"/>
              <a:gd name="T10" fmla="*/ 1 w 3"/>
              <a:gd name="T11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2">
                <a:moveTo>
                  <a:pt x="1" y="2"/>
                </a:moveTo>
                <a:cubicBezTo>
                  <a:pt x="0" y="4"/>
                  <a:pt x="0" y="8"/>
                  <a:pt x="0" y="11"/>
                </a:cubicBezTo>
                <a:cubicBezTo>
                  <a:pt x="0" y="12"/>
                  <a:pt x="2" y="12"/>
                  <a:pt x="2" y="11"/>
                </a:cubicBezTo>
                <a:cubicBezTo>
                  <a:pt x="3" y="9"/>
                  <a:pt x="3" y="8"/>
                  <a:pt x="3" y="6"/>
                </a:cubicBezTo>
                <a:cubicBezTo>
                  <a:pt x="3" y="5"/>
                  <a:pt x="3" y="3"/>
                  <a:pt x="3" y="2"/>
                </a:cubicBezTo>
                <a:cubicBezTo>
                  <a:pt x="3" y="0"/>
                  <a:pt x="1" y="0"/>
                  <a:pt x="1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8" name="Freeform 660"/>
          <p:cNvSpPr>
            <a:spLocks/>
          </p:cNvSpPr>
          <p:nvPr/>
        </p:nvSpPr>
        <p:spPr bwMode="auto">
          <a:xfrm>
            <a:off x="6937973" y="4945351"/>
            <a:ext cx="23785" cy="109569"/>
          </a:xfrm>
          <a:custGeom>
            <a:avLst/>
            <a:gdLst>
              <a:gd name="T0" fmla="*/ 3 w 3"/>
              <a:gd name="T1" fmla="*/ 2 h 14"/>
              <a:gd name="T2" fmla="*/ 1 w 3"/>
              <a:gd name="T3" fmla="*/ 2 h 14"/>
              <a:gd name="T4" fmla="*/ 0 w 3"/>
              <a:gd name="T5" fmla="*/ 8 h 14"/>
              <a:gd name="T6" fmla="*/ 1 w 3"/>
              <a:gd name="T7" fmla="*/ 14 h 14"/>
              <a:gd name="T8" fmla="*/ 2 w 3"/>
              <a:gd name="T9" fmla="*/ 14 h 14"/>
              <a:gd name="T10" fmla="*/ 3 w 3"/>
              <a:gd name="T11" fmla="*/ 8 h 14"/>
              <a:gd name="T12" fmla="*/ 3 w 3"/>
              <a:gd name="T13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14">
                <a:moveTo>
                  <a:pt x="3" y="2"/>
                </a:moveTo>
                <a:cubicBezTo>
                  <a:pt x="3" y="1"/>
                  <a:pt x="1" y="0"/>
                  <a:pt x="1" y="2"/>
                </a:cubicBezTo>
                <a:cubicBezTo>
                  <a:pt x="0" y="4"/>
                  <a:pt x="0" y="6"/>
                  <a:pt x="0" y="8"/>
                </a:cubicBezTo>
                <a:cubicBezTo>
                  <a:pt x="0" y="10"/>
                  <a:pt x="0" y="12"/>
                  <a:pt x="1" y="14"/>
                </a:cubicBezTo>
                <a:cubicBezTo>
                  <a:pt x="1" y="14"/>
                  <a:pt x="2" y="14"/>
                  <a:pt x="2" y="14"/>
                </a:cubicBezTo>
                <a:cubicBezTo>
                  <a:pt x="3" y="12"/>
                  <a:pt x="3" y="10"/>
                  <a:pt x="3" y="8"/>
                </a:cubicBezTo>
                <a:cubicBezTo>
                  <a:pt x="3" y="6"/>
                  <a:pt x="3" y="4"/>
                  <a:pt x="3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9" name="Freeform 661"/>
          <p:cNvSpPr>
            <a:spLocks/>
          </p:cNvSpPr>
          <p:nvPr/>
        </p:nvSpPr>
        <p:spPr bwMode="auto">
          <a:xfrm>
            <a:off x="6973649" y="4952908"/>
            <a:ext cx="23785" cy="94456"/>
          </a:xfrm>
          <a:custGeom>
            <a:avLst/>
            <a:gdLst>
              <a:gd name="T0" fmla="*/ 2 w 3"/>
              <a:gd name="T1" fmla="*/ 1 h 12"/>
              <a:gd name="T2" fmla="*/ 0 w 3"/>
              <a:gd name="T3" fmla="*/ 2 h 12"/>
              <a:gd name="T4" fmla="*/ 0 w 3"/>
              <a:gd name="T5" fmla="*/ 7 h 12"/>
              <a:gd name="T6" fmla="*/ 0 w 3"/>
              <a:gd name="T7" fmla="*/ 11 h 12"/>
              <a:gd name="T8" fmla="*/ 2 w 3"/>
              <a:gd name="T9" fmla="*/ 12 h 12"/>
              <a:gd name="T10" fmla="*/ 2 w 3"/>
              <a:gd name="T11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2">
                <a:moveTo>
                  <a:pt x="2" y="1"/>
                </a:moveTo>
                <a:cubicBezTo>
                  <a:pt x="2" y="0"/>
                  <a:pt x="0" y="0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8"/>
                  <a:pt x="0" y="10"/>
                  <a:pt x="0" y="11"/>
                </a:cubicBezTo>
                <a:cubicBezTo>
                  <a:pt x="0" y="12"/>
                  <a:pt x="1" y="12"/>
                  <a:pt x="2" y="12"/>
                </a:cubicBezTo>
                <a:cubicBezTo>
                  <a:pt x="3" y="9"/>
                  <a:pt x="2" y="5"/>
                  <a:pt x="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0" name="Freeform 662"/>
          <p:cNvSpPr>
            <a:spLocks/>
          </p:cNvSpPr>
          <p:nvPr/>
        </p:nvSpPr>
        <p:spPr bwMode="auto">
          <a:xfrm>
            <a:off x="7013291" y="5077589"/>
            <a:ext cx="23785" cy="79343"/>
          </a:xfrm>
          <a:custGeom>
            <a:avLst/>
            <a:gdLst>
              <a:gd name="T0" fmla="*/ 3 w 3"/>
              <a:gd name="T1" fmla="*/ 1 h 10"/>
              <a:gd name="T2" fmla="*/ 1 w 3"/>
              <a:gd name="T3" fmla="*/ 1 h 10"/>
              <a:gd name="T4" fmla="*/ 1 w 3"/>
              <a:gd name="T5" fmla="*/ 5 h 10"/>
              <a:gd name="T6" fmla="*/ 1 w 3"/>
              <a:gd name="T7" fmla="*/ 9 h 10"/>
              <a:gd name="T8" fmla="*/ 3 w 3"/>
              <a:gd name="T9" fmla="*/ 9 h 10"/>
              <a:gd name="T10" fmla="*/ 3 w 3"/>
              <a:gd name="T11" fmla="*/ 5 h 10"/>
              <a:gd name="T12" fmla="*/ 3 w 3"/>
              <a:gd name="T13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10">
                <a:moveTo>
                  <a:pt x="3" y="1"/>
                </a:moveTo>
                <a:cubicBezTo>
                  <a:pt x="3" y="0"/>
                  <a:pt x="1" y="0"/>
                  <a:pt x="1" y="1"/>
                </a:cubicBezTo>
                <a:cubicBezTo>
                  <a:pt x="1" y="2"/>
                  <a:pt x="1" y="4"/>
                  <a:pt x="1" y="5"/>
                </a:cubicBezTo>
                <a:cubicBezTo>
                  <a:pt x="1" y="7"/>
                  <a:pt x="0" y="8"/>
                  <a:pt x="1" y="9"/>
                </a:cubicBezTo>
                <a:cubicBezTo>
                  <a:pt x="1" y="10"/>
                  <a:pt x="2" y="10"/>
                  <a:pt x="3" y="9"/>
                </a:cubicBezTo>
                <a:cubicBezTo>
                  <a:pt x="3" y="8"/>
                  <a:pt x="3" y="7"/>
                  <a:pt x="3" y="5"/>
                </a:cubicBezTo>
                <a:lnTo>
                  <a:pt x="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1" name="Freeform 663"/>
          <p:cNvSpPr>
            <a:spLocks/>
          </p:cNvSpPr>
          <p:nvPr/>
        </p:nvSpPr>
        <p:spPr bwMode="auto">
          <a:xfrm>
            <a:off x="7045004" y="5054920"/>
            <a:ext cx="23785" cy="102013"/>
          </a:xfrm>
          <a:custGeom>
            <a:avLst/>
            <a:gdLst>
              <a:gd name="T0" fmla="*/ 3 w 3"/>
              <a:gd name="T1" fmla="*/ 1 h 13"/>
              <a:gd name="T2" fmla="*/ 1 w 3"/>
              <a:gd name="T3" fmla="*/ 1 h 13"/>
              <a:gd name="T4" fmla="*/ 0 w 3"/>
              <a:gd name="T5" fmla="*/ 8 h 13"/>
              <a:gd name="T6" fmla="*/ 1 w 3"/>
              <a:gd name="T7" fmla="*/ 13 h 13"/>
              <a:gd name="T8" fmla="*/ 2 w 3"/>
              <a:gd name="T9" fmla="*/ 12 h 13"/>
              <a:gd name="T10" fmla="*/ 3 w 3"/>
              <a:gd name="T11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3">
                <a:moveTo>
                  <a:pt x="3" y="1"/>
                </a:moveTo>
                <a:cubicBezTo>
                  <a:pt x="3" y="0"/>
                  <a:pt x="1" y="0"/>
                  <a:pt x="1" y="1"/>
                </a:cubicBezTo>
                <a:cubicBezTo>
                  <a:pt x="0" y="4"/>
                  <a:pt x="0" y="6"/>
                  <a:pt x="0" y="8"/>
                </a:cubicBezTo>
                <a:cubicBezTo>
                  <a:pt x="0" y="10"/>
                  <a:pt x="0" y="11"/>
                  <a:pt x="1" y="13"/>
                </a:cubicBezTo>
                <a:cubicBezTo>
                  <a:pt x="1" y="13"/>
                  <a:pt x="2" y="13"/>
                  <a:pt x="2" y="12"/>
                </a:cubicBezTo>
                <a:cubicBezTo>
                  <a:pt x="2" y="8"/>
                  <a:pt x="3" y="5"/>
                  <a:pt x="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2" name="Freeform 664"/>
          <p:cNvSpPr>
            <a:spLocks/>
          </p:cNvSpPr>
          <p:nvPr/>
        </p:nvSpPr>
        <p:spPr bwMode="auto">
          <a:xfrm>
            <a:off x="7076717" y="5062477"/>
            <a:ext cx="23785" cy="94456"/>
          </a:xfrm>
          <a:custGeom>
            <a:avLst/>
            <a:gdLst>
              <a:gd name="T0" fmla="*/ 2 w 3"/>
              <a:gd name="T1" fmla="*/ 1 h 12"/>
              <a:gd name="T2" fmla="*/ 0 w 3"/>
              <a:gd name="T3" fmla="*/ 1 h 12"/>
              <a:gd name="T4" fmla="*/ 0 w 3"/>
              <a:gd name="T5" fmla="*/ 11 h 12"/>
              <a:gd name="T6" fmla="*/ 2 w 3"/>
              <a:gd name="T7" fmla="*/ 11 h 12"/>
              <a:gd name="T8" fmla="*/ 2 w 3"/>
              <a:gd name="T9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2">
                <a:moveTo>
                  <a:pt x="2" y="1"/>
                </a:moveTo>
                <a:cubicBezTo>
                  <a:pt x="2" y="0"/>
                  <a:pt x="0" y="0"/>
                  <a:pt x="0" y="1"/>
                </a:cubicBezTo>
                <a:cubicBezTo>
                  <a:pt x="0" y="4"/>
                  <a:pt x="0" y="8"/>
                  <a:pt x="0" y="11"/>
                </a:cubicBezTo>
                <a:cubicBezTo>
                  <a:pt x="0" y="12"/>
                  <a:pt x="2" y="12"/>
                  <a:pt x="2" y="11"/>
                </a:cubicBezTo>
                <a:cubicBezTo>
                  <a:pt x="3" y="8"/>
                  <a:pt x="2" y="4"/>
                  <a:pt x="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3" name="Freeform 665"/>
          <p:cNvSpPr>
            <a:spLocks/>
          </p:cNvSpPr>
          <p:nvPr/>
        </p:nvSpPr>
        <p:spPr bwMode="auto">
          <a:xfrm>
            <a:off x="7021219" y="4854674"/>
            <a:ext cx="23785" cy="98233"/>
          </a:xfrm>
          <a:custGeom>
            <a:avLst/>
            <a:gdLst>
              <a:gd name="T0" fmla="*/ 3 w 3"/>
              <a:gd name="T1" fmla="*/ 7 h 13"/>
              <a:gd name="T2" fmla="*/ 3 w 3"/>
              <a:gd name="T3" fmla="*/ 2 h 13"/>
              <a:gd name="T4" fmla="*/ 0 w 3"/>
              <a:gd name="T5" fmla="*/ 2 h 13"/>
              <a:gd name="T6" fmla="*/ 0 w 3"/>
              <a:gd name="T7" fmla="*/ 7 h 13"/>
              <a:gd name="T8" fmla="*/ 1 w 3"/>
              <a:gd name="T9" fmla="*/ 11 h 13"/>
              <a:gd name="T10" fmla="*/ 3 w 3"/>
              <a:gd name="T11" fmla="*/ 11 h 13"/>
              <a:gd name="T12" fmla="*/ 3 w 3"/>
              <a:gd name="T13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13">
                <a:moveTo>
                  <a:pt x="3" y="7"/>
                </a:moveTo>
                <a:cubicBezTo>
                  <a:pt x="3" y="5"/>
                  <a:pt x="3" y="4"/>
                  <a:pt x="3" y="2"/>
                </a:cubicBezTo>
                <a:cubicBezTo>
                  <a:pt x="3" y="0"/>
                  <a:pt x="1" y="1"/>
                  <a:pt x="0" y="2"/>
                </a:cubicBezTo>
                <a:cubicBezTo>
                  <a:pt x="0" y="4"/>
                  <a:pt x="0" y="5"/>
                  <a:pt x="0" y="7"/>
                </a:cubicBezTo>
                <a:cubicBezTo>
                  <a:pt x="0" y="8"/>
                  <a:pt x="0" y="10"/>
                  <a:pt x="1" y="11"/>
                </a:cubicBezTo>
                <a:cubicBezTo>
                  <a:pt x="1" y="12"/>
                  <a:pt x="2" y="13"/>
                  <a:pt x="3" y="11"/>
                </a:cubicBezTo>
                <a:cubicBezTo>
                  <a:pt x="3" y="10"/>
                  <a:pt x="3" y="8"/>
                  <a:pt x="3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4" name="Freeform 666"/>
          <p:cNvSpPr>
            <a:spLocks/>
          </p:cNvSpPr>
          <p:nvPr/>
        </p:nvSpPr>
        <p:spPr bwMode="auto">
          <a:xfrm>
            <a:off x="7052932" y="4839562"/>
            <a:ext cx="23785" cy="128459"/>
          </a:xfrm>
          <a:custGeom>
            <a:avLst/>
            <a:gdLst>
              <a:gd name="T0" fmla="*/ 2 w 3"/>
              <a:gd name="T1" fmla="*/ 2 h 17"/>
              <a:gd name="T2" fmla="*/ 0 w 3"/>
              <a:gd name="T3" fmla="*/ 2 h 17"/>
              <a:gd name="T4" fmla="*/ 1 w 3"/>
              <a:gd name="T5" fmla="*/ 15 h 17"/>
              <a:gd name="T6" fmla="*/ 3 w 3"/>
              <a:gd name="T7" fmla="*/ 15 h 17"/>
              <a:gd name="T8" fmla="*/ 2 w 3"/>
              <a:gd name="T9" fmla="*/ 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7">
                <a:moveTo>
                  <a:pt x="2" y="2"/>
                </a:moveTo>
                <a:cubicBezTo>
                  <a:pt x="2" y="0"/>
                  <a:pt x="0" y="0"/>
                  <a:pt x="0" y="2"/>
                </a:cubicBezTo>
                <a:cubicBezTo>
                  <a:pt x="0" y="6"/>
                  <a:pt x="0" y="11"/>
                  <a:pt x="1" y="15"/>
                </a:cubicBezTo>
                <a:cubicBezTo>
                  <a:pt x="1" y="17"/>
                  <a:pt x="3" y="17"/>
                  <a:pt x="3" y="15"/>
                </a:cubicBezTo>
                <a:cubicBezTo>
                  <a:pt x="3" y="11"/>
                  <a:pt x="2" y="6"/>
                  <a:pt x="2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5" name="Freeform 667"/>
          <p:cNvSpPr>
            <a:spLocks/>
          </p:cNvSpPr>
          <p:nvPr/>
        </p:nvSpPr>
        <p:spPr bwMode="auto">
          <a:xfrm>
            <a:off x="7076717" y="4869787"/>
            <a:ext cx="23785" cy="83120"/>
          </a:xfrm>
          <a:custGeom>
            <a:avLst/>
            <a:gdLst>
              <a:gd name="T0" fmla="*/ 3 w 3"/>
              <a:gd name="T1" fmla="*/ 1 h 11"/>
              <a:gd name="T2" fmla="*/ 1 w 3"/>
              <a:gd name="T3" fmla="*/ 1 h 11"/>
              <a:gd name="T4" fmla="*/ 1 w 3"/>
              <a:gd name="T5" fmla="*/ 10 h 11"/>
              <a:gd name="T6" fmla="*/ 3 w 3"/>
              <a:gd name="T7" fmla="*/ 10 h 11"/>
              <a:gd name="T8" fmla="*/ 3 w 3"/>
              <a:gd name="T9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1">
                <a:moveTo>
                  <a:pt x="3" y="1"/>
                </a:moveTo>
                <a:cubicBezTo>
                  <a:pt x="3" y="0"/>
                  <a:pt x="0" y="0"/>
                  <a:pt x="1" y="1"/>
                </a:cubicBezTo>
                <a:cubicBezTo>
                  <a:pt x="1" y="4"/>
                  <a:pt x="1" y="7"/>
                  <a:pt x="1" y="10"/>
                </a:cubicBezTo>
                <a:cubicBezTo>
                  <a:pt x="1" y="11"/>
                  <a:pt x="3" y="11"/>
                  <a:pt x="3" y="10"/>
                </a:cubicBezTo>
                <a:cubicBezTo>
                  <a:pt x="3" y="7"/>
                  <a:pt x="3" y="4"/>
                  <a:pt x="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6" name="Freeform 668"/>
          <p:cNvSpPr>
            <a:spLocks/>
          </p:cNvSpPr>
          <p:nvPr/>
        </p:nvSpPr>
        <p:spPr bwMode="auto">
          <a:xfrm>
            <a:off x="7128252" y="4760221"/>
            <a:ext cx="23785" cy="94456"/>
          </a:xfrm>
          <a:custGeom>
            <a:avLst/>
            <a:gdLst>
              <a:gd name="T0" fmla="*/ 3 w 3"/>
              <a:gd name="T1" fmla="*/ 6 h 12"/>
              <a:gd name="T2" fmla="*/ 3 w 3"/>
              <a:gd name="T3" fmla="*/ 1 h 12"/>
              <a:gd name="T4" fmla="*/ 1 w 3"/>
              <a:gd name="T5" fmla="*/ 1 h 12"/>
              <a:gd name="T6" fmla="*/ 1 w 3"/>
              <a:gd name="T7" fmla="*/ 11 h 12"/>
              <a:gd name="T8" fmla="*/ 3 w 3"/>
              <a:gd name="T9" fmla="*/ 11 h 12"/>
              <a:gd name="T10" fmla="*/ 3 w 3"/>
              <a:gd name="T11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2">
                <a:moveTo>
                  <a:pt x="3" y="6"/>
                </a:moveTo>
                <a:cubicBezTo>
                  <a:pt x="3" y="5"/>
                  <a:pt x="3" y="3"/>
                  <a:pt x="3" y="1"/>
                </a:cubicBezTo>
                <a:cubicBezTo>
                  <a:pt x="3" y="0"/>
                  <a:pt x="1" y="0"/>
                  <a:pt x="1" y="1"/>
                </a:cubicBezTo>
                <a:cubicBezTo>
                  <a:pt x="1" y="4"/>
                  <a:pt x="0" y="8"/>
                  <a:pt x="1" y="11"/>
                </a:cubicBezTo>
                <a:cubicBezTo>
                  <a:pt x="2" y="12"/>
                  <a:pt x="3" y="12"/>
                  <a:pt x="3" y="11"/>
                </a:cubicBezTo>
                <a:cubicBezTo>
                  <a:pt x="3" y="9"/>
                  <a:pt x="3" y="8"/>
                  <a:pt x="3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7" name="Freeform 669"/>
          <p:cNvSpPr>
            <a:spLocks/>
          </p:cNvSpPr>
          <p:nvPr/>
        </p:nvSpPr>
        <p:spPr bwMode="auto">
          <a:xfrm>
            <a:off x="7159966" y="4752664"/>
            <a:ext cx="23785" cy="109569"/>
          </a:xfrm>
          <a:custGeom>
            <a:avLst/>
            <a:gdLst>
              <a:gd name="T0" fmla="*/ 2 w 3"/>
              <a:gd name="T1" fmla="*/ 1 h 14"/>
              <a:gd name="T2" fmla="*/ 0 w 3"/>
              <a:gd name="T3" fmla="*/ 1 h 14"/>
              <a:gd name="T4" fmla="*/ 1 w 3"/>
              <a:gd name="T5" fmla="*/ 13 h 14"/>
              <a:gd name="T6" fmla="*/ 2 w 3"/>
              <a:gd name="T7" fmla="*/ 13 h 14"/>
              <a:gd name="T8" fmla="*/ 2 w 3"/>
              <a:gd name="T9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4">
                <a:moveTo>
                  <a:pt x="2" y="1"/>
                </a:moveTo>
                <a:cubicBezTo>
                  <a:pt x="2" y="0"/>
                  <a:pt x="0" y="0"/>
                  <a:pt x="0" y="1"/>
                </a:cubicBezTo>
                <a:cubicBezTo>
                  <a:pt x="0" y="5"/>
                  <a:pt x="0" y="9"/>
                  <a:pt x="1" y="13"/>
                </a:cubicBezTo>
                <a:cubicBezTo>
                  <a:pt x="1" y="14"/>
                  <a:pt x="2" y="14"/>
                  <a:pt x="2" y="13"/>
                </a:cubicBezTo>
                <a:cubicBezTo>
                  <a:pt x="3" y="9"/>
                  <a:pt x="2" y="5"/>
                  <a:pt x="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8" name="Freeform 670"/>
          <p:cNvSpPr>
            <a:spLocks/>
          </p:cNvSpPr>
          <p:nvPr/>
        </p:nvSpPr>
        <p:spPr bwMode="auto">
          <a:xfrm>
            <a:off x="7191679" y="4760221"/>
            <a:ext cx="15857" cy="86900"/>
          </a:xfrm>
          <a:custGeom>
            <a:avLst/>
            <a:gdLst>
              <a:gd name="T0" fmla="*/ 2 w 2"/>
              <a:gd name="T1" fmla="*/ 6 h 11"/>
              <a:gd name="T2" fmla="*/ 2 w 2"/>
              <a:gd name="T3" fmla="*/ 2 h 11"/>
              <a:gd name="T4" fmla="*/ 0 w 2"/>
              <a:gd name="T5" fmla="*/ 2 h 11"/>
              <a:gd name="T6" fmla="*/ 0 w 2"/>
              <a:gd name="T7" fmla="*/ 6 h 11"/>
              <a:gd name="T8" fmla="*/ 0 w 2"/>
              <a:gd name="T9" fmla="*/ 10 h 11"/>
              <a:gd name="T10" fmla="*/ 2 w 2"/>
              <a:gd name="T11" fmla="*/ 10 h 11"/>
              <a:gd name="T12" fmla="*/ 2 w 2"/>
              <a:gd name="T13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11">
                <a:moveTo>
                  <a:pt x="2" y="6"/>
                </a:moveTo>
                <a:cubicBezTo>
                  <a:pt x="2" y="5"/>
                  <a:pt x="2" y="3"/>
                  <a:pt x="2" y="2"/>
                </a:cubicBezTo>
                <a:cubicBezTo>
                  <a:pt x="2" y="0"/>
                  <a:pt x="0" y="0"/>
                  <a:pt x="0" y="2"/>
                </a:cubicBezTo>
                <a:cubicBezTo>
                  <a:pt x="0" y="3"/>
                  <a:pt x="0" y="5"/>
                  <a:pt x="0" y="6"/>
                </a:cubicBezTo>
                <a:cubicBezTo>
                  <a:pt x="0" y="8"/>
                  <a:pt x="0" y="9"/>
                  <a:pt x="0" y="10"/>
                </a:cubicBezTo>
                <a:cubicBezTo>
                  <a:pt x="1" y="11"/>
                  <a:pt x="2" y="11"/>
                  <a:pt x="2" y="10"/>
                </a:cubicBezTo>
                <a:cubicBezTo>
                  <a:pt x="2" y="9"/>
                  <a:pt x="2" y="8"/>
                  <a:pt x="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9" name="Freeform 671"/>
          <p:cNvSpPr>
            <a:spLocks/>
          </p:cNvSpPr>
          <p:nvPr/>
        </p:nvSpPr>
        <p:spPr bwMode="auto">
          <a:xfrm>
            <a:off x="7120324" y="4968020"/>
            <a:ext cx="23785" cy="79343"/>
          </a:xfrm>
          <a:custGeom>
            <a:avLst/>
            <a:gdLst>
              <a:gd name="T0" fmla="*/ 3 w 3"/>
              <a:gd name="T1" fmla="*/ 2 h 10"/>
              <a:gd name="T2" fmla="*/ 1 w 3"/>
              <a:gd name="T3" fmla="*/ 2 h 10"/>
              <a:gd name="T4" fmla="*/ 1 w 3"/>
              <a:gd name="T5" fmla="*/ 6 h 10"/>
              <a:gd name="T6" fmla="*/ 1 w 3"/>
              <a:gd name="T7" fmla="*/ 10 h 10"/>
              <a:gd name="T8" fmla="*/ 3 w 3"/>
              <a:gd name="T9" fmla="*/ 10 h 10"/>
              <a:gd name="T10" fmla="*/ 3 w 3"/>
              <a:gd name="T11" fmla="*/ 6 h 10"/>
              <a:gd name="T12" fmla="*/ 3 w 3"/>
              <a:gd name="T13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10">
                <a:moveTo>
                  <a:pt x="3" y="2"/>
                </a:moveTo>
                <a:cubicBezTo>
                  <a:pt x="3" y="0"/>
                  <a:pt x="1" y="0"/>
                  <a:pt x="1" y="2"/>
                </a:cubicBezTo>
                <a:cubicBezTo>
                  <a:pt x="1" y="3"/>
                  <a:pt x="1" y="5"/>
                  <a:pt x="1" y="6"/>
                </a:cubicBezTo>
                <a:cubicBezTo>
                  <a:pt x="1" y="7"/>
                  <a:pt x="0" y="9"/>
                  <a:pt x="1" y="10"/>
                </a:cubicBezTo>
                <a:cubicBezTo>
                  <a:pt x="2" y="10"/>
                  <a:pt x="2" y="10"/>
                  <a:pt x="3" y="10"/>
                </a:cubicBezTo>
                <a:cubicBezTo>
                  <a:pt x="3" y="9"/>
                  <a:pt x="3" y="7"/>
                  <a:pt x="3" y="6"/>
                </a:cubicBezTo>
                <a:cubicBezTo>
                  <a:pt x="3" y="5"/>
                  <a:pt x="3" y="3"/>
                  <a:pt x="3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0" name="Freeform 672"/>
          <p:cNvSpPr>
            <a:spLocks/>
          </p:cNvSpPr>
          <p:nvPr/>
        </p:nvSpPr>
        <p:spPr bwMode="auto">
          <a:xfrm>
            <a:off x="7144109" y="4945351"/>
            <a:ext cx="31713" cy="102013"/>
          </a:xfrm>
          <a:custGeom>
            <a:avLst/>
            <a:gdLst>
              <a:gd name="T0" fmla="*/ 3 w 4"/>
              <a:gd name="T1" fmla="*/ 8 h 13"/>
              <a:gd name="T2" fmla="*/ 4 w 4"/>
              <a:gd name="T3" fmla="*/ 2 h 13"/>
              <a:gd name="T4" fmla="*/ 1 w 4"/>
              <a:gd name="T5" fmla="*/ 2 h 13"/>
              <a:gd name="T6" fmla="*/ 1 w 4"/>
              <a:gd name="T7" fmla="*/ 7 h 13"/>
              <a:gd name="T8" fmla="*/ 1 w 4"/>
              <a:gd name="T9" fmla="*/ 12 h 13"/>
              <a:gd name="T10" fmla="*/ 3 w 4"/>
              <a:gd name="T11" fmla="*/ 12 h 13"/>
              <a:gd name="T12" fmla="*/ 3 w 4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13">
                <a:moveTo>
                  <a:pt x="3" y="8"/>
                </a:moveTo>
                <a:cubicBezTo>
                  <a:pt x="3" y="6"/>
                  <a:pt x="4" y="4"/>
                  <a:pt x="4" y="2"/>
                </a:cubicBezTo>
                <a:cubicBezTo>
                  <a:pt x="4" y="1"/>
                  <a:pt x="2" y="0"/>
                  <a:pt x="1" y="2"/>
                </a:cubicBezTo>
                <a:cubicBezTo>
                  <a:pt x="1" y="3"/>
                  <a:pt x="1" y="5"/>
                  <a:pt x="1" y="7"/>
                </a:cubicBezTo>
                <a:cubicBezTo>
                  <a:pt x="1" y="9"/>
                  <a:pt x="0" y="10"/>
                  <a:pt x="1" y="12"/>
                </a:cubicBezTo>
                <a:cubicBezTo>
                  <a:pt x="1" y="13"/>
                  <a:pt x="3" y="13"/>
                  <a:pt x="3" y="12"/>
                </a:cubicBezTo>
                <a:cubicBezTo>
                  <a:pt x="4" y="11"/>
                  <a:pt x="3" y="9"/>
                  <a:pt x="3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1" name="Freeform 673"/>
          <p:cNvSpPr>
            <a:spLocks/>
          </p:cNvSpPr>
          <p:nvPr/>
        </p:nvSpPr>
        <p:spPr bwMode="auto">
          <a:xfrm>
            <a:off x="7175822" y="4952908"/>
            <a:ext cx="23785" cy="102013"/>
          </a:xfrm>
          <a:custGeom>
            <a:avLst/>
            <a:gdLst>
              <a:gd name="T0" fmla="*/ 3 w 3"/>
              <a:gd name="T1" fmla="*/ 1 h 13"/>
              <a:gd name="T2" fmla="*/ 1 w 3"/>
              <a:gd name="T3" fmla="*/ 1 h 13"/>
              <a:gd name="T4" fmla="*/ 0 w 3"/>
              <a:gd name="T5" fmla="*/ 7 h 13"/>
              <a:gd name="T6" fmla="*/ 1 w 3"/>
              <a:gd name="T7" fmla="*/ 12 h 13"/>
              <a:gd name="T8" fmla="*/ 2 w 3"/>
              <a:gd name="T9" fmla="*/ 12 h 13"/>
              <a:gd name="T10" fmla="*/ 3 w 3"/>
              <a:gd name="T11" fmla="*/ 7 h 13"/>
              <a:gd name="T12" fmla="*/ 3 w 3"/>
              <a:gd name="T13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13">
                <a:moveTo>
                  <a:pt x="3" y="1"/>
                </a:moveTo>
                <a:cubicBezTo>
                  <a:pt x="3" y="0"/>
                  <a:pt x="1" y="0"/>
                  <a:pt x="1" y="1"/>
                </a:cubicBezTo>
                <a:cubicBezTo>
                  <a:pt x="1" y="3"/>
                  <a:pt x="1" y="5"/>
                  <a:pt x="0" y="7"/>
                </a:cubicBezTo>
                <a:cubicBezTo>
                  <a:pt x="0" y="8"/>
                  <a:pt x="0" y="10"/>
                  <a:pt x="1" y="12"/>
                </a:cubicBezTo>
                <a:cubicBezTo>
                  <a:pt x="1" y="13"/>
                  <a:pt x="2" y="13"/>
                  <a:pt x="2" y="12"/>
                </a:cubicBezTo>
                <a:cubicBezTo>
                  <a:pt x="3" y="11"/>
                  <a:pt x="3" y="9"/>
                  <a:pt x="3" y="7"/>
                </a:cubicBezTo>
                <a:cubicBezTo>
                  <a:pt x="3" y="5"/>
                  <a:pt x="3" y="3"/>
                  <a:pt x="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2" name="Freeform 674"/>
          <p:cNvSpPr>
            <a:spLocks/>
          </p:cNvSpPr>
          <p:nvPr/>
        </p:nvSpPr>
        <p:spPr bwMode="auto">
          <a:xfrm>
            <a:off x="7239249" y="4862231"/>
            <a:ext cx="27750" cy="90677"/>
          </a:xfrm>
          <a:custGeom>
            <a:avLst/>
            <a:gdLst>
              <a:gd name="T0" fmla="*/ 3 w 3"/>
              <a:gd name="T1" fmla="*/ 2 h 12"/>
              <a:gd name="T2" fmla="*/ 1 w 3"/>
              <a:gd name="T3" fmla="*/ 1 h 12"/>
              <a:gd name="T4" fmla="*/ 1 w 3"/>
              <a:gd name="T5" fmla="*/ 6 h 12"/>
              <a:gd name="T6" fmla="*/ 1 w 3"/>
              <a:gd name="T7" fmla="*/ 11 h 12"/>
              <a:gd name="T8" fmla="*/ 2 w 3"/>
              <a:gd name="T9" fmla="*/ 12 h 12"/>
              <a:gd name="T10" fmla="*/ 2 w 3"/>
              <a:gd name="T11" fmla="*/ 12 h 12"/>
              <a:gd name="T12" fmla="*/ 3 w 3"/>
              <a:gd name="T13" fmla="*/ 11 h 12"/>
              <a:gd name="T14" fmla="*/ 3 w 3"/>
              <a:gd name="T15" fmla="*/ 7 h 12"/>
              <a:gd name="T16" fmla="*/ 3 w 3"/>
              <a:gd name="T17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2">
                <a:moveTo>
                  <a:pt x="3" y="2"/>
                </a:moveTo>
                <a:cubicBezTo>
                  <a:pt x="3" y="0"/>
                  <a:pt x="1" y="0"/>
                  <a:pt x="1" y="1"/>
                </a:cubicBezTo>
                <a:cubicBezTo>
                  <a:pt x="1" y="3"/>
                  <a:pt x="1" y="5"/>
                  <a:pt x="1" y="6"/>
                </a:cubicBezTo>
                <a:cubicBezTo>
                  <a:pt x="1" y="8"/>
                  <a:pt x="0" y="10"/>
                  <a:pt x="1" y="11"/>
                </a:cubicBezTo>
                <a:cubicBezTo>
                  <a:pt x="1" y="11"/>
                  <a:pt x="1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3" y="11"/>
                  <a:pt x="3" y="11"/>
                </a:cubicBezTo>
                <a:cubicBezTo>
                  <a:pt x="3" y="10"/>
                  <a:pt x="3" y="9"/>
                  <a:pt x="3" y="7"/>
                </a:cubicBezTo>
                <a:cubicBezTo>
                  <a:pt x="3" y="6"/>
                  <a:pt x="3" y="4"/>
                  <a:pt x="3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3" name="Freeform 675"/>
          <p:cNvSpPr>
            <a:spLocks/>
          </p:cNvSpPr>
          <p:nvPr/>
        </p:nvSpPr>
        <p:spPr bwMode="auto">
          <a:xfrm>
            <a:off x="7274925" y="4854674"/>
            <a:ext cx="15857" cy="98233"/>
          </a:xfrm>
          <a:custGeom>
            <a:avLst/>
            <a:gdLst>
              <a:gd name="T0" fmla="*/ 2 w 2"/>
              <a:gd name="T1" fmla="*/ 1 h 13"/>
              <a:gd name="T2" fmla="*/ 0 w 2"/>
              <a:gd name="T3" fmla="*/ 1 h 13"/>
              <a:gd name="T4" fmla="*/ 0 w 2"/>
              <a:gd name="T5" fmla="*/ 7 h 13"/>
              <a:gd name="T6" fmla="*/ 0 w 2"/>
              <a:gd name="T7" fmla="*/ 12 h 13"/>
              <a:gd name="T8" fmla="*/ 2 w 2"/>
              <a:gd name="T9" fmla="*/ 12 h 13"/>
              <a:gd name="T10" fmla="*/ 2 w 2"/>
              <a:gd name="T11" fmla="*/ 7 h 13"/>
              <a:gd name="T12" fmla="*/ 2 w 2"/>
              <a:gd name="T13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13">
                <a:moveTo>
                  <a:pt x="2" y="1"/>
                </a:moveTo>
                <a:cubicBezTo>
                  <a:pt x="2" y="0"/>
                  <a:pt x="0" y="0"/>
                  <a:pt x="0" y="1"/>
                </a:cubicBezTo>
                <a:cubicBezTo>
                  <a:pt x="0" y="3"/>
                  <a:pt x="0" y="5"/>
                  <a:pt x="0" y="7"/>
                </a:cubicBezTo>
                <a:cubicBezTo>
                  <a:pt x="0" y="9"/>
                  <a:pt x="0" y="11"/>
                  <a:pt x="0" y="12"/>
                </a:cubicBezTo>
                <a:cubicBezTo>
                  <a:pt x="0" y="13"/>
                  <a:pt x="2" y="13"/>
                  <a:pt x="2" y="12"/>
                </a:cubicBezTo>
                <a:cubicBezTo>
                  <a:pt x="2" y="11"/>
                  <a:pt x="2" y="9"/>
                  <a:pt x="2" y="7"/>
                </a:cubicBezTo>
                <a:cubicBezTo>
                  <a:pt x="2" y="5"/>
                  <a:pt x="2" y="3"/>
                  <a:pt x="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4" name="Freeform 676"/>
          <p:cNvSpPr>
            <a:spLocks/>
          </p:cNvSpPr>
          <p:nvPr/>
        </p:nvSpPr>
        <p:spPr bwMode="auto">
          <a:xfrm>
            <a:off x="7298710" y="4862231"/>
            <a:ext cx="23785" cy="83120"/>
          </a:xfrm>
          <a:custGeom>
            <a:avLst/>
            <a:gdLst>
              <a:gd name="T0" fmla="*/ 2 w 3"/>
              <a:gd name="T1" fmla="*/ 2 h 11"/>
              <a:gd name="T2" fmla="*/ 0 w 3"/>
              <a:gd name="T3" fmla="*/ 2 h 11"/>
              <a:gd name="T4" fmla="*/ 0 w 3"/>
              <a:gd name="T5" fmla="*/ 6 h 11"/>
              <a:gd name="T6" fmla="*/ 0 w 3"/>
              <a:gd name="T7" fmla="*/ 10 h 11"/>
              <a:gd name="T8" fmla="*/ 2 w 3"/>
              <a:gd name="T9" fmla="*/ 10 h 11"/>
              <a:gd name="T10" fmla="*/ 2 w 3"/>
              <a:gd name="T11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1">
                <a:moveTo>
                  <a:pt x="2" y="2"/>
                </a:moveTo>
                <a:cubicBezTo>
                  <a:pt x="2" y="0"/>
                  <a:pt x="0" y="0"/>
                  <a:pt x="0" y="2"/>
                </a:cubicBezTo>
                <a:cubicBezTo>
                  <a:pt x="0" y="3"/>
                  <a:pt x="0" y="4"/>
                  <a:pt x="0" y="6"/>
                </a:cubicBezTo>
                <a:cubicBezTo>
                  <a:pt x="0" y="7"/>
                  <a:pt x="0" y="8"/>
                  <a:pt x="0" y="10"/>
                </a:cubicBezTo>
                <a:cubicBezTo>
                  <a:pt x="0" y="10"/>
                  <a:pt x="1" y="11"/>
                  <a:pt x="2" y="10"/>
                </a:cubicBezTo>
                <a:cubicBezTo>
                  <a:pt x="3" y="8"/>
                  <a:pt x="2" y="4"/>
                  <a:pt x="2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7" name="Freeform 1685"/>
          <p:cNvSpPr>
            <a:spLocks noEditPoints="1"/>
          </p:cNvSpPr>
          <p:nvPr/>
        </p:nvSpPr>
        <p:spPr bwMode="auto">
          <a:xfrm>
            <a:off x="6777424" y="4637427"/>
            <a:ext cx="685800" cy="646073"/>
          </a:xfrm>
          <a:custGeom>
            <a:avLst/>
            <a:gdLst>
              <a:gd name="T0" fmla="*/ 48 w 84"/>
              <a:gd name="T1" fmla="*/ 1 h 83"/>
              <a:gd name="T2" fmla="*/ 10 w 84"/>
              <a:gd name="T3" fmla="*/ 37 h 83"/>
              <a:gd name="T4" fmla="*/ 5 w 84"/>
              <a:gd name="T5" fmla="*/ 56 h 83"/>
              <a:gd name="T6" fmla="*/ 28 w 84"/>
              <a:gd name="T7" fmla="*/ 79 h 83"/>
              <a:gd name="T8" fmla="*/ 55 w 84"/>
              <a:gd name="T9" fmla="*/ 64 h 83"/>
              <a:gd name="T10" fmla="*/ 83 w 84"/>
              <a:gd name="T11" fmla="*/ 35 h 83"/>
              <a:gd name="T12" fmla="*/ 38 w 84"/>
              <a:gd name="T13" fmla="*/ 53 h 83"/>
              <a:gd name="T14" fmla="*/ 28 w 84"/>
              <a:gd name="T15" fmla="*/ 59 h 83"/>
              <a:gd name="T16" fmla="*/ 38 w 84"/>
              <a:gd name="T17" fmla="*/ 53 h 83"/>
              <a:gd name="T18" fmla="*/ 40 w 84"/>
              <a:gd name="T19" fmla="*/ 62 h 83"/>
              <a:gd name="T20" fmla="*/ 33 w 84"/>
              <a:gd name="T21" fmla="*/ 56 h 83"/>
              <a:gd name="T22" fmla="*/ 33 w 84"/>
              <a:gd name="T23" fmla="*/ 66 h 83"/>
              <a:gd name="T24" fmla="*/ 30 w 84"/>
              <a:gd name="T25" fmla="*/ 60 h 83"/>
              <a:gd name="T26" fmla="*/ 33 w 84"/>
              <a:gd name="T27" fmla="*/ 66 h 83"/>
              <a:gd name="T28" fmla="*/ 27 w 84"/>
              <a:gd name="T29" fmla="*/ 54 h 83"/>
              <a:gd name="T30" fmla="*/ 22 w 84"/>
              <a:gd name="T31" fmla="*/ 40 h 83"/>
              <a:gd name="T32" fmla="*/ 17 w 84"/>
              <a:gd name="T33" fmla="*/ 47 h 83"/>
              <a:gd name="T34" fmla="*/ 25 w 84"/>
              <a:gd name="T35" fmla="*/ 52 h 83"/>
              <a:gd name="T36" fmla="*/ 22 w 84"/>
              <a:gd name="T37" fmla="*/ 53 h 83"/>
              <a:gd name="T38" fmla="*/ 17 w 84"/>
              <a:gd name="T39" fmla="*/ 50 h 83"/>
              <a:gd name="T40" fmla="*/ 25 w 84"/>
              <a:gd name="T41" fmla="*/ 52 h 83"/>
              <a:gd name="T42" fmla="*/ 35 w 84"/>
              <a:gd name="T43" fmla="*/ 43 h 83"/>
              <a:gd name="T44" fmla="*/ 29 w 84"/>
              <a:gd name="T45" fmla="*/ 38 h 83"/>
              <a:gd name="T46" fmla="*/ 35 w 84"/>
              <a:gd name="T47" fmla="*/ 26 h 83"/>
              <a:gd name="T48" fmla="*/ 41 w 84"/>
              <a:gd name="T49" fmla="*/ 33 h 83"/>
              <a:gd name="T50" fmla="*/ 34 w 84"/>
              <a:gd name="T51" fmla="*/ 29 h 83"/>
              <a:gd name="T52" fmla="*/ 31 w 84"/>
              <a:gd name="T53" fmla="*/ 36 h 83"/>
              <a:gd name="T54" fmla="*/ 39 w 84"/>
              <a:gd name="T55" fmla="*/ 39 h 83"/>
              <a:gd name="T56" fmla="*/ 52 w 84"/>
              <a:gd name="T57" fmla="*/ 40 h 83"/>
              <a:gd name="T58" fmla="*/ 42 w 84"/>
              <a:gd name="T59" fmla="*/ 43 h 83"/>
              <a:gd name="T60" fmla="*/ 52 w 84"/>
              <a:gd name="T61" fmla="*/ 40 h 83"/>
              <a:gd name="T62" fmla="*/ 54 w 84"/>
              <a:gd name="T63" fmla="*/ 49 h 83"/>
              <a:gd name="T64" fmla="*/ 46 w 84"/>
              <a:gd name="T65" fmla="*/ 44 h 83"/>
              <a:gd name="T66" fmla="*/ 46 w 84"/>
              <a:gd name="T67" fmla="*/ 52 h 83"/>
              <a:gd name="T68" fmla="*/ 47 w 84"/>
              <a:gd name="T69" fmla="*/ 48 h 83"/>
              <a:gd name="T70" fmla="*/ 46 w 84"/>
              <a:gd name="T71" fmla="*/ 52 h 83"/>
              <a:gd name="T72" fmla="*/ 58 w 84"/>
              <a:gd name="T73" fmla="*/ 41 h 83"/>
              <a:gd name="T74" fmla="*/ 63 w 84"/>
              <a:gd name="T75" fmla="*/ 26 h 83"/>
              <a:gd name="T76" fmla="*/ 67 w 84"/>
              <a:gd name="T77" fmla="*/ 37 h 83"/>
              <a:gd name="T78" fmla="*/ 64 w 84"/>
              <a:gd name="T79" fmla="*/ 29 h 83"/>
              <a:gd name="T80" fmla="*/ 58 w 84"/>
              <a:gd name="T81" fmla="*/ 33 h 83"/>
              <a:gd name="T82" fmla="*/ 59 w 84"/>
              <a:gd name="T83" fmla="*/ 38 h 83"/>
              <a:gd name="T84" fmla="*/ 54 w 84"/>
              <a:gd name="T85" fmla="*/ 28 h 83"/>
              <a:gd name="T86" fmla="*/ 53 w 84"/>
              <a:gd name="T87" fmla="*/ 15 h 83"/>
              <a:gd name="T88" fmla="*/ 54 w 84"/>
              <a:gd name="T89" fmla="*/ 21 h 83"/>
              <a:gd name="T90" fmla="*/ 44 w 84"/>
              <a:gd name="T91" fmla="*/ 21 h 83"/>
              <a:gd name="T92" fmla="*/ 52 w 84"/>
              <a:gd name="T93" fmla="*/ 27 h 83"/>
              <a:gd name="T94" fmla="*/ 54 w 84"/>
              <a:gd name="T95" fmla="*/ 23 h 83"/>
              <a:gd name="T96" fmla="*/ 78 w 84"/>
              <a:gd name="T97" fmla="*/ 38 h 83"/>
              <a:gd name="T98" fmla="*/ 55 w 84"/>
              <a:gd name="T99" fmla="*/ 60 h 83"/>
              <a:gd name="T100" fmla="*/ 42 w 84"/>
              <a:gd name="T101" fmla="*/ 73 h 83"/>
              <a:gd name="T102" fmla="*/ 31 w 84"/>
              <a:gd name="T103" fmla="*/ 78 h 83"/>
              <a:gd name="T104" fmla="*/ 5 w 84"/>
              <a:gd name="T105" fmla="*/ 46 h 83"/>
              <a:gd name="T106" fmla="*/ 33 w 84"/>
              <a:gd name="T107" fmla="*/ 19 h 83"/>
              <a:gd name="T108" fmla="*/ 60 w 84"/>
              <a:gd name="T109" fmla="*/ 12 h 83"/>
              <a:gd name="T110" fmla="*/ 80 w 84"/>
              <a:gd name="T111" fmla="*/ 3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4" h="83">
                <a:moveTo>
                  <a:pt x="77" y="26"/>
                </a:moveTo>
                <a:cubicBezTo>
                  <a:pt x="70" y="19"/>
                  <a:pt x="63" y="11"/>
                  <a:pt x="56" y="4"/>
                </a:cubicBezTo>
                <a:cubicBezTo>
                  <a:pt x="54" y="2"/>
                  <a:pt x="52" y="0"/>
                  <a:pt x="48" y="1"/>
                </a:cubicBezTo>
                <a:cubicBezTo>
                  <a:pt x="44" y="2"/>
                  <a:pt x="42" y="5"/>
                  <a:pt x="39" y="8"/>
                </a:cubicBezTo>
                <a:cubicBezTo>
                  <a:pt x="33" y="15"/>
                  <a:pt x="27" y="21"/>
                  <a:pt x="20" y="27"/>
                </a:cubicBezTo>
                <a:cubicBezTo>
                  <a:pt x="17" y="30"/>
                  <a:pt x="13" y="34"/>
                  <a:pt x="10" y="37"/>
                </a:cubicBezTo>
                <a:cubicBezTo>
                  <a:pt x="8" y="38"/>
                  <a:pt x="7" y="40"/>
                  <a:pt x="5" y="42"/>
                </a:cubicBezTo>
                <a:cubicBezTo>
                  <a:pt x="4" y="43"/>
                  <a:pt x="2" y="45"/>
                  <a:pt x="1" y="47"/>
                </a:cubicBezTo>
                <a:cubicBezTo>
                  <a:pt x="0" y="50"/>
                  <a:pt x="3" y="53"/>
                  <a:pt x="5" y="56"/>
                </a:cubicBezTo>
                <a:cubicBezTo>
                  <a:pt x="8" y="59"/>
                  <a:pt x="11" y="62"/>
                  <a:pt x="14" y="66"/>
                </a:cubicBezTo>
                <a:cubicBezTo>
                  <a:pt x="17" y="69"/>
                  <a:pt x="20" y="72"/>
                  <a:pt x="24" y="75"/>
                </a:cubicBezTo>
                <a:cubicBezTo>
                  <a:pt x="25" y="77"/>
                  <a:pt x="27" y="78"/>
                  <a:pt x="28" y="79"/>
                </a:cubicBezTo>
                <a:cubicBezTo>
                  <a:pt x="30" y="80"/>
                  <a:pt x="31" y="82"/>
                  <a:pt x="33" y="82"/>
                </a:cubicBezTo>
                <a:cubicBezTo>
                  <a:pt x="37" y="83"/>
                  <a:pt x="40" y="78"/>
                  <a:pt x="43" y="76"/>
                </a:cubicBezTo>
                <a:cubicBezTo>
                  <a:pt x="47" y="72"/>
                  <a:pt x="51" y="68"/>
                  <a:pt x="55" y="64"/>
                </a:cubicBezTo>
                <a:cubicBezTo>
                  <a:pt x="58" y="61"/>
                  <a:pt x="61" y="58"/>
                  <a:pt x="64" y="55"/>
                </a:cubicBezTo>
                <a:cubicBezTo>
                  <a:pt x="69" y="51"/>
                  <a:pt x="73" y="47"/>
                  <a:pt x="77" y="44"/>
                </a:cubicBezTo>
                <a:cubicBezTo>
                  <a:pt x="79" y="41"/>
                  <a:pt x="83" y="39"/>
                  <a:pt x="83" y="35"/>
                </a:cubicBezTo>
                <a:cubicBezTo>
                  <a:pt x="84" y="31"/>
                  <a:pt x="80" y="28"/>
                  <a:pt x="77" y="26"/>
                </a:cubicBezTo>
                <a:cubicBezTo>
                  <a:pt x="77" y="26"/>
                  <a:pt x="77" y="26"/>
                  <a:pt x="77" y="26"/>
                </a:cubicBezTo>
                <a:close/>
                <a:moveTo>
                  <a:pt x="38" y="53"/>
                </a:moveTo>
                <a:cubicBezTo>
                  <a:pt x="43" y="55"/>
                  <a:pt x="44" y="61"/>
                  <a:pt x="42" y="65"/>
                </a:cubicBezTo>
                <a:cubicBezTo>
                  <a:pt x="39" y="70"/>
                  <a:pt x="33" y="71"/>
                  <a:pt x="30" y="67"/>
                </a:cubicBezTo>
                <a:cubicBezTo>
                  <a:pt x="27" y="65"/>
                  <a:pt x="27" y="62"/>
                  <a:pt x="28" y="59"/>
                </a:cubicBezTo>
                <a:cubicBezTo>
                  <a:pt x="28" y="58"/>
                  <a:pt x="28" y="58"/>
                  <a:pt x="28" y="57"/>
                </a:cubicBezTo>
                <a:cubicBezTo>
                  <a:pt x="29" y="56"/>
                  <a:pt x="30" y="55"/>
                  <a:pt x="31" y="54"/>
                </a:cubicBezTo>
                <a:cubicBezTo>
                  <a:pt x="33" y="53"/>
                  <a:pt x="36" y="52"/>
                  <a:pt x="38" y="53"/>
                </a:cubicBezTo>
                <a:cubicBezTo>
                  <a:pt x="38" y="53"/>
                  <a:pt x="38" y="53"/>
                  <a:pt x="38" y="53"/>
                </a:cubicBezTo>
                <a:close/>
                <a:moveTo>
                  <a:pt x="39" y="57"/>
                </a:moveTo>
                <a:cubicBezTo>
                  <a:pt x="40" y="58"/>
                  <a:pt x="41" y="60"/>
                  <a:pt x="40" y="62"/>
                </a:cubicBezTo>
                <a:cubicBezTo>
                  <a:pt x="40" y="62"/>
                  <a:pt x="40" y="63"/>
                  <a:pt x="40" y="63"/>
                </a:cubicBezTo>
                <a:cubicBezTo>
                  <a:pt x="37" y="61"/>
                  <a:pt x="35" y="59"/>
                  <a:pt x="32" y="57"/>
                </a:cubicBezTo>
                <a:cubicBezTo>
                  <a:pt x="32" y="57"/>
                  <a:pt x="33" y="57"/>
                  <a:pt x="33" y="56"/>
                </a:cubicBezTo>
                <a:cubicBezTo>
                  <a:pt x="35" y="55"/>
                  <a:pt x="37" y="55"/>
                  <a:pt x="39" y="57"/>
                </a:cubicBezTo>
                <a:cubicBezTo>
                  <a:pt x="39" y="57"/>
                  <a:pt x="39" y="57"/>
                  <a:pt x="39" y="57"/>
                </a:cubicBezTo>
                <a:close/>
                <a:moveTo>
                  <a:pt x="33" y="66"/>
                </a:moveTo>
                <a:cubicBezTo>
                  <a:pt x="30" y="65"/>
                  <a:pt x="30" y="63"/>
                  <a:pt x="30" y="61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3" y="61"/>
                  <a:pt x="36" y="63"/>
                  <a:pt x="39" y="65"/>
                </a:cubicBezTo>
                <a:cubicBezTo>
                  <a:pt x="37" y="66"/>
                  <a:pt x="35" y="67"/>
                  <a:pt x="33" y="66"/>
                </a:cubicBezTo>
                <a:cubicBezTo>
                  <a:pt x="33" y="66"/>
                  <a:pt x="33" y="66"/>
                  <a:pt x="33" y="66"/>
                </a:cubicBezTo>
                <a:close/>
                <a:moveTo>
                  <a:pt x="22" y="40"/>
                </a:moveTo>
                <a:cubicBezTo>
                  <a:pt x="27" y="39"/>
                  <a:pt x="31" y="44"/>
                  <a:pt x="30" y="49"/>
                </a:cubicBezTo>
                <a:cubicBezTo>
                  <a:pt x="30" y="51"/>
                  <a:pt x="29" y="52"/>
                  <a:pt x="27" y="54"/>
                </a:cubicBezTo>
                <a:cubicBezTo>
                  <a:pt x="24" y="58"/>
                  <a:pt x="17" y="55"/>
                  <a:pt x="15" y="51"/>
                </a:cubicBezTo>
                <a:cubicBezTo>
                  <a:pt x="12" y="47"/>
                  <a:pt x="17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lose/>
                <a:moveTo>
                  <a:pt x="23" y="42"/>
                </a:moveTo>
                <a:cubicBezTo>
                  <a:pt x="25" y="42"/>
                  <a:pt x="27" y="45"/>
                  <a:pt x="28" y="47"/>
                </a:cubicBezTo>
                <a:cubicBezTo>
                  <a:pt x="24" y="47"/>
                  <a:pt x="20" y="47"/>
                  <a:pt x="17" y="47"/>
                </a:cubicBezTo>
                <a:cubicBezTo>
                  <a:pt x="18" y="45"/>
                  <a:pt x="20" y="42"/>
                  <a:pt x="23" y="42"/>
                </a:cubicBezTo>
                <a:cubicBezTo>
                  <a:pt x="23" y="42"/>
                  <a:pt x="23" y="42"/>
                  <a:pt x="23" y="42"/>
                </a:cubicBezTo>
                <a:close/>
                <a:moveTo>
                  <a:pt x="25" y="52"/>
                </a:moveTo>
                <a:cubicBezTo>
                  <a:pt x="24" y="53"/>
                  <a:pt x="24" y="53"/>
                  <a:pt x="23" y="53"/>
                </a:cubicBezTo>
                <a:cubicBezTo>
                  <a:pt x="23" y="53"/>
                  <a:pt x="23" y="53"/>
                  <a:pt x="23" y="54"/>
                </a:cubicBezTo>
                <a:cubicBezTo>
                  <a:pt x="23" y="54"/>
                  <a:pt x="22" y="53"/>
                  <a:pt x="22" y="53"/>
                </a:cubicBezTo>
                <a:cubicBezTo>
                  <a:pt x="21" y="53"/>
                  <a:pt x="20" y="53"/>
                  <a:pt x="20" y="52"/>
                </a:cubicBezTo>
                <a:cubicBezTo>
                  <a:pt x="20" y="52"/>
                  <a:pt x="19" y="52"/>
                  <a:pt x="19" y="52"/>
                </a:cubicBezTo>
                <a:cubicBezTo>
                  <a:pt x="18" y="51"/>
                  <a:pt x="17" y="51"/>
                  <a:pt x="17" y="50"/>
                </a:cubicBezTo>
                <a:cubicBezTo>
                  <a:pt x="20" y="50"/>
                  <a:pt x="24" y="49"/>
                  <a:pt x="27" y="49"/>
                </a:cubicBezTo>
                <a:cubicBezTo>
                  <a:pt x="27" y="50"/>
                  <a:pt x="26" y="51"/>
                  <a:pt x="25" y="52"/>
                </a:cubicBezTo>
                <a:cubicBezTo>
                  <a:pt x="25" y="52"/>
                  <a:pt x="25" y="52"/>
                  <a:pt x="25" y="52"/>
                </a:cubicBezTo>
                <a:close/>
                <a:moveTo>
                  <a:pt x="35" y="26"/>
                </a:moveTo>
                <a:cubicBezTo>
                  <a:pt x="39" y="25"/>
                  <a:pt x="44" y="30"/>
                  <a:pt x="44" y="34"/>
                </a:cubicBezTo>
                <a:cubicBezTo>
                  <a:pt x="44" y="39"/>
                  <a:pt x="40" y="44"/>
                  <a:pt x="35" y="43"/>
                </a:cubicBezTo>
                <a:cubicBezTo>
                  <a:pt x="32" y="42"/>
                  <a:pt x="31" y="41"/>
                  <a:pt x="29" y="39"/>
                </a:cubicBezTo>
                <a:cubicBezTo>
                  <a:pt x="29" y="39"/>
                  <a:pt x="29" y="39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8" y="36"/>
                  <a:pt x="28" y="33"/>
                  <a:pt x="29" y="31"/>
                </a:cubicBezTo>
                <a:cubicBezTo>
                  <a:pt x="29" y="30"/>
                  <a:pt x="29" y="30"/>
                  <a:pt x="29" y="30"/>
                </a:cubicBezTo>
                <a:cubicBezTo>
                  <a:pt x="30" y="28"/>
                  <a:pt x="32" y="27"/>
                  <a:pt x="35" y="26"/>
                </a:cubicBezTo>
                <a:cubicBezTo>
                  <a:pt x="35" y="26"/>
                  <a:pt x="35" y="26"/>
                  <a:pt x="35" y="26"/>
                </a:cubicBezTo>
                <a:close/>
                <a:moveTo>
                  <a:pt x="34" y="29"/>
                </a:moveTo>
                <a:cubicBezTo>
                  <a:pt x="38" y="28"/>
                  <a:pt x="41" y="30"/>
                  <a:pt x="41" y="33"/>
                </a:cubicBezTo>
                <a:cubicBezTo>
                  <a:pt x="40" y="34"/>
                  <a:pt x="37" y="33"/>
                  <a:pt x="36" y="33"/>
                </a:cubicBezTo>
                <a:cubicBezTo>
                  <a:pt x="34" y="33"/>
                  <a:pt x="32" y="33"/>
                  <a:pt x="31" y="33"/>
                </a:cubicBezTo>
                <a:cubicBezTo>
                  <a:pt x="31" y="31"/>
                  <a:pt x="32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lose/>
                <a:moveTo>
                  <a:pt x="34" y="40"/>
                </a:moveTo>
                <a:cubicBezTo>
                  <a:pt x="32" y="39"/>
                  <a:pt x="31" y="37"/>
                  <a:pt x="31" y="36"/>
                </a:cubicBezTo>
                <a:cubicBezTo>
                  <a:pt x="33" y="36"/>
                  <a:pt x="35" y="36"/>
                  <a:pt x="37" y="36"/>
                </a:cubicBezTo>
                <a:cubicBezTo>
                  <a:pt x="38" y="36"/>
                  <a:pt x="40" y="36"/>
                  <a:pt x="41" y="36"/>
                </a:cubicBezTo>
                <a:cubicBezTo>
                  <a:pt x="41" y="37"/>
                  <a:pt x="40" y="38"/>
                  <a:pt x="39" y="39"/>
                </a:cubicBezTo>
                <a:cubicBezTo>
                  <a:pt x="38" y="41"/>
                  <a:pt x="36" y="40"/>
                  <a:pt x="34" y="40"/>
                </a:cubicBezTo>
                <a:cubicBezTo>
                  <a:pt x="34" y="40"/>
                  <a:pt x="34" y="40"/>
                  <a:pt x="34" y="40"/>
                </a:cubicBezTo>
                <a:close/>
                <a:moveTo>
                  <a:pt x="52" y="40"/>
                </a:moveTo>
                <a:cubicBezTo>
                  <a:pt x="56" y="42"/>
                  <a:pt x="58" y="48"/>
                  <a:pt x="55" y="52"/>
                </a:cubicBezTo>
                <a:cubicBezTo>
                  <a:pt x="53" y="56"/>
                  <a:pt x="48" y="57"/>
                  <a:pt x="44" y="54"/>
                </a:cubicBezTo>
                <a:cubicBezTo>
                  <a:pt x="40" y="51"/>
                  <a:pt x="40" y="47"/>
                  <a:pt x="42" y="43"/>
                </a:cubicBezTo>
                <a:cubicBezTo>
                  <a:pt x="43" y="43"/>
                  <a:pt x="43" y="42"/>
                  <a:pt x="43" y="42"/>
                </a:cubicBezTo>
                <a:cubicBezTo>
                  <a:pt x="43" y="41"/>
                  <a:pt x="44" y="40"/>
                  <a:pt x="45" y="40"/>
                </a:cubicBezTo>
                <a:cubicBezTo>
                  <a:pt x="47" y="39"/>
                  <a:pt x="50" y="39"/>
                  <a:pt x="52" y="40"/>
                </a:cubicBezTo>
                <a:cubicBezTo>
                  <a:pt x="52" y="40"/>
                  <a:pt x="52" y="40"/>
                  <a:pt x="52" y="40"/>
                </a:cubicBezTo>
                <a:close/>
                <a:moveTo>
                  <a:pt x="48" y="42"/>
                </a:moveTo>
                <a:cubicBezTo>
                  <a:pt x="52" y="42"/>
                  <a:pt x="55" y="46"/>
                  <a:pt x="54" y="49"/>
                </a:cubicBezTo>
                <a:cubicBezTo>
                  <a:pt x="54" y="49"/>
                  <a:pt x="53" y="50"/>
                  <a:pt x="53" y="50"/>
                </a:cubicBezTo>
                <a:cubicBezTo>
                  <a:pt x="52" y="49"/>
                  <a:pt x="50" y="47"/>
                  <a:pt x="49" y="46"/>
                </a:cubicBezTo>
                <a:cubicBezTo>
                  <a:pt x="48" y="45"/>
                  <a:pt x="47" y="44"/>
                  <a:pt x="46" y="44"/>
                </a:cubicBezTo>
                <a:cubicBezTo>
                  <a:pt x="46" y="43"/>
                  <a:pt x="47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lose/>
                <a:moveTo>
                  <a:pt x="46" y="52"/>
                </a:moveTo>
                <a:cubicBezTo>
                  <a:pt x="44" y="51"/>
                  <a:pt x="43" y="49"/>
                  <a:pt x="44" y="47"/>
                </a:cubicBezTo>
                <a:cubicBezTo>
                  <a:pt x="44" y="47"/>
                  <a:pt x="44" y="46"/>
                  <a:pt x="44" y="46"/>
                </a:cubicBezTo>
                <a:cubicBezTo>
                  <a:pt x="45" y="47"/>
                  <a:pt x="46" y="48"/>
                  <a:pt x="47" y="48"/>
                </a:cubicBezTo>
                <a:cubicBezTo>
                  <a:pt x="49" y="50"/>
                  <a:pt x="50" y="51"/>
                  <a:pt x="52" y="52"/>
                </a:cubicBezTo>
                <a:cubicBezTo>
                  <a:pt x="50" y="53"/>
                  <a:pt x="48" y="53"/>
                  <a:pt x="46" y="52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63" y="26"/>
                </a:moveTo>
                <a:cubicBezTo>
                  <a:pt x="68" y="27"/>
                  <a:pt x="71" y="32"/>
                  <a:pt x="70" y="36"/>
                </a:cubicBezTo>
                <a:cubicBezTo>
                  <a:pt x="68" y="41"/>
                  <a:pt x="63" y="44"/>
                  <a:pt x="58" y="41"/>
                </a:cubicBezTo>
                <a:cubicBezTo>
                  <a:pt x="56" y="39"/>
                  <a:pt x="55" y="37"/>
                  <a:pt x="55" y="35"/>
                </a:cubicBezTo>
                <a:cubicBezTo>
                  <a:pt x="54" y="30"/>
                  <a:pt x="59" y="26"/>
                  <a:pt x="63" y="26"/>
                </a:cubicBezTo>
                <a:cubicBezTo>
                  <a:pt x="63" y="26"/>
                  <a:pt x="63" y="26"/>
                  <a:pt x="63" y="26"/>
                </a:cubicBezTo>
                <a:close/>
                <a:moveTo>
                  <a:pt x="64" y="29"/>
                </a:moveTo>
                <a:cubicBezTo>
                  <a:pt x="67" y="30"/>
                  <a:pt x="68" y="34"/>
                  <a:pt x="67" y="36"/>
                </a:cubicBezTo>
                <a:cubicBezTo>
                  <a:pt x="67" y="36"/>
                  <a:pt x="67" y="37"/>
                  <a:pt x="67" y="37"/>
                </a:cubicBezTo>
                <a:cubicBezTo>
                  <a:pt x="65" y="36"/>
                  <a:pt x="64" y="34"/>
                  <a:pt x="62" y="33"/>
                </a:cubicBezTo>
                <a:cubicBezTo>
                  <a:pt x="61" y="33"/>
                  <a:pt x="60" y="32"/>
                  <a:pt x="59" y="31"/>
                </a:cubicBezTo>
                <a:cubicBezTo>
                  <a:pt x="60" y="30"/>
                  <a:pt x="62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lose/>
                <a:moveTo>
                  <a:pt x="59" y="38"/>
                </a:moveTo>
                <a:cubicBezTo>
                  <a:pt x="58" y="37"/>
                  <a:pt x="57" y="35"/>
                  <a:pt x="58" y="33"/>
                </a:cubicBezTo>
                <a:cubicBezTo>
                  <a:pt x="59" y="34"/>
                  <a:pt x="60" y="35"/>
                  <a:pt x="61" y="36"/>
                </a:cubicBezTo>
                <a:cubicBezTo>
                  <a:pt x="62" y="37"/>
                  <a:pt x="64" y="37"/>
                  <a:pt x="65" y="38"/>
                </a:cubicBezTo>
                <a:cubicBezTo>
                  <a:pt x="63" y="40"/>
                  <a:pt x="61" y="40"/>
                  <a:pt x="59" y="38"/>
                </a:cubicBezTo>
                <a:cubicBezTo>
                  <a:pt x="59" y="38"/>
                  <a:pt x="59" y="38"/>
                  <a:pt x="59" y="38"/>
                </a:cubicBezTo>
                <a:close/>
                <a:moveTo>
                  <a:pt x="53" y="15"/>
                </a:moveTo>
                <a:cubicBezTo>
                  <a:pt x="57" y="18"/>
                  <a:pt x="59" y="25"/>
                  <a:pt x="54" y="28"/>
                </a:cubicBezTo>
                <a:cubicBezTo>
                  <a:pt x="50" y="32"/>
                  <a:pt x="43" y="30"/>
                  <a:pt x="41" y="25"/>
                </a:cubicBezTo>
                <a:cubicBezTo>
                  <a:pt x="41" y="22"/>
                  <a:pt x="41" y="20"/>
                  <a:pt x="42" y="18"/>
                </a:cubicBezTo>
                <a:cubicBezTo>
                  <a:pt x="44" y="14"/>
                  <a:pt x="49" y="12"/>
                  <a:pt x="53" y="15"/>
                </a:cubicBezTo>
                <a:cubicBezTo>
                  <a:pt x="53" y="15"/>
                  <a:pt x="53" y="15"/>
                  <a:pt x="53" y="15"/>
                </a:cubicBezTo>
                <a:close/>
                <a:moveTo>
                  <a:pt x="52" y="18"/>
                </a:moveTo>
                <a:cubicBezTo>
                  <a:pt x="53" y="19"/>
                  <a:pt x="54" y="20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1" y="21"/>
                  <a:pt x="47" y="21"/>
                  <a:pt x="4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5" y="17"/>
                  <a:pt x="49" y="15"/>
                  <a:pt x="52" y="18"/>
                </a:cubicBezTo>
                <a:cubicBezTo>
                  <a:pt x="52" y="18"/>
                  <a:pt x="52" y="18"/>
                  <a:pt x="52" y="18"/>
                </a:cubicBezTo>
                <a:close/>
                <a:moveTo>
                  <a:pt x="52" y="27"/>
                </a:moveTo>
                <a:cubicBezTo>
                  <a:pt x="49" y="28"/>
                  <a:pt x="45" y="27"/>
                  <a:pt x="44" y="24"/>
                </a:cubicBezTo>
                <a:cubicBezTo>
                  <a:pt x="47" y="24"/>
                  <a:pt x="51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5"/>
                  <a:pt x="53" y="26"/>
                  <a:pt x="52" y="27"/>
                </a:cubicBezTo>
                <a:cubicBezTo>
                  <a:pt x="52" y="27"/>
                  <a:pt x="52" y="27"/>
                  <a:pt x="52" y="27"/>
                </a:cubicBezTo>
                <a:close/>
                <a:moveTo>
                  <a:pt x="78" y="38"/>
                </a:moveTo>
                <a:cubicBezTo>
                  <a:pt x="78" y="38"/>
                  <a:pt x="78" y="38"/>
                  <a:pt x="78" y="38"/>
                </a:cubicBezTo>
                <a:cubicBezTo>
                  <a:pt x="78" y="38"/>
                  <a:pt x="78" y="38"/>
                  <a:pt x="78" y="38"/>
                </a:cubicBezTo>
                <a:cubicBezTo>
                  <a:pt x="70" y="46"/>
                  <a:pt x="63" y="53"/>
                  <a:pt x="55" y="60"/>
                </a:cubicBezTo>
                <a:cubicBezTo>
                  <a:pt x="55" y="61"/>
                  <a:pt x="54" y="61"/>
                  <a:pt x="54" y="61"/>
                </a:cubicBezTo>
                <a:cubicBezTo>
                  <a:pt x="54" y="61"/>
                  <a:pt x="54" y="61"/>
                  <a:pt x="54" y="61"/>
                </a:cubicBezTo>
                <a:cubicBezTo>
                  <a:pt x="50" y="65"/>
                  <a:pt x="46" y="69"/>
                  <a:pt x="42" y="73"/>
                </a:cubicBezTo>
                <a:cubicBezTo>
                  <a:pt x="40" y="74"/>
                  <a:pt x="39" y="75"/>
                  <a:pt x="38" y="76"/>
                </a:cubicBezTo>
                <a:cubicBezTo>
                  <a:pt x="37" y="77"/>
                  <a:pt x="36" y="79"/>
                  <a:pt x="35" y="79"/>
                </a:cubicBezTo>
                <a:cubicBezTo>
                  <a:pt x="34" y="79"/>
                  <a:pt x="32" y="78"/>
                  <a:pt x="31" y="78"/>
                </a:cubicBezTo>
                <a:cubicBezTo>
                  <a:pt x="28" y="76"/>
                  <a:pt x="25" y="73"/>
                  <a:pt x="23" y="70"/>
                </a:cubicBezTo>
                <a:cubicBezTo>
                  <a:pt x="17" y="65"/>
                  <a:pt x="12" y="59"/>
                  <a:pt x="7" y="53"/>
                </a:cubicBezTo>
                <a:cubicBezTo>
                  <a:pt x="5" y="51"/>
                  <a:pt x="3" y="49"/>
                  <a:pt x="5" y="46"/>
                </a:cubicBezTo>
                <a:cubicBezTo>
                  <a:pt x="6" y="45"/>
                  <a:pt x="8" y="44"/>
                  <a:pt x="9" y="42"/>
                </a:cubicBezTo>
                <a:cubicBezTo>
                  <a:pt x="12" y="39"/>
                  <a:pt x="14" y="37"/>
                  <a:pt x="17" y="34"/>
                </a:cubicBezTo>
                <a:cubicBezTo>
                  <a:pt x="22" y="29"/>
                  <a:pt x="28" y="24"/>
                  <a:pt x="33" y="19"/>
                </a:cubicBezTo>
                <a:cubicBezTo>
                  <a:pt x="36" y="17"/>
                  <a:pt x="38" y="14"/>
                  <a:pt x="41" y="11"/>
                </a:cubicBezTo>
                <a:cubicBezTo>
                  <a:pt x="43" y="9"/>
                  <a:pt x="46" y="4"/>
                  <a:pt x="50" y="4"/>
                </a:cubicBezTo>
                <a:cubicBezTo>
                  <a:pt x="54" y="4"/>
                  <a:pt x="57" y="9"/>
                  <a:pt x="60" y="12"/>
                </a:cubicBezTo>
                <a:cubicBezTo>
                  <a:pt x="63" y="15"/>
                  <a:pt x="65" y="18"/>
                  <a:pt x="68" y="21"/>
                </a:cubicBezTo>
                <a:cubicBezTo>
                  <a:pt x="72" y="24"/>
                  <a:pt x="75" y="28"/>
                  <a:pt x="78" y="31"/>
                </a:cubicBezTo>
                <a:cubicBezTo>
                  <a:pt x="79" y="32"/>
                  <a:pt x="79" y="32"/>
                  <a:pt x="80" y="33"/>
                </a:cubicBezTo>
                <a:cubicBezTo>
                  <a:pt x="81" y="35"/>
                  <a:pt x="80" y="36"/>
                  <a:pt x="78" y="38"/>
                </a:cubicBezTo>
                <a:close/>
              </a:path>
            </a:pathLst>
          </a:custGeom>
          <a:solidFill>
            <a:srgbClr val="465C6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roup 1261"/>
          <p:cNvGrpSpPr/>
          <p:nvPr/>
        </p:nvGrpSpPr>
        <p:grpSpPr>
          <a:xfrm>
            <a:off x="4727576" y="2371668"/>
            <a:ext cx="787400" cy="519603"/>
            <a:chOff x="4727576" y="2371668"/>
            <a:chExt cx="787400" cy="519603"/>
          </a:xfrm>
        </p:grpSpPr>
        <p:sp>
          <p:nvSpPr>
            <p:cNvPr id="905" name="Freeform 1415"/>
            <p:cNvSpPr>
              <a:spLocks/>
            </p:cNvSpPr>
            <p:nvPr/>
          </p:nvSpPr>
          <p:spPr bwMode="auto">
            <a:xfrm>
              <a:off x="4956932" y="2471592"/>
              <a:ext cx="31976" cy="39969"/>
            </a:xfrm>
            <a:custGeom>
              <a:avLst/>
              <a:gdLst>
                <a:gd name="T0" fmla="*/ 2 w 4"/>
                <a:gd name="T1" fmla="*/ 1 h 5"/>
                <a:gd name="T2" fmla="*/ 1 w 4"/>
                <a:gd name="T3" fmla="*/ 2 h 5"/>
                <a:gd name="T4" fmla="*/ 0 w 4"/>
                <a:gd name="T5" fmla="*/ 3 h 5"/>
                <a:gd name="T6" fmla="*/ 1 w 4"/>
                <a:gd name="T7" fmla="*/ 4 h 5"/>
                <a:gd name="T8" fmla="*/ 3 w 4"/>
                <a:gd name="T9" fmla="*/ 2 h 5"/>
                <a:gd name="T10" fmla="*/ 2 w 4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2" y="4"/>
                    <a:pt x="2" y="2"/>
                    <a:pt x="3" y="2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1416"/>
            <p:cNvSpPr>
              <a:spLocks/>
            </p:cNvSpPr>
            <p:nvPr/>
          </p:nvSpPr>
          <p:spPr bwMode="auto">
            <a:xfrm>
              <a:off x="4892981" y="2527549"/>
              <a:ext cx="39969" cy="51962"/>
            </a:xfrm>
            <a:custGeom>
              <a:avLst/>
              <a:gdLst>
                <a:gd name="T0" fmla="*/ 3 w 5"/>
                <a:gd name="T1" fmla="*/ 1 h 6"/>
                <a:gd name="T2" fmla="*/ 0 w 5"/>
                <a:gd name="T3" fmla="*/ 5 h 6"/>
                <a:gd name="T4" fmla="*/ 1 w 5"/>
                <a:gd name="T5" fmla="*/ 6 h 6"/>
                <a:gd name="T6" fmla="*/ 5 w 5"/>
                <a:gd name="T7" fmla="*/ 2 h 6"/>
                <a:gd name="T8" fmla="*/ 3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3" y="1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3" y="5"/>
                    <a:pt x="4" y="4"/>
                    <a:pt x="5" y="2"/>
                  </a:cubicBezTo>
                  <a:cubicBezTo>
                    <a:pt x="5" y="2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1417"/>
            <p:cNvSpPr>
              <a:spLocks/>
            </p:cNvSpPr>
            <p:nvPr/>
          </p:nvSpPr>
          <p:spPr bwMode="auto">
            <a:xfrm>
              <a:off x="4916962" y="2479585"/>
              <a:ext cx="95927" cy="115913"/>
            </a:xfrm>
            <a:custGeom>
              <a:avLst/>
              <a:gdLst>
                <a:gd name="T0" fmla="*/ 10 w 12"/>
                <a:gd name="T1" fmla="*/ 0 h 14"/>
                <a:gd name="T2" fmla="*/ 5 w 12"/>
                <a:gd name="T3" fmla="*/ 7 h 14"/>
                <a:gd name="T4" fmla="*/ 0 w 12"/>
                <a:gd name="T5" fmla="*/ 13 h 14"/>
                <a:gd name="T6" fmla="*/ 1 w 12"/>
                <a:gd name="T7" fmla="*/ 13 h 14"/>
                <a:gd name="T8" fmla="*/ 6 w 12"/>
                <a:gd name="T9" fmla="*/ 7 h 14"/>
                <a:gd name="T10" fmla="*/ 11 w 12"/>
                <a:gd name="T11" fmla="*/ 1 h 14"/>
                <a:gd name="T12" fmla="*/ 10 w 1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0"/>
                  </a:moveTo>
                  <a:cubicBezTo>
                    <a:pt x="9" y="2"/>
                    <a:pt x="7" y="5"/>
                    <a:pt x="5" y="7"/>
                  </a:cubicBezTo>
                  <a:cubicBezTo>
                    <a:pt x="3" y="9"/>
                    <a:pt x="1" y="10"/>
                    <a:pt x="0" y="13"/>
                  </a:cubicBezTo>
                  <a:cubicBezTo>
                    <a:pt x="0" y="13"/>
                    <a:pt x="1" y="14"/>
                    <a:pt x="1" y="13"/>
                  </a:cubicBezTo>
                  <a:cubicBezTo>
                    <a:pt x="3" y="12"/>
                    <a:pt x="5" y="9"/>
                    <a:pt x="6" y="7"/>
                  </a:cubicBezTo>
                  <a:cubicBezTo>
                    <a:pt x="8" y="5"/>
                    <a:pt x="10" y="3"/>
                    <a:pt x="11" y="1"/>
                  </a:cubicBezTo>
                  <a:cubicBezTo>
                    <a:pt x="12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1418"/>
            <p:cNvSpPr>
              <a:spLocks/>
            </p:cNvSpPr>
            <p:nvPr/>
          </p:nvSpPr>
          <p:spPr bwMode="auto">
            <a:xfrm>
              <a:off x="4940944" y="2511561"/>
              <a:ext cx="71945" cy="91931"/>
            </a:xfrm>
            <a:custGeom>
              <a:avLst/>
              <a:gdLst>
                <a:gd name="T0" fmla="*/ 8 w 9"/>
                <a:gd name="T1" fmla="*/ 1 h 11"/>
                <a:gd name="T2" fmla="*/ 4 w 9"/>
                <a:gd name="T3" fmla="*/ 5 h 11"/>
                <a:gd name="T4" fmla="*/ 0 w 9"/>
                <a:gd name="T5" fmla="*/ 10 h 11"/>
                <a:gd name="T6" fmla="*/ 1 w 9"/>
                <a:gd name="T7" fmla="*/ 11 h 11"/>
                <a:gd name="T8" fmla="*/ 5 w 9"/>
                <a:gd name="T9" fmla="*/ 6 h 11"/>
                <a:gd name="T10" fmla="*/ 9 w 9"/>
                <a:gd name="T11" fmla="*/ 2 h 11"/>
                <a:gd name="T12" fmla="*/ 8 w 9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8" y="1"/>
                  </a:moveTo>
                  <a:cubicBezTo>
                    <a:pt x="6" y="2"/>
                    <a:pt x="5" y="4"/>
                    <a:pt x="4" y="5"/>
                  </a:cubicBezTo>
                  <a:cubicBezTo>
                    <a:pt x="3" y="7"/>
                    <a:pt x="1" y="8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3" y="9"/>
                    <a:pt x="4" y="8"/>
                    <a:pt x="5" y="6"/>
                  </a:cubicBezTo>
                  <a:cubicBezTo>
                    <a:pt x="6" y="5"/>
                    <a:pt x="7" y="3"/>
                    <a:pt x="9" y="2"/>
                  </a:cubicBezTo>
                  <a:cubicBezTo>
                    <a:pt x="9" y="1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1419"/>
            <p:cNvSpPr>
              <a:spLocks/>
            </p:cNvSpPr>
            <p:nvPr/>
          </p:nvSpPr>
          <p:spPr bwMode="auto">
            <a:xfrm>
              <a:off x="4940944" y="2535543"/>
              <a:ext cx="99925" cy="107919"/>
            </a:xfrm>
            <a:custGeom>
              <a:avLst/>
              <a:gdLst>
                <a:gd name="T0" fmla="*/ 10 w 12"/>
                <a:gd name="T1" fmla="*/ 1 h 13"/>
                <a:gd name="T2" fmla="*/ 1 w 12"/>
                <a:gd name="T3" fmla="*/ 11 h 13"/>
                <a:gd name="T4" fmla="*/ 2 w 12"/>
                <a:gd name="T5" fmla="*/ 12 h 13"/>
                <a:gd name="T6" fmla="*/ 6 w 12"/>
                <a:gd name="T7" fmla="*/ 7 h 13"/>
                <a:gd name="T8" fmla="*/ 11 w 12"/>
                <a:gd name="T9" fmla="*/ 2 h 13"/>
                <a:gd name="T10" fmla="*/ 10 w 12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10" y="1"/>
                  </a:moveTo>
                  <a:cubicBezTo>
                    <a:pt x="7" y="4"/>
                    <a:pt x="3" y="7"/>
                    <a:pt x="1" y="11"/>
                  </a:cubicBezTo>
                  <a:cubicBezTo>
                    <a:pt x="0" y="12"/>
                    <a:pt x="2" y="13"/>
                    <a:pt x="2" y="12"/>
                  </a:cubicBezTo>
                  <a:cubicBezTo>
                    <a:pt x="4" y="11"/>
                    <a:pt x="5" y="9"/>
                    <a:pt x="6" y="7"/>
                  </a:cubicBezTo>
                  <a:cubicBezTo>
                    <a:pt x="8" y="5"/>
                    <a:pt x="9" y="3"/>
                    <a:pt x="11" y="2"/>
                  </a:cubicBezTo>
                  <a:cubicBezTo>
                    <a:pt x="12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1420"/>
            <p:cNvSpPr>
              <a:spLocks/>
            </p:cNvSpPr>
            <p:nvPr/>
          </p:nvSpPr>
          <p:spPr bwMode="auto">
            <a:xfrm>
              <a:off x="4972920" y="2611486"/>
              <a:ext cx="31976" cy="39969"/>
            </a:xfrm>
            <a:custGeom>
              <a:avLst/>
              <a:gdLst>
                <a:gd name="T0" fmla="*/ 4 w 4"/>
                <a:gd name="T1" fmla="*/ 1 h 5"/>
                <a:gd name="T2" fmla="*/ 4 w 4"/>
                <a:gd name="T3" fmla="*/ 1 h 5"/>
                <a:gd name="T4" fmla="*/ 4 w 4"/>
                <a:gd name="T5" fmla="*/ 0 h 5"/>
                <a:gd name="T6" fmla="*/ 0 w 4"/>
                <a:gd name="T7" fmla="*/ 3 h 5"/>
                <a:gd name="T8" fmla="*/ 2 w 4"/>
                <a:gd name="T9" fmla="*/ 4 h 5"/>
                <a:gd name="T10" fmla="*/ 4 w 4"/>
                <a:gd name="T11" fmla="*/ 2 h 5"/>
                <a:gd name="T12" fmla="*/ 4 w 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1" y="5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1421"/>
            <p:cNvSpPr>
              <a:spLocks/>
            </p:cNvSpPr>
            <p:nvPr/>
          </p:nvSpPr>
          <p:spPr bwMode="auto">
            <a:xfrm>
              <a:off x="5020883" y="2535543"/>
              <a:ext cx="51962" cy="51962"/>
            </a:xfrm>
            <a:custGeom>
              <a:avLst/>
              <a:gdLst>
                <a:gd name="T0" fmla="*/ 5 w 6"/>
                <a:gd name="T1" fmla="*/ 1 h 6"/>
                <a:gd name="T2" fmla="*/ 0 w 6"/>
                <a:gd name="T3" fmla="*/ 6 h 6"/>
                <a:gd name="T4" fmla="*/ 2 w 6"/>
                <a:gd name="T5" fmla="*/ 6 h 6"/>
                <a:gd name="T6" fmla="*/ 6 w 6"/>
                <a:gd name="T7" fmla="*/ 2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3" y="5"/>
                    <a:pt x="4" y="3"/>
                    <a:pt x="6" y="2"/>
                  </a:cubicBezTo>
                  <a:cubicBezTo>
                    <a:pt x="6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1611"/>
            <p:cNvSpPr>
              <a:spLocks noEditPoints="1"/>
            </p:cNvSpPr>
            <p:nvPr/>
          </p:nvSpPr>
          <p:spPr bwMode="auto">
            <a:xfrm>
              <a:off x="4727576" y="2371668"/>
              <a:ext cx="787400" cy="519603"/>
            </a:xfrm>
            <a:custGeom>
              <a:avLst/>
              <a:gdLst>
                <a:gd name="T0" fmla="*/ 15 w 96"/>
                <a:gd name="T1" fmla="*/ 60 h 63"/>
                <a:gd name="T2" fmla="*/ 42 w 96"/>
                <a:gd name="T3" fmla="*/ 22 h 63"/>
                <a:gd name="T4" fmla="*/ 34 w 96"/>
                <a:gd name="T5" fmla="*/ 11 h 63"/>
                <a:gd name="T6" fmla="*/ 19 w 96"/>
                <a:gd name="T7" fmla="*/ 18 h 63"/>
                <a:gd name="T8" fmla="*/ 25 w 96"/>
                <a:gd name="T9" fmla="*/ 33 h 63"/>
                <a:gd name="T10" fmla="*/ 35 w 96"/>
                <a:gd name="T11" fmla="*/ 27 h 63"/>
                <a:gd name="T12" fmla="*/ 42 w 96"/>
                <a:gd name="T13" fmla="*/ 22 h 63"/>
                <a:gd name="T14" fmla="*/ 28 w 96"/>
                <a:gd name="T15" fmla="*/ 32 h 63"/>
                <a:gd name="T16" fmla="*/ 21 w 96"/>
                <a:gd name="T17" fmla="*/ 20 h 63"/>
                <a:gd name="T18" fmla="*/ 28 w 96"/>
                <a:gd name="T19" fmla="*/ 12 h 63"/>
                <a:gd name="T20" fmla="*/ 38 w 96"/>
                <a:gd name="T21" fmla="*/ 20 h 63"/>
                <a:gd name="T22" fmla="*/ 61 w 96"/>
                <a:gd name="T23" fmla="*/ 6 h 63"/>
                <a:gd name="T24" fmla="*/ 91 w 96"/>
                <a:gd name="T25" fmla="*/ 35 h 63"/>
                <a:gd name="T26" fmla="*/ 75 w 96"/>
                <a:gd name="T27" fmla="*/ 43 h 63"/>
                <a:gd name="T28" fmla="*/ 50 w 96"/>
                <a:gd name="T29" fmla="*/ 51 h 63"/>
                <a:gd name="T30" fmla="*/ 13 w 96"/>
                <a:gd name="T31" fmla="*/ 48 h 63"/>
                <a:gd name="T32" fmla="*/ 2 w 96"/>
                <a:gd name="T33" fmla="*/ 19 h 63"/>
                <a:gd name="T34" fmla="*/ 20 w 96"/>
                <a:gd name="T35" fmla="*/ 3 h 63"/>
                <a:gd name="T36" fmla="*/ 57 w 96"/>
                <a:gd name="T37" fmla="*/ 0 h 63"/>
                <a:gd name="T38" fmla="*/ 54 w 96"/>
                <a:gd name="T39" fmla="*/ 4 h 63"/>
                <a:gd name="T40" fmla="*/ 56 w 96"/>
                <a:gd name="T41" fmla="*/ 2 h 63"/>
                <a:gd name="T42" fmla="*/ 54 w 96"/>
                <a:gd name="T43" fmla="*/ 4 h 63"/>
                <a:gd name="T44" fmla="*/ 58 w 96"/>
                <a:gd name="T45" fmla="*/ 20 h 63"/>
                <a:gd name="T46" fmla="*/ 71 w 96"/>
                <a:gd name="T47" fmla="*/ 31 h 63"/>
                <a:gd name="T48" fmla="*/ 77 w 96"/>
                <a:gd name="T49" fmla="*/ 29 h 63"/>
                <a:gd name="T50" fmla="*/ 60 w 96"/>
                <a:gd name="T51" fmla="*/ 18 h 63"/>
                <a:gd name="T52" fmla="*/ 64 w 96"/>
                <a:gd name="T53" fmla="*/ 29 h 63"/>
                <a:gd name="T54" fmla="*/ 92 w 96"/>
                <a:gd name="T55" fmla="*/ 41 h 63"/>
                <a:gd name="T56" fmla="*/ 32 w 96"/>
                <a:gd name="T57" fmla="*/ 45 h 63"/>
                <a:gd name="T58" fmla="*/ 5 w 96"/>
                <a:gd name="T59" fmla="*/ 40 h 63"/>
                <a:gd name="T60" fmla="*/ 10 w 96"/>
                <a:gd name="T61" fmla="*/ 6 h 63"/>
                <a:gd name="T62" fmla="*/ 87 w 96"/>
                <a:gd name="T63" fmla="*/ 33 h 63"/>
                <a:gd name="T64" fmla="*/ 89 w 96"/>
                <a:gd name="T65" fmla="*/ 49 h 63"/>
                <a:gd name="T66" fmla="*/ 33 w 96"/>
                <a:gd name="T67" fmla="*/ 47 h 63"/>
                <a:gd name="T68" fmla="*/ 66 w 96"/>
                <a:gd name="T69" fmla="*/ 48 h 63"/>
                <a:gd name="T70" fmla="*/ 10 w 96"/>
                <a:gd name="T71" fmla="*/ 48 h 63"/>
                <a:gd name="T72" fmla="*/ 5 w 96"/>
                <a:gd name="T73" fmla="*/ 41 h 63"/>
                <a:gd name="T74" fmla="*/ 81 w 96"/>
                <a:gd name="T75" fmla="*/ 44 h 63"/>
                <a:gd name="T76" fmla="*/ 81 w 96"/>
                <a:gd name="T77" fmla="*/ 44 h 63"/>
                <a:gd name="T78" fmla="*/ 80 w 96"/>
                <a:gd name="T79" fmla="*/ 45 h 63"/>
                <a:gd name="T80" fmla="*/ 84 w 96"/>
                <a:gd name="T81" fmla="*/ 56 h 63"/>
                <a:gd name="T82" fmla="*/ 72 w 96"/>
                <a:gd name="T83" fmla="*/ 52 h 63"/>
                <a:gd name="T84" fmla="*/ 79 w 96"/>
                <a:gd name="T85" fmla="*/ 48 h 63"/>
                <a:gd name="T86" fmla="*/ 75 w 96"/>
                <a:gd name="T87" fmla="*/ 55 h 63"/>
                <a:gd name="T88" fmla="*/ 23 w 96"/>
                <a:gd name="T89" fmla="*/ 57 h 63"/>
                <a:gd name="T90" fmla="*/ 26 w 96"/>
                <a:gd name="T91" fmla="*/ 51 h 63"/>
                <a:gd name="T92" fmla="*/ 25 w 96"/>
                <a:gd name="T93" fmla="*/ 51 h 63"/>
                <a:gd name="T94" fmla="*/ 16 w 96"/>
                <a:gd name="T95" fmla="*/ 5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" h="63">
                  <a:moveTo>
                    <a:pt x="28" y="46"/>
                  </a:moveTo>
                  <a:cubicBezTo>
                    <a:pt x="25" y="43"/>
                    <a:pt x="18" y="42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2" y="49"/>
                    <a:pt x="11" y="56"/>
                    <a:pt x="15" y="60"/>
                  </a:cubicBezTo>
                  <a:cubicBezTo>
                    <a:pt x="19" y="63"/>
                    <a:pt x="25" y="63"/>
                    <a:pt x="28" y="59"/>
                  </a:cubicBezTo>
                  <a:cubicBezTo>
                    <a:pt x="32" y="55"/>
                    <a:pt x="32" y="4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lose/>
                  <a:moveTo>
                    <a:pt x="42" y="22"/>
                  </a:moveTo>
                  <a:cubicBezTo>
                    <a:pt x="42" y="21"/>
                    <a:pt x="42" y="19"/>
                    <a:pt x="42" y="18"/>
                  </a:cubicBezTo>
                  <a:cubicBezTo>
                    <a:pt x="41" y="18"/>
                    <a:pt x="41" y="18"/>
                    <a:pt x="40" y="18"/>
                  </a:cubicBezTo>
                  <a:cubicBezTo>
                    <a:pt x="38" y="17"/>
                    <a:pt x="36" y="18"/>
                    <a:pt x="35" y="18"/>
                  </a:cubicBezTo>
                  <a:cubicBezTo>
                    <a:pt x="35" y="15"/>
                    <a:pt x="35" y="12"/>
                    <a:pt x="34" y="11"/>
                  </a:cubicBezTo>
                  <a:cubicBezTo>
                    <a:pt x="32" y="10"/>
                    <a:pt x="28" y="10"/>
                    <a:pt x="26" y="11"/>
                  </a:cubicBezTo>
                  <a:cubicBezTo>
                    <a:pt x="26" y="11"/>
                    <a:pt x="25" y="11"/>
                    <a:pt x="25" y="12"/>
                  </a:cubicBezTo>
                  <a:cubicBezTo>
                    <a:pt x="26" y="14"/>
                    <a:pt x="25" y="16"/>
                    <a:pt x="25" y="18"/>
                  </a:cubicBezTo>
                  <a:cubicBezTo>
                    <a:pt x="23" y="17"/>
                    <a:pt x="20" y="17"/>
                    <a:pt x="19" y="18"/>
                  </a:cubicBezTo>
                  <a:cubicBezTo>
                    <a:pt x="18" y="20"/>
                    <a:pt x="18" y="24"/>
                    <a:pt x="18" y="26"/>
                  </a:cubicBezTo>
                  <a:cubicBezTo>
                    <a:pt x="18" y="26"/>
                    <a:pt x="19" y="27"/>
                    <a:pt x="19" y="27"/>
                  </a:cubicBezTo>
                  <a:cubicBezTo>
                    <a:pt x="21" y="27"/>
                    <a:pt x="23" y="27"/>
                    <a:pt x="25" y="27"/>
                  </a:cubicBezTo>
                  <a:cubicBezTo>
                    <a:pt x="25" y="29"/>
                    <a:pt x="25" y="31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9" y="34"/>
                    <a:pt x="31" y="34"/>
                    <a:pt x="33" y="34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2"/>
                    <a:pt x="34" y="27"/>
                    <a:pt x="35" y="27"/>
                  </a:cubicBezTo>
                  <a:cubicBezTo>
                    <a:pt x="36" y="26"/>
                    <a:pt x="39" y="27"/>
                    <a:pt x="41" y="27"/>
                  </a:cubicBezTo>
                  <a:cubicBezTo>
                    <a:pt x="41" y="27"/>
                    <a:pt x="42" y="27"/>
                    <a:pt x="42" y="26"/>
                  </a:cubicBezTo>
                  <a:cubicBezTo>
                    <a:pt x="42" y="25"/>
                    <a:pt x="42" y="23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lose/>
                  <a:moveTo>
                    <a:pt x="39" y="25"/>
                  </a:moveTo>
                  <a:cubicBezTo>
                    <a:pt x="38" y="25"/>
                    <a:pt x="36" y="25"/>
                    <a:pt x="35" y="25"/>
                  </a:cubicBezTo>
                  <a:cubicBezTo>
                    <a:pt x="31" y="25"/>
                    <a:pt x="32" y="29"/>
                    <a:pt x="32" y="32"/>
                  </a:cubicBezTo>
                  <a:cubicBezTo>
                    <a:pt x="31" y="31"/>
                    <a:pt x="29" y="31"/>
                    <a:pt x="28" y="32"/>
                  </a:cubicBezTo>
                  <a:cubicBezTo>
                    <a:pt x="27" y="30"/>
                    <a:pt x="27" y="28"/>
                    <a:pt x="27" y="26"/>
                  </a:cubicBezTo>
                  <a:cubicBezTo>
                    <a:pt x="27" y="25"/>
                    <a:pt x="27" y="25"/>
                    <a:pt x="26" y="25"/>
                  </a:cubicBezTo>
                  <a:cubicBezTo>
                    <a:pt x="24" y="25"/>
                    <a:pt x="22" y="25"/>
                    <a:pt x="21" y="25"/>
                  </a:cubicBezTo>
                  <a:cubicBezTo>
                    <a:pt x="20" y="23"/>
                    <a:pt x="20" y="21"/>
                    <a:pt x="21" y="20"/>
                  </a:cubicBezTo>
                  <a:cubicBezTo>
                    <a:pt x="21" y="19"/>
                    <a:pt x="22" y="20"/>
                    <a:pt x="23" y="20"/>
                  </a:cubicBezTo>
                  <a:cubicBezTo>
                    <a:pt x="24" y="20"/>
                    <a:pt x="25" y="20"/>
                    <a:pt x="26" y="20"/>
                  </a:cubicBezTo>
                  <a:cubicBezTo>
                    <a:pt x="27" y="20"/>
                    <a:pt x="27" y="19"/>
                    <a:pt x="27" y="19"/>
                  </a:cubicBezTo>
                  <a:cubicBezTo>
                    <a:pt x="28" y="17"/>
                    <a:pt x="28" y="15"/>
                    <a:pt x="28" y="12"/>
                  </a:cubicBezTo>
                  <a:cubicBezTo>
                    <a:pt x="29" y="12"/>
                    <a:pt x="32" y="12"/>
                    <a:pt x="32" y="13"/>
                  </a:cubicBezTo>
                  <a:cubicBezTo>
                    <a:pt x="33" y="15"/>
                    <a:pt x="33" y="17"/>
                    <a:pt x="32" y="19"/>
                  </a:cubicBezTo>
                  <a:cubicBezTo>
                    <a:pt x="32" y="19"/>
                    <a:pt x="33" y="20"/>
                    <a:pt x="33" y="20"/>
                  </a:cubicBezTo>
                  <a:cubicBezTo>
                    <a:pt x="35" y="20"/>
                    <a:pt x="37" y="20"/>
                    <a:pt x="38" y="20"/>
                  </a:cubicBezTo>
                  <a:cubicBezTo>
                    <a:pt x="40" y="20"/>
                    <a:pt x="40" y="20"/>
                    <a:pt x="40" y="22"/>
                  </a:cubicBezTo>
                  <a:cubicBezTo>
                    <a:pt x="40" y="23"/>
                    <a:pt x="40" y="24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lose/>
                  <a:moveTo>
                    <a:pt x="61" y="6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3" y="7"/>
                    <a:pt x="66" y="9"/>
                    <a:pt x="68" y="10"/>
                  </a:cubicBezTo>
                  <a:cubicBezTo>
                    <a:pt x="72" y="13"/>
                    <a:pt x="76" y="17"/>
                    <a:pt x="79" y="21"/>
                  </a:cubicBezTo>
                  <a:cubicBezTo>
                    <a:pt x="83" y="26"/>
                    <a:pt x="87" y="30"/>
                    <a:pt x="91" y="35"/>
                  </a:cubicBezTo>
                  <a:cubicBezTo>
                    <a:pt x="95" y="38"/>
                    <a:pt x="96" y="42"/>
                    <a:pt x="95" y="47"/>
                  </a:cubicBezTo>
                  <a:cubicBezTo>
                    <a:pt x="94" y="51"/>
                    <a:pt x="92" y="52"/>
                    <a:pt x="88" y="51"/>
                  </a:cubicBezTo>
                  <a:cubicBezTo>
                    <a:pt x="88" y="51"/>
                    <a:pt x="87" y="51"/>
                    <a:pt x="87" y="50"/>
                  </a:cubicBezTo>
                  <a:cubicBezTo>
                    <a:pt x="86" y="45"/>
                    <a:pt x="81" y="41"/>
                    <a:pt x="75" y="43"/>
                  </a:cubicBezTo>
                  <a:cubicBezTo>
                    <a:pt x="73" y="43"/>
                    <a:pt x="71" y="45"/>
                    <a:pt x="69" y="48"/>
                  </a:cubicBezTo>
                  <a:cubicBezTo>
                    <a:pt x="69" y="49"/>
                    <a:pt x="68" y="50"/>
                    <a:pt x="67" y="51"/>
                  </a:cubicBezTo>
                  <a:cubicBezTo>
                    <a:pt x="65" y="52"/>
                    <a:pt x="62" y="51"/>
                    <a:pt x="59" y="51"/>
                  </a:cubicBezTo>
                  <a:cubicBezTo>
                    <a:pt x="56" y="51"/>
                    <a:pt x="53" y="51"/>
                    <a:pt x="50" y="51"/>
                  </a:cubicBezTo>
                  <a:cubicBezTo>
                    <a:pt x="44" y="51"/>
                    <a:pt x="38" y="51"/>
                    <a:pt x="32" y="51"/>
                  </a:cubicBezTo>
                  <a:cubicBezTo>
                    <a:pt x="32" y="51"/>
                    <a:pt x="31" y="51"/>
                    <a:pt x="31" y="50"/>
                  </a:cubicBezTo>
                  <a:cubicBezTo>
                    <a:pt x="30" y="44"/>
                    <a:pt x="24" y="41"/>
                    <a:pt x="18" y="43"/>
                  </a:cubicBezTo>
                  <a:cubicBezTo>
                    <a:pt x="15" y="44"/>
                    <a:pt x="14" y="46"/>
                    <a:pt x="13" y="48"/>
                  </a:cubicBezTo>
                  <a:cubicBezTo>
                    <a:pt x="12" y="50"/>
                    <a:pt x="11" y="51"/>
                    <a:pt x="9" y="51"/>
                  </a:cubicBezTo>
                  <a:cubicBezTo>
                    <a:pt x="6" y="51"/>
                    <a:pt x="1" y="51"/>
                    <a:pt x="1" y="47"/>
                  </a:cubicBezTo>
                  <a:cubicBezTo>
                    <a:pt x="0" y="44"/>
                    <a:pt x="0" y="41"/>
                    <a:pt x="3" y="40"/>
                  </a:cubicBezTo>
                  <a:cubicBezTo>
                    <a:pt x="2" y="33"/>
                    <a:pt x="2" y="26"/>
                    <a:pt x="2" y="19"/>
                  </a:cubicBezTo>
                  <a:cubicBezTo>
                    <a:pt x="2" y="16"/>
                    <a:pt x="2" y="13"/>
                    <a:pt x="2" y="9"/>
                  </a:cubicBezTo>
                  <a:cubicBezTo>
                    <a:pt x="3" y="8"/>
                    <a:pt x="3" y="6"/>
                    <a:pt x="4" y="5"/>
                  </a:cubicBezTo>
                  <a:cubicBezTo>
                    <a:pt x="6" y="3"/>
                    <a:pt x="9" y="4"/>
                    <a:pt x="11" y="4"/>
                  </a:cubicBezTo>
                  <a:cubicBezTo>
                    <a:pt x="14" y="4"/>
                    <a:pt x="17" y="3"/>
                    <a:pt x="20" y="3"/>
                  </a:cubicBezTo>
                  <a:cubicBezTo>
                    <a:pt x="26" y="3"/>
                    <a:pt x="32" y="3"/>
                    <a:pt x="38" y="3"/>
                  </a:cubicBezTo>
                  <a:cubicBezTo>
                    <a:pt x="43" y="3"/>
                    <a:pt x="48" y="3"/>
                    <a:pt x="52" y="4"/>
                  </a:cubicBezTo>
                  <a:cubicBezTo>
                    <a:pt x="52" y="3"/>
                    <a:pt x="52" y="1"/>
                    <a:pt x="53" y="1"/>
                  </a:cubicBezTo>
                  <a:cubicBezTo>
                    <a:pt x="54" y="0"/>
                    <a:pt x="56" y="0"/>
                    <a:pt x="57" y="0"/>
                  </a:cubicBezTo>
                  <a:cubicBezTo>
                    <a:pt x="58" y="0"/>
                    <a:pt x="59" y="0"/>
                    <a:pt x="60" y="1"/>
                  </a:cubicBezTo>
                  <a:cubicBezTo>
                    <a:pt x="61" y="3"/>
                    <a:pt x="61" y="4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lose/>
                  <a:moveTo>
                    <a:pt x="54" y="4"/>
                  </a:moveTo>
                  <a:cubicBezTo>
                    <a:pt x="56" y="5"/>
                    <a:pt x="58" y="5"/>
                    <a:pt x="59" y="6"/>
                  </a:cubicBezTo>
                  <a:cubicBezTo>
                    <a:pt x="59" y="5"/>
                    <a:pt x="59" y="4"/>
                    <a:pt x="59" y="3"/>
                  </a:cubicBezTo>
                  <a:cubicBezTo>
                    <a:pt x="59" y="3"/>
                    <a:pt x="59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5" y="2"/>
                    <a:pt x="55" y="2"/>
                  </a:cubicBezTo>
                  <a:cubicBezTo>
                    <a:pt x="54" y="2"/>
                    <a:pt x="54" y="2"/>
                    <a:pt x="54" y="3"/>
                  </a:cubicBezTo>
                  <a:cubicBezTo>
                    <a:pt x="54" y="3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lose/>
                  <a:moveTo>
                    <a:pt x="78" y="27"/>
                  </a:moveTo>
                  <a:cubicBezTo>
                    <a:pt x="75" y="22"/>
                    <a:pt x="70" y="16"/>
                    <a:pt x="64" y="15"/>
                  </a:cubicBezTo>
                  <a:cubicBezTo>
                    <a:pt x="62" y="15"/>
                    <a:pt x="59" y="14"/>
                    <a:pt x="58" y="16"/>
                  </a:cubicBezTo>
                  <a:cubicBezTo>
                    <a:pt x="57" y="17"/>
                    <a:pt x="58" y="19"/>
                    <a:pt x="58" y="20"/>
                  </a:cubicBezTo>
                  <a:cubicBezTo>
                    <a:pt x="58" y="22"/>
                    <a:pt x="58" y="23"/>
                    <a:pt x="58" y="24"/>
                  </a:cubicBezTo>
                  <a:cubicBezTo>
                    <a:pt x="58" y="26"/>
                    <a:pt x="57" y="28"/>
                    <a:pt x="58" y="29"/>
                  </a:cubicBezTo>
                  <a:cubicBezTo>
                    <a:pt x="58" y="32"/>
                    <a:pt x="62" y="31"/>
                    <a:pt x="64" y="31"/>
                  </a:cubicBezTo>
                  <a:cubicBezTo>
                    <a:pt x="67" y="31"/>
                    <a:pt x="69" y="31"/>
                    <a:pt x="71" y="31"/>
                  </a:cubicBezTo>
                  <a:cubicBezTo>
                    <a:pt x="73" y="31"/>
                    <a:pt x="76" y="31"/>
                    <a:pt x="78" y="31"/>
                  </a:cubicBezTo>
                  <a:cubicBezTo>
                    <a:pt x="80" y="31"/>
                    <a:pt x="80" y="29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lose/>
                  <a:moveTo>
                    <a:pt x="77" y="29"/>
                  </a:moveTo>
                  <a:cubicBezTo>
                    <a:pt x="77" y="28"/>
                    <a:pt x="75" y="26"/>
                    <a:pt x="75" y="26"/>
                  </a:cubicBezTo>
                  <a:cubicBezTo>
                    <a:pt x="73" y="24"/>
                    <a:pt x="72" y="22"/>
                    <a:pt x="70" y="20"/>
                  </a:cubicBezTo>
                  <a:cubicBezTo>
                    <a:pt x="68" y="18"/>
                    <a:pt x="66" y="18"/>
                    <a:pt x="63" y="18"/>
                  </a:cubicBezTo>
                  <a:cubicBezTo>
                    <a:pt x="62" y="18"/>
                    <a:pt x="60" y="17"/>
                    <a:pt x="60" y="18"/>
                  </a:cubicBezTo>
                  <a:cubicBezTo>
                    <a:pt x="59" y="18"/>
                    <a:pt x="60" y="20"/>
                    <a:pt x="60" y="21"/>
                  </a:cubicBezTo>
                  <a:cubicBezTo>
                    <a:pt x="60" y="23"/>
                    <a:pt x="60" y="25"/>
                    <a:pt x="59" y="28"/>
                  </a:cubicBezTo>
                  <a:cubicBezTo>
                    <a:pt x="60" y="28"/>
                    <a:pt x="60" y="29"/>
                    <a:pt x="61" y="29"/>
                  </a:cubicBezTo>
                  <a:cubicBezTo>
                    <a:pt x="62" y="29"/>
                    <a:pt x="63" y="29"/>
                    <a:pt x="64" y="29"/>
                  </a:cubicBezTo>
                  <a:cubicBezTo>
                    <a:pt x="67" y="29"/>
                    <a:pt x="70" y="29"/>
                    <a:pt x="73" y="29"/>
                  </a:cubicBezTo>
                  <a:cubicBezTo>
                    <a:pt x="73" y="29"/>
                    <a:pt x="77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lose/>
                  <a:moveTo>
                    <a:pt x="92" y="41"/>
                  </a:moveTo>
                  <a:cubicBezTo>
                    <a:pt x="89" y="41"/>
                    <a:pt x="86" y="42"/>
                    <a:pt x="83" y="41"/>
                  </a:cubicBezTo>
                  <a:cubicBezTo>
                    <a:pt x="78" y="39"/>
                    <a:pt x="73" y="40"/>
                    <a:pt x="69" y="43"/>
                  </a:cubicBezTo>
                  <a:cubicBezTo>
                    <a:pt x="69" y="44"/>
                    <a:pt x="68" y="45"/>
                    <a:pt x="67" y="46"/>
                  </a:cubicBezTo>
                  <a:cubicBezTo>
                    <a:pt x="56" y="44"/>
                    <a:pt x="44" y="45"/>
                    <a:pt x="32" y="45"/>
                  </a:cubicBezTo>
                  <a:cubicBezTo>
                    <a:pt x="29" y="41"/>
                    <a:pt x="24" y="39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8" y="40"/>
                  </a:cubicBezTo>
                  <a:cubicBezTo>
                    <a:pt x="14" y="40"/>
                    <a:pt x="10" y="40"/>
                    <a:pt x="5" y="40"/>
                  </a:cubicBezTo>
                  <a:cubicBezTo>
                    <a:pt x="5" y="34"/>
                    <a:pt x="5" y="28"/>
                    <a:pt x="5" y="22"/>
                  </a:cubicBezTo>
                  <a:cubicBezTo>
                    <a:pt x="5" y="19"/>
                    <a:pt x="5" y="16"/>
                    <a:pt x="5" y="13"/>
                  </a:cubicBezTo>
                  <a:cubicBezTo>
                    <a:pt x="5" y="12"/>
                    <a:pt x="5" y="10"/>
                    <a:pt x="5" y="9"/>
                  </a:cubicBezTo>
                  <a:cubicBezTo>
                    <a:pt x="6" y="6"/>
                    <a:pt x="8" y="7"/>
                    <a:pt x="10" y="6"/>
                  </a:cubicBezTo>
                  <a:cubicBezTo>
                    <a:pt x="22" y="6"/>
                    <a:pt x="34" y="6"/>
                    <a:pt x="45" y="6"/>
                  </a:cubicBezTo>
                  <a:cubicBezTo>
                    <a:pt x="51" y="6"/>
                    <a:pt x="57" y="7"/>
                    <a:pt x="62" y="10"/>
                  </a:cubicBezTo>
                  <a:cubicBezTo>
                    <a:pt x="67" y="12"/>
                    <a:pt x="71" y="16"/>
                    <a:pt x="75" y="20"/>
                  </a:cubicBezTo>
                  <a:cubicBezTo>
                    <a:pt x="79" y="25"/>
                    <a:pt x="83" y="29"/>
                    <a:pt x="87" y="33"/>
                  </a:cubicBezTo>
                  <a:cubicBezTo>
                    <a:pt x="89" y="35"/>
                    <a:pt x="92" y="38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lose/>
                  <a:moveTo>
                    <a:pt x="86" y="43"/>
                  </a:moveTo>
                  <a:cubicBezTo>
                    <a:pt x="87" y="45"/>
                    <a:pt x="89" y="47"/>
                    <a:pt x="89" y="49"/>
                  </a:cubicBezTo>
                  <a:cubicBezTo>
                    <a:pt x="92" y="49"/>
                    <a:pt x="93" y="46"/>
                    <a:pt x="93" y="43"/>
                  </a:cubicBezTo>
                  <a:cubicBezTo>
                    <a:pt x="91" y="43"/>
                    <a:pt x="88" y="43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lose/>
                  <a:moveTo>
                    <a:pt x="33" y="47"/>
                  </a:moveTo>
                  <a:cubicBezTo>
                    <a:pt x="33" y="48"/>
                    <a:pt x="33" y="48"/>
                    <a:pt x="33" y="49"/>
                  </a:cubicBezTo>
                  <a:cubicBezTo>
                    <a:pt x="40" y="49"/>
                    <a:pt x="47" y="49"/>
                    <a:pt x="54" y="49"/>
                  </a:cubicBezTo>
                  <a:cubicBezTo>
                    <a:pt x="57" y="49"/>
                    <a:pt x="61" y="49"/>
                    <a:pt x="64" y="49"/>
                  </a:cubicBezTo>
                  <a:cubicBezTo>
                    <a:pt x="65" y="48"/>
                    <a:pt x="66" y="48"/>
                    <a:pt x="66" y="48"/>
                  </a:cubicBezTo>
                  <a:cubicBezTo>
                    <a:pt x="55" y="47"/>
                    <a:pt x="44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lose/>
                  <a:moveTo>
                    <a:pt x="12" y="45"/>
                  </a:moveTo>
                  <a:cubicBezTo>
                    <a:pt x="11" y="46"/>
                    <a:pt x="11" y="47"/>
                    <a:pt x="10" y="48"/>
                  </a:cubicBezTo>
                  <a:cubicBezTo>
                    <a:pt x="10" y="48"/>
                    <a:pt x="8" y="48"/>
                    <a:pt x="7" y="48"/>
                  </a:cubicBezTo>
                  <a:cubicBezTo>
                    <a:pt x="6" y="48"/>
                    <a:pt x="5" y="48"/>
                    <a:pt x="4" y="48"/>
                  </a:cubicBezTo>
                  <a:cubicBezTo>
                    <a:pt x="3" y="47"/>
                    <a:pt x="2" y="43"/>
                    <a:pt x="3" y="41"/>
                  </a:cubicBezTo>
                  <a:cubicBezTo>
                    <a:pt x="4" y="42"/>
                    <a:pt x="4" y="42"/>
                    <a:pt x="5" y="41"/>
                  </a:cubicBezTo>
                  <a:cubicBezTo>
                    <a:pt x="8" y="42"/>
                    <a:pt x="11" y="42"/>
                    <a:pt x="14" y="42"/>
                  </a:cubicBezTo>
                  <a:cubicBezTo>
                    <a:pt x="13" y="43"/>
                    <a:pt x="12" y="44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  <a:moveTo>
                    <a:pt x="81" y="44"/>
                  </a:moveTo>
                  <a:cubicBezTo>
                    <a:pt x="78" y="42"/>
                    <a:pt x="75" y="43"/>
                    <a:pt x="72" y="45"/>
                  </a:cubicBezTo>
                  <a:cubicBezTo>
                    <a:pt x="68" y="48"/>
                    <a:pt x="67" y="54"/>
                    <a:pt x="70" y="58"/>
                  </a:cubicBezTo>
                  <a:cubicBezTo>
                    <a:pt x="74" y="63"/>
                    <a:pt x="81" y="63"/>
                    <a:pt x="85" y="58"/>
                  </a:cubicBezTo>
                  <a:cubicBezTo>
                    <a:pt x="89" y="53"/>
                    <a:pt x="87" y="46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4" y="56"/>
                  </a:moveTo>
                  <a:cubicBezTo>
                    <a:pt x="84" y="56"/>
                    <a:pt x="84" y="56"/>
                    <a:pt x="84" y="56"/>
                  </a:cubicBezTo>
                  <a:cubicBezTo>
                    <a:pt x="86" y="52"/>
                    <a:pt x="84" y="47"/>
                    <a:pt x="80" y="45"/>
                  </a:cubicBezTo>
                  <a:cubicBezTo>
                    <a:pt x="76" y="44"/>
                    <a:pt x="72" y="47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3"/>
                    <a:pt x="71" y="57"/>
                    <a:pt x="73" y="59"/>
                  </a:cubicBezTo>
                  <a:cubicBezTo>
                    <a:pt x="77" y="61"/>
                    <a:pt x="82" y="60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lose/>
                  <a:moveTo>
                    <a:pt x="79" y="48"/>
                  </a:moveTo>
                  <a:cubicBezTo>
                    <a:pt x="77" y="47"/>
                    <a:pt x="73" y="48"/>
                    <a:pt x="72" y="51"/>
                  </a:cubicBezTo>
                  <a:cubicBezTo>
                    <a:pt x="72" y="51"/>
                    <a:pt x="72" y="52"/>
                    <a:pt x="72" y="52"/>
                  </a:cubicBezTo>
                  <a:cubicBezTo>
                    <a:pt x="72" y="53"/>
                    <a:pt x="73" y="55"/>
                    <a:pt x="74" y="56"/>
                  </a:cubicBezTo>
                  <a:cubicBezTo>
                    <a:pt x="77" y="58"/>
                    <a:pt x="80" y="58"/>
                    <a:pt x="82" y="55"/>
                  </a:cubicBezTo>
                  <a:cubicBezTo>
                    <a:pt x="83" y="52"/>
                    <a:pt x="82" y="49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lose/>
                  <a:moveTo>
                    <a:pt x="80" y="54"/>
                  </a:moveTo>
                  <a:cubicBezTo>
                    <a:pt x="81" y="52"/>
                    <a:pt x="80" y="50"/>
                    <a:pt x="78" y="49"/>
                  </a:cubicBezTo>
                  <a:cubicBezTo>
                    <a:pt x="76" y="49"/>
                    <a:pt x="75" y="50"/>
                    <a:pt x="74" y="51"/>
                  </a:cubicBezTo>
                  <a:cubicBezTo>
                    <a:pt x="74" y="52"/>
                    <a:pt x="74" y="54"/>
                    <a:pt x="75" y="55"/>
                  </a:cubicBezTo>
                  <a:cubicBezTo>
                    <a:pt x="77" y="56"/>
                    <a:pt x="79" y="56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lose/>
                  <a:moveTo>
                    <a:pt x="26" y="51"/>
                  </a:moveTo>
                  <a:cubicBezTo>
                    <a:pt x="27" y="53"/>
                    <a:pt x="26" y="56"/>
                    <a:pt x="23" y="57"/>
                  </a:cubicBezTo>
                  <a:cubicBezTo>
                    <a:pt x="20" y="58"/>
                    <a:pt x="17" y="56"/>
                    <a:pt x="17" y="53"/>
                  </a:cubicBezTo>
                  <a:cubicBezTo>
                    <a:pt x="16" y="51"/>
                    <a:pt x="18" y="49"/>
                    <a:pt x="19" y="49"/>
                  </a:cubicBezTo>
                  <a:cubicBezTo>
                    <a:pt x="22" y="47"/>
                    <a:pt x="25" y="48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2" y="56"/>
                  </a:moveTo>
                  <a:cubicBezTo>
                    <a:pt x="20" y="56"/>
                    <a:pt x="19" y="55"/>
                    <a:pt x="18" y="53"/>
                  </a:cubicBezTo>
                  <a:cubicBezTo>
                    <a:pt x="18" y="52"/>
                    <a:pt x="19" y="50"/>
                    <a:pt x="20" y="50"/>
                  </a:cubicBezTo>
                  <a:cubicBezTo>
                    <a:pt x="22" y="49"/>
                    <a:pt x="24" y="49"/>
                    <a:pt x="25" y="51"/>
                  </a:cubicBezTo>
                  <a:cubicBezTo>
                    <a:pt x="25" y="53"/>
                    <a:pt x="24" y="55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lose/>
                  <a:moveTo>
                    <a:pt x="26" y="58"/>
                  </a:moveTo>
                  <a:cubicBezTo>
                    <a:pt x="24" y="61"/>
                    <a:pt x="19" y="61"/>
                    <a:pt x="16" y="58"/>
                  </a:cubicBezTo>
                  <a:cubicBezTo>
                    <a:pt x="13" y="55"/>
                    <a:pt x="14" y="50"/>
                    <a:pt x="16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4" y="41"/>
                    <a:pt x="34" y="52"/>
                    <a:pt x="26" y="58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POWERPOINT ICONS</a:t>
            </a:r>
          </a:p>
        </p:txBody>
      </p:sp>
      <p:grpSp>
        <p:nvGrpSpPr>
          <p:cNvPr id="1258" name="Group 1257"/>
          <p:cNvGrpSpPr/>
          <p:nvPr/>
        </p:nvGrpSpPr>
        <p:grpSpPr>
          <a:xfrm>
            <a:off x="709613" y="4724400"/>
            <a:ext cx="733425" cy="552450"/>
            <a:chOff x="2747963" y="2319338"/>
            <a:chExt cx="733425" cy="552450"/>
          </a:xfrm>
        </p:grpSpPr>
        <p:sp>
          <p:nvSpPr>
            <p:cNvPr id="255" name="Freeform 440"/>
            <p:cNvSpPr>
              <a:spLocks/>
            </p:cNvSpPr>
            <p:nvPr/>
          </p:nvSpPr>
          <p:spPr bwMode="auto">
            <a:xfrm>
              <a:off x="2762251" y="2352674"/>
              <a:ext cx="128589" cy="214314"/>
            </a:xfrm>
            <a:custGeom>
              <a:avLst/>
              <a:gdLst>
                <a:gd name="T0" fmla="*/ 10 w 13"/>
                <a:gd name="T1" fmla="*/ 1 h 22"/>
                <a:gd name="T2" fmla="*/ 5 w 13"/>
                <a:gd name="T3" fmla="*/ 11 h 22"/>
                <a:gd name="T4" fmla="*/ 0 w 13"/>
                <a:gd name="T5" fmla="*/ 20 h 22"/>
                <a:gd name="T6" fmla="*/ 2 w 13"/>
                <a:gd name="T7" fmla="*/ 21 h 22"/>
                <a:gd name="T8" fmla="*/ 7 w 13"/>
                <a:gd name="T9" fmla="*/ 12 h 22"/>
                <a:gd name="T10" fmla="*/ 12 w 13"/>
                <a:gd name="T11" fmla="*/ 3 h 22"/>
                <a:gd name="T12" fmla="*/ 10 w 13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2">
                  <a:moveTo>
                    <a:pt x="10" y="1"/>
                  </a:moveTo>
                  <a:cubicBezTo>
                    <a:pt x="8" y="5"/>
                    <a:pt x="6" y="8"/>
                    <a:pt x="5" y="11"/>
                  </a:cubicBezTo>
                  <a:cubicBezTo>
                    <a:pt x="3" y="14"/>
                    <a:pt x="1" y="17"/>
                    <a:pt x="0" y="20"/>
                  </a:cubicBezTo>
                  <a:cubicBezTo>
                    <a:pt x="0" y="21"/>
                    <a:pt x="2" y="22"/>
                    <a:pt x="2" y="21"/>
                  </a:cubicBezTo>
                  <a:cubicBezTo>
                    <a:pt x="4" y="19"/>
                    <a:pt x="6" y="15"/>
                    <a:pt x="7" y="12"/>
                  </a:cubicBezTo>
                  <a:cubicBezTo>
                    <a:pt x="9" y="9"/>
                    <a:pt x="10" y="6"/>
                    <a:pt x="12" y="3"/>
                  </a:cubicBezTo>
                  <a:cubicBezTo>
                    <a:pt x="13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41"/>
            <p:cNvSpPr>
              <a:spLocks/>
            </p:cNvSpPr>
            <p:nvPr/>
          </p:nvSpPr>
          <p:spPr bwMode="auto">
            <a:xfrm>
              <a:off x="2790826" y="2319338"/>
              <a:ext cx="166689" cy="304800"/>
            </a:xfrm>
            <a:custGeom>
              <a:avLst/>
              <a:gdLst>
                <a:gd name="T0" fmla="*/ 14 w 17"/>
                <a:gd name="T1" fmla="*/ 2 h 31"/>
                <a:gd name="T2" fmla="*/ 1 w 17"/>
                <a:gd name="T3" fmla="*/ 29 h 31"/>
                <a:gd name="T4" fmla="*/ 3 w 17"/>
                <a:gd name="T5" fmla="*/ 30 h 31"/>
                <a:gd name="T6" fmla="*/ 16 w 17"/>
                <a:gd name="T7" fmla="*/ 3 h 31"/>
                <a:gd name="T8" fmla="*/ 14 w 17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1">
                  <a:moveTo>
                    <a:pt x="14" y="2"/>
                  </a:moveTo>
                  <a:cubicBezTo>
                    <a:pt x="9" y="11"/>
                    <a:pt x="4" y="20"/>
                    <a:pt x="1" y="29"/>
                  </a:cubicBezTo>
                  <a:cubicBezTo>
                    <a:pt x="0" y="30"/>
                    <a:pt x="2" y="31"/>
                    <a:pt x="3" y="30"/>
                  </a:cubicBezTo>
                  <a:cubicBezTo>
                    <a:pt x="8" y="21"/>
                    <a:pt x="11" y="12"/>
                    <a:pt x="16" y="3"/>
                  </a:cubicBezTo>
                  <a:cubicBezTo>
                    <a:pt x="17" y="2"/>
                    <a:pt x="15" y="0"/>
                    <a:pt x="1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42"/>
            <p:cNvSpPr>
              <a:spLocks/>
            </p:cNvSpPr>
            <p:nvPr/>
          </p:nvSpPr>
          <p:spPr bwMode="auto">
            <a:xfrm>
              <a:off x="2838451" y="2333624"/>
              <a:ext cx="176214" cy="352425"/>
            </a:xfrm>
            <a:custGeom>
              <a:avLst/>
              <a:gdLst>
                <a:gd name="T0" fmla="*/ 15 w 18"/>
                <a:gd name="T1" fmla="*/ 2 h 36"/>
                <a:gd name="T2" fmla="*/ 1 w 18"/>
                <a:gd name="T3" fmla="*/ 33 h 36"/>
                <a:gd name="T4" fmla="*/ 3 w 18"/>
                <a:gd name="T5" fmla="*/ 34 h 36"/>
                <a:gd name="T6" fmla="*/ 17 w 18"/>
                <a:gd name="T7" fmla="*/ 3 h 36"/>
                <a:gd name="T8" fmla="*/ 15 w 18"/>
                <a:gd name="T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6">
                  <a:moveTo>
                    <a:pt x="15" y="2"/>
                  </a:moveTo>
                  <a:cubicBezTo>
                    <a:pt x="10" y="12"/>
                    <a:pt x="5" y="23"/>
                    <a:pt x="1" y="33"/>
                  </a:cubicBezTo>
                  <a:cubicBezTo>
                    <a:pt x="0" y="35"/>
                    <a:pt x="2" y="36"/>
                    <a:pt x="3" y="34"/>
                  </a:cubicBezTo>
                  <a:cubicBezTo>
                    <a:pt x="8" y="24"/>
                    <a:pt x="12" y="13"/>
                    <a:pt x="17" y="3"/>
                  </a:cubicBezTo>
                  <a:cubicBezTo>
                    <a:pt x="18" y="2"/>
                    <a:pt x="16" y="0"/>
                    <a:pt x="15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43"/>
            <p:cNvSpPr>
              <a:spLocks/>
            </p:cNvSpPr>
            <p:nvPr/>
          </p:nvSpPr>
          <p:spPr bwMode="auto">
            <a:xfrm>
              <a:off x="2890837" y="2371724"/>
              <a:ext cx="176214" cy="342900"/>
            </a:xfrm>
            <a:custGeom>
              <a:avLst/>
              <a:gdLst>
                <a:gd name="T0" fmla="*/ 15 w 18"/>
                <a:gd name="T1" fmla="*/ 1 h 35"/>
                <a:gd name="T2" fmla="*/ 0 w 18"/>
                <a:gd name="T3" fmla="*/ 32 h 35"/>
                <a:gd name="T4" fmla="*/ 3 w 18"/>
                <a:gd name="T5" fmla="*/ 33 h 35"/>
                <a:gd name="T6" fmla="*/ 17 w 18"/>
                <a:gd name="T7" fmla="*/ 2 h 35"/>
                <a:gd name="T8" fmla="*/ 15 w 18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5">
                  <a:moveTo>
                    <a:pt x="15" y="1"/>
                  </a:moveTo>
                  <a:cubicBezTo>
                    <a:pt x="10" y="11"/>
                    <a:pt x="5" y="22"/>
                    <a:pt x="0" y="32"/>
                  </a:cubicBezTo>
                  <a:cubicBezTo>
                    <a:pt x="0" y="34"/>
                    <a:pt x="2" y="35"/>
                    <a:pt x="3" y="33"/>
                  </a:cubicBezTo>
                  <a:cubicBezTo>
                    <a:pt x="8" y="23"/>
                    <a:pt x="12" y="13"/>
                    <a:pt x="17" y="2"/>
                  </a:cubicBezTo>
                  <a:cubicBezTo>
                    <a:pt x="18" y="1"/>
                    <a:pt x="16" y="0"/>
                    <a:pt x="1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44"/>
            <p:cNvSpPr>
              <a:spLocks/>
            </p:cNvSpPr>
            <p:nvPr/>
          </p:nvSpPr>
          <p:spPr bwMode="auto">
            <a:xfrm>
              <a:off x="2938462" y="2419349"/>
              <a:ext cx="166689" cy="342900"/>
            </a:xfrm>
            <a:custGeom>
              <a:avLst/>
              <a:gdLst>
                <a:gd name="T0" fmla="*/ 14 w 17"/>
                <a:gd name="T1" fmla="*/ 1 h 35"/>
                <a:gd name="T2" fmla="*/ 0 w 17"/>
                <a:gd name="T3" fmla="*/ 33 h 35"/>
                <a:gd name="T4" fmla="*/ 2 w 17"/>
                <a:gd name="T5" fmla="*/ 34 h 35"/>
                <a:gd name="T6" fmla="*/ 16 w 17"/>
                <a:gd name="T7" fmla="*/ 2 h 35"/>
                <a:gd name="T8" fmla="*/ 14 w 17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5">
                  <a:moveTo>
                    <a:pt x="14" y="1"/>
                  </a:moveTo>
                  <a:cubicBezTo>
                    <a:pt x="9" y="11"/>
                    <a:pt x="3" y="22"/>
                    <a:pt x="0" y="33"/>
                  </a:cubicBezTo>
                  <a:cubicBezTo>
                    <a:pt x="0" y="34"/>
                    <a:pt x="1" y="35"/>
                    <a:pt x="2" y="34"/>
                  </a:cubicBezTo>
                  <a:cubicBezTo>
                    <a:pt x="8" y="24"/>
                    <a:pt x="12" y="12"/>
                    <a:pt x="16" y="2"/>
                  </a:cubicBezTo>
                  <a:cubicBezTo>
                    <a:pt x="17" y="1"/>
                    <a:pt x="15" y="0"/>
                    <a:pt x="1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45"/>
            <p:cNvSpPr>
              <a:spLocks/>
            </p:cNvSpPr>
            <p:nvPr/>
          </p:nvSpPr>
          <p:spPr bwMode="auto">
            <a:xfrm>
              <a:off x="2976562" y="2362199"/>
              <a:ext cx="204789" cy="438150"/>
            </a:xfrm>
            <a:custGeom>
              <a:avLst/>
              <a:gdLst>
                <a:gd name="T0" fmla="*/ 19 w 21"/>
                <a:gd name="T1" fmla="*/ 2 h 45"/>
                <a:gd name="T2" fmla="*/ 1 w 21"/>
                <a:gd name="T3" fmla="*/ 42 h 45"/>
                <a:gd name="T4" fmla="*/ 3 w 21"/>
                <a:gd name="T5" fmla="*/ 44 h 45"/>
                <a:gd name="T6" fmla="*/ 21 w 21"/>
                <a:gd name="T7" fmla="*/ 3 h 45"/>
                <a:gd name="T8" fmla="*/ 19 w 21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5">
                  <a:moveTo>
                    <a:pt x="19" y="2"/>
                  </a:moveTo>
                  <a:cubicBezTo>
                    <a:pt x="13" y="15"/>
                    <a:pt x="6" y="29"/>
                    <a:pt x="1" y="42"/>
                  </a:cubicBezTo>
                  <a:cubicBezTo>
                    <a:pt x="0" y="44"/>
                    <a:pt x="3" y="45"/>
                    <a:pt x="3" y="44"/>
                  </a:cubicBezTo>
                  <a:cubicBezTo>
                    <a:pt x="9" y="30"/>
                    <a:pt x="15" y="16"/>
                    <a:pt x="21" y="3"/>
                  </a:cubicBezTo>
                  <a:cubicBezTo>
                    <a:pt x="21" y="2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46"/>
            <p:cNvSpPr>
              <a:spLocks/>
            </p:cNvSpPr>
            <p:nvPr/>
          </p:nvSpPr>
          <p:spPr bwMode="auto">
            <a:xfrm>
              <a:off x="3033712" y="2319338"/>
              <a:ext cx="238125" cy="509589"/>
            </a:xfrm>
            <a:custGeom>
              <a:avLst/>
              <a:gdLst>
                <a:gd name="T0" fmla="*/ 21 w 24"/>
                <a:gd name="T1" fmla="*/ 1 h 52"/>
                <a:gd name="T2" fmla="*/ 1 w 24"/>
                <a:gd name="T3" fmla="*/ 49 h 52"/>
                <a:gd name="T4" fmla="*/ 4 w 24"/>
                <a:gd name="T5" fmla="*/ 50 h 52"/>
                <a:gd name="T6" fmla="*/ 23 w 24"/>
                <a:gd name="T7" fmla="*/ 2 h 52"/>
                <a:gd name="T8" fmla="*/ 21 w 24"/>
                <a:gd name="T9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2">
                  <a:moveTo>
                    <a:pt x="21" y="1"/>
                  </a:moveTo>
                  <a:cubicBezTo>
                    <a:pt x="15" y="18"/>
                    <a:pt x="8" y="33"/>
                    <a:pt x="1" y="49"/>
                  </a:cubicBezTo>
                  <a:cubicBezTo>
                    <a:pt x="0" y="51"/>
                    <a:pt x="3" y="52"/>
                    <a:pt x="4" y="50"/>
                  </a:cubicBezTo>
                  <a:cubicBezTo>
                    <a:pt x="11" y="35"/>
                    <a:pt x="18" y="18"/>
                    <a:pt x="23" y="2"/>
                  </a:cubicBezTo>
                  <a:cubicBezTo>
                    <a:pt x="24" y="1"/>
                    <a:pt x="21" y="0"/>
                    <a:pt x="2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47"/>
            <p:cNvSpPr>
              <a:spLocks/>
            </p:cNvSpPr>
            <p:nvPr/>
          </p:nvSpPr>
          <p:spPr bwMode="auto">
            <a:xfrm>
              <a:off x="3105151" y="2343149"/>
              <a:ext cx="223839" cy="500064"/>
            </a:xfrm>
            <a:custGeom>
              <a:avLst/>
              <a:gdLst>
                <a:gd name="T0" fmla="*/ 22 w 23"/>
                <a:gd name="T1" fmla="*/ 0 h 51"/>
                <a:gd name="T2" fmla="*/ 20 w 23"/>
                <a:gd name="T3" fmla="*/ 0 h 51"/>
                <a:gd name="T4" fmla="*/ 1 w 23"/>
                <a:gd name="T5" fmla="*/ 49 h 51"/>
                <a:gd name="T6" fmla="*/ 3 w 23"/>
                <a:gd name="T7" fmla="*/ 50 h 51"/>
                <a:gd name="T8" fmla="*/ 23 w 23"/>
                <a:gd name="T9" fmla="*/ 0 h 51"/>
                <a:gd name="T10" fmla="*/ 22 w 23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1">
                  <a:moveTo>
                    <a:pt x="22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17"/>
                    <a:pt x="7" y="32"/>
                    <a:pt x="1" y="49"/>
                  </a:cubicBezTo>
                  <a:cubicBezTo>
                    <a:pt x="0" y="51"/>
                    <a:pt x="2" y="51"/>
                    <a:pt x="3" y="50"/>
                  </a:cubicBezTo>
                  <a:cubicBezTo>
                    <a:pt x="12" y="35"/>
                    <a:pt x="17" y="17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48"/>
            <p:cNvSpPr>
              <a:spLocks/>
            </p:cNvSpPr>
            <p:nvPr/>
          </p:nvSpPr>
          <p:spPr bwMode="auto">
            <a:xfrm>
              <a:off x="3224212" y="2352674"/>
              <a:ext cx="161925" cy="419100"/>
            </a:xfrm>
            <a:custGeom>
              <a:avLst/>
              <a:gdLst>
                <a:gd name="T0" fmla="*/ 14 w 17"/>
                <a:gd name="T1" fmla="*/ 2 h 43"/>
                <a:gd name="T2" fmla="*/ 0 w 17"/>
                <a:gd name="T3" fmla="*/ 40 h 43"/>
                <a:gd name="T4" fmla="*/ 3 w 17"/>
                <a:gd name="T5" fmla="*/ 41 h 43"/>
                <a:gd name="T6" fmla="*/ 16 w 17"/>
                <a:gd name="T7" fmla="*/ 3 h 43"/>
                <a:gd name="T8" fmla="*/ 14 w 17"/>
                <a:gd name="T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4" y="2"/>
                  </a:moveTo>
                  <a:cubicBezTo>
                    <a:pt x="10" y="15"/>
                    <a:pt x="5" y="27"/>
                    <a:pt x="0" y="40"/>
                  </a:cubicBezTo>
                  <a:cubicBezTo>
                    <a:pt x="0" y="42"/>
                    <a:pt x="2" y="43"/>
                    <a:pt x="3" y="41"/>
                  </a:cubicBezTo>
                  <a:cubicBezTo>
                    <a:pt x="9" y="29"/>
                    <a:pt x="13" y="16"/>
                    <a:pt x="16" y="3"/>
                  </a:cubicBezTo>
                  <a:cubicBezTo>
                    <a:pt x="17" y="1"/>
                    <a:pt x="15" y="0"/>
                    <a:pt x="1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49"/>
            <p:cNvSpPr>
              <a:spLocks/>
            </p:cNvSpPr>
            <p:nvPr/>
          </p:nvSpPr>
          <p:spPr bwMode="auto">
            <a:xfrm>
              <a:off x="3319462" y="2400299"/>
              <a:ext cx="119064" cy="276225"/>
            </a:xfrm>
            <a:custGeom>
              <a:avLst/>
              <a:gdLst>
                <a:gd name="T0" fmla="*/ 9 w 12"/>
                <a:gd name="T1" fmla="*/ 1 h 28"/>
                <a:gd name="T2" fmla="*/ 0 w 12"/>
                <a:gd name="T3" fmla="*/ 27 h 28"/>
                <a:gd name="T4" fmla="*/ 2 w 12"/>
                <a:gd name="T5" fmla="*/ 28 h 28"/>
                <a:gd name="T6" fmla="*/ 6 w 12"/>
                <a:gd name="T7" fmla="*/ 17 h 28"/>
                <a:gd name="T8" fmla="*/ 11 w 12"/>
                <a:gd name="T9" fmla="*/ 2 h 28"/>
                <a:gd name="T10" fmla="*/ 9 w 12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8">
                  <a:moveTo>
                    <a:pt x="9" y="1"/>
                  </a:moveTo>
                  <a:cubicBezTo>
                    <a:pt x="6" y="10"/>
                    <a:pt x="3" y="18"/>
                    <a:pt x="0" y="27"/>
                  </a:cubicBezTo>
                  <a:cubicBezTo>
                    <a:pt x="0" y="28"/>
                    <a:pt x="1" y="28"/>
                    <a:pt x="2" y="28"/>
                  </a:cubicBezTo>
                  <a:cubicBezTo>
                    <a:pt x="5" y="25"/>
                    <a:pt x="5" y="21"/>
                    <a:pt x="6" y="17"/>
                  </a:cubicBezTo>
                  <a:cubicBezTo>
                    <a:pt x="8" y="12"/>
                    <a:pt x="10" y="7"/>
                    <a:pt x="11" y="2"/>
                  </a:cubicBezTo>
                  <a:cubicBezTo>
                    <a:pt x="12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50"/>
            <p:cNvSpPr>
              <a:spLocks/>
            </p:cNvSpPr>
            <p:nvPr/>
          </p:nvSpPr>
          <p:spPr bwMode="auto">
            <a:xfrm>
              <a:off x="3400426" y="2466974"/>
              <a:ext cx="57150" cy="138114"/>
            </a:xfrm>
            <a:custGeom>
              <a:avLst/>
              <a:gdLst>
                <a:gd name="T0" fmla="*/ 3 w 6"/>
                <a:gd name="T1" fmla="*/ 2 h 14"/>
                <a:gd name="T2" fmla="*/ 2 w 6"/>
                <a:gd name="T3" fmla="*/ 7 h 14"/>
                <a:gd name="T4" fmla="*/ 0 w 6"/>
                <a:gd name="T5" fmla="*/ 12 h 14"/>
                <a:gd name="T6" fmla="*/ 2 w 6"/>
                <a:gd name="T7" fmla="*/ 13 h 14"/>
                <a:gd name="T8" fmla="*/ 4 w 6"/>
                <a:gd name="T9" fmla="*/ 8 h 14"/>
                <a:gd name="T10" fmla="*/ 6 w 6"/>
                <a:gd name="T11" fmla="*/ 3 h 14"/>
                <a:gd name="T12" fmla="*/ 3 w 6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3" y="2"/>
                  </a:moveTo>
                  <a:cubicBezTo>
                    <a:pt x="3" y="4"/>
                    <a:pt x="2" y="6"/>
                    <a:pt x="2" y="7"/>
                  </a:cubicBezTo>
                  <a:cubicBezTo>
                    <a:pt x="1" y="9"/>
                    <a:pt x="0" y="11"/>
                    <a:pt x="0" y="12"/>
                  </a:cubicBezTo>
                  <a:cubicBezTo>
                    <a:pt x="0" y="14"/>
                    <a:pt x="2" y="14"/>
                    <a:pt x="2" y="13"/>
                  </a:cubicBezTo>
                  <a:cubicBezTo>
                    <a:pt x="3" y="12"/>
                    <a:pt x="3" y="10"/>
                    <a:pt x="4" y="8"/>
                  </a:cubicBezTo>
                  <a:cubicBezTo>
                    <a:pt x="5" y="6"/>
                    <a:pt x="5" y="4"/>
                    <a:pt x="6" y="3"/>
                  </a:cubicBezTo>
                  <a:cubicBezTo>
                    <a:pt x="6" y="1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51"/>
            <p:cNvSpPr>
              <a:spLocks noEditPoints="1"/>
            </p:cNvSpPr>
            <p:nvPr/>
          </p:nvSpPr>
          <p:spPr bwMode="auto">
            <a:xfrm>
              <a:off x="2747963" y="2319338"/>
              <a:ext cx="733425" cy="552450"/>
            </a:xfrm>
            <a:custGeom>
              <a:avLst/>
              <a:gdLst>
                <a:gd name="T0" fmla="*/ 72 w 75"/>
                <a:gd name="T1" fmla="*/ 15 h 56"/>
                <a:gd name="T2" fmla="*/ 65 w 75"/>
                <a:gd name="T3" fmla="*/ 5 h 56"/>
                <a:gd name="T4" fmla="*/ 53 w 75"/>
                <a:gd name="T5" fmla="*/ 1 h 56"/>
                <a:gd name="T6" fmla="*/ 37 w 75"/>
                <a:gd name="T7" fmla="*/ 13 h 56"/>
                <a:gd name="T8" fmla="*/ 22 w 75"/>
                <a:gd name="T9" fmla="*/ 2 h 56"/>
                <a:gd name="T10" fmla="*/ 3 w 75"/>
                <a:gd name="T11" fmla="*/ 14 h 56"/>
                <a:gd name="T12" fmla="*/ 2 w 75"/>
                <a:gd name="T13" fmla="*/ 27 h 56"/>
                <a:gd name="T14" fmla="*/ 10 w 75"/>
                <a:gd name="T15" fmla="*/ 37 h 56"/>
                <a:gd name="T16" fmla="*/ 36 w 75"/>
                <a:gd name="T17" fmla="*/ 55 h 56"/>
                <a:gd name="T18" fmla="*/ 36 w 75"/>
                <a:gd name="T19" fmla="*/ 55 h 56"/>
                <a:gd name="T20" fmla="*/ 38 w 75"/>
                <a:gd name="T21" fmla="*/ 55 h 56"/>
                <a:gd name="T22" fmla="*/ 63 w 75"/>
                <a:gd name="T23" fmla="*/ 37 h 56"/>
                <a:gd name="T24" fmla="*/ 72 w 75"/>
                <a:gd name="T25" fmla="*/ 15 h 56"/>
                <a:gd name="T26" fmla="*/ 72 w 75"/>
                <a:gd name="T27" fmla="*/ 15 h 56"/>
                <a:gd name="T28" fmla="*/ 70 w 75"/>
                <a:gd name="T29" fmla="*/ 22 h 56"/>
                <a:gd name="T30" fmla="*/ 56 w 75"/>
                <a:gd name="T31" fmla="*/ 40 h 56"/>
                <a:gd name="T32" fmla="*/ 37 w 75"/>
                <a:gd name="T33" fmla="*/ 52 h 56"/>
                <a:gd name="T34" fmla="*/ 17 w 75"/>
                <a:gd name="T35" fmla="*/ 39 h 56"/>
                <a:gd name="T36" fmla="*/ 4 w 75"/>
                <a:gd name="T37" fmla="*/ 19 h 56"/>
                <a:gd name="T38" fmla="*/ 21 w 75"/>
                <a:gd name="T39" fmla="*/ 4 h 56"/>
                <a:gd name="T40" fmla="*/ 36 w 75"/>
                <a:gd name="T41" fmla="*/ 17 h 56"/>
                <a:gd name="T42" fmla="*/ 38 w 75"/>
                <a:gd name="T43" fmla="*/ 17 h 56"/>
                <a:gd name="T44" fmla="*/ 38 w 75"/>
                <a:gd name="T45" fmla="*/ 17 h 56"/>
                <a:gd name="T46" fmla="*/ 58 w 75"/>
                <a:gd name="T47" fmla="*/ 5 h 56"/>
                <a:gd name="T48" fmla="*/ 68 w 75"/>
                <a:gd name="T49" fmla="*/ 11 h 56"/>
                <a:gd name="T50" fmla="*/ 70 w 75"/>
                <a:gd name="T51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56">
                  <a:moveTo>
                    <a:pt x="72" y="15"/>
                  </a:moveTo>
                  <a:cubicBezTo>
                    <a:pt x="71" y="11"/>
                    <a:pt x="69" y="7"/>
                    <a:pt x="65" y="5"/>
                  </a:cubicBezTo>
                  <a:cubicBezTo>
                    <a:pt x="62" y="3"/>
                    <a:pt x="57" y="1"/>
                    <a:pt x="53" y="1"/>
                  </a:cubicBezTo>
                  <a:cubicBezTo>
                    <a:pt x="47" y="2"/>
                    <a:pt x="40" y="6"/>
                    <a:pt x="37" y="13"/>
                  </a:cubicBezTo>
                  <a:cubicBezTo>
                    <a:pt x="34" y="7"/>
                    <a:pt x="29" y="3"/>
                    <a:pt x="22" y="2"/>
                  </a:cubicBezTo>
                  <a:cubicBezTo>
                    <a:pt x="14" y="0"/>
                    <a:pt x="6" y="7"/>
                    <a:pt x="3" y="14"/>
                  </a:cubicBezTo>
                  <a:cubicBezTo>
                    <a:pt x="1" y="18"/>
                    <a:pt x="0" y="22"/>
                    <a:pt x="2" y="27"/>
                  </a:cubicBezTo>
                  <a:cubicBezTo>
                    <a:pt x="3" y="31"/>
                    <a:pt x="7" y="34"/>
                    <a:pt x="10" y="37"/>
                  </a:cubicBezTo>
                  <a:cubicBezTo>
                    <a:pt x="18" y="44"/>
                    <a:pt x="27" y="50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7" y="56"/>
                    <a:pt x="37" y="56"/>
                    <a:pt x="38" y="55"/>
                  </a:cubicBezTo>
                  <a:cubicBezTo>
                    <a:pt x="46" y="50"/>
                    <a:pt x="55" y="44"/>
                    <a:pt x="63" y="37"/>
                  </a:cubicBezTo>
                  <a:cubicBezTo>
                    <a:pt x="69" y="31"/>
                    <a:pt x="75" y="24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lose/>
                  <a:moveTo>
                    <a:pt x="70" y="22"/>
                  </a:moveTo>
                  <a:cubicBezTo>
                    <a:pt x="68" y="30"/>
                    <a:pt x="61" y="35"/>
                    <a:pt x="56" y="40"/>
                  </a:cubicBezTo>
                  <a:cubicBezTo>
                    <a:pt x="50" y="44"/>
                    <a:pt x="43" y="48"/>
                    <a:pt x="37" y="52"/>
                  </a:cubicBezTo>
                  <a:cubicBezTo>
                    <a:pt x="30" y="49"/>
                    <a:pt x="23" y="44"/>
                    <a:pt x="17" y="39"/>
                  </a:cubicBezTo>
                  <a:cubicBezTo>
                    <a:pt x="11" y="34"/>
                    <a:pt x="2" y="28"/>
                    <a:pt x="4" y="19"/>
                  </a:cubicBezTo>
                  <a:cubicBezTo>
                    <a:pt x="5" y="11"/>
                    <a:pt x="13" y="3"/>
                    <a:pt x="21" y="4"/>
                  </a:cubicBezTo>
                  <a:cubicBezTo>
                    <a:pt x="28" y="5"/>
                    <a:pt x="34" y="10"/>
                    <a:pt x="36" y="17"/>
                  </a:cubicBezTo>
                  <a:cubicBezTo>
                    <a:pt x="36" y="19"/>
                    <a:pt x="38" y="18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8"/>
                    <a:pt x="50" y="2"/>
                    <a:pt x="58" y="5"/>
                  </a:cubicBezTo>
                  <a:cubicBezTo>
                    <a:pt x="62" y="6"/>
                    <a:pt x="65" y="7"/>
                    <a:pt x="68" y="11"/>
                  </a:cubicBezTo>
                  <a:cubicBezTo>
                    <a:pt x="70" y="14"/>
                    <a:pt x="71" y="18"/>
                    <a:pt x="70" y="22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9" name="Group 1268"/>
          <p:cNvGrpSpPr/>
          <p:nvPr/>
        </p:nvGrpSpPr>
        <p:grpSpPr>
          <a:xfrm>
            <a:off x="2773364" y="4545013"/>
            <a:ext cx="618377" cy="750887"/>
            <a:chOff x="2773364" y="4545013"/>
            <a:chExt cx="618377" cy="750887"/>
          </a:xfrm>
        </p:grpSpPr>
        <p:sp>
          <p:nvSpPr>
            <p:cNvPr id="1028" name="Freeform 1538"/>
            <p:cNvSpPr>
              <a:spLocks/>
            </p:cNvSpPr>
            <p:nvPr/>
          </p:nvSpPr>
          <p:spPr bwMode="auto">
            <a:xfrm>
              <a:off x="2805487" y="4802001"/>
              <a:ext cx="116449" cy="148572"/>
            </a:xfrm>
            <a:custGeom>
              <a:avLst/>
              <a:gdLst>
                <a:gd name="T0" fmla="*/ 12 w 14"/>
                <a:gd name="T1" fmla="*/ 1 h 18"/>
                <a:gd name="T2" fmla="*/ 0 w 14"/>
                <a:gd name="T3" fmla="*/ 16 h 18"/>
                <a:gd name="T4" fmla="*/ 2 w 14"/>
                <a:gd name="T5" fmla="*/ 17 h 18"/>
                <a:gd name="T6" fmla="*/ 7 w 14"/>
                <a:gd name="T7" fmla="*/ 10 h 18"/>
                <a:gd name="T8" fmla="*/ 13 w 14"/>
                <a:gd name="T9" fmla="*/ 3 h 18"/>
                <a:gd name="T10" fmla="*/ 12 w 14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8" y="6"/>
                    <a:pt x="3" y="11"/>
                    <a:pt x="0" y="16"/>
                  </a:cubicBezTo>
                  <a:cubicBezTo>
                    <a:pt x="0" y="17"/>
                    <a:pt x="1" y="18"/>
                    <a:pt x="2" y="17"/>
                  </a:cubicBezTo>
                  <a:cubicBezTo>
                    <a:pt x="4" y="15"/>
                    <a:pt x="5" y="12"/>
                    <a:pt x="7" y="10"/>
                  </a:cubicBezTo>
                  <a:cubicBezTo>
                    <a:pt x="9" y="7"/>
                    <a:pt x="11" y="5"/>
                    <a:pt x="13" y="3"/>
                  </a:cubicBezTo>
                  <a:cubicBezTo>
                    <a:pt x="14" y="2"/>
                    <a:pt x="13" y="0"/>
                    <a:pt x="1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1539"/>
            <p:cNvSpPr>
              <a:spLocks/>
            </p:cNvSpPr>
            <p:nvPr/>
          </p:nvSpPr>
          <p:spPr bwMode="auto">
            <a:xfrm>
              <a:off x="2773364" y="4802001"/>
              <a:ext cx="204788" cy="248957"/>
            </a:xfrm>
            <a:custGeom>
              <a:avLst/>
              <a:gdLst>
                <a:gd name="T0" fmla="*/ 23 w 25"/>
                <a:gd name="T1" fmla="*/ 1 h 30"/>
                <a:gd name="T2" fmla="*/ 1 w 25"/>
                <a:gd name="T3" fmla="*/ 27 h 30"/>
                <a:gd name="T4" fmla="*/ 3 w 25"/>
                <a:gd name="T5" fmla="*/ 29 h 30"/>
                <a:gd name="T6" fmla="*/ 24 w 25"/>
                <a:gd name="T7" fmla="*/ 2 h 30"/>
                <a:gd name="T8" fmla="*/ 23 w 25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0">
                  <a:moveTo>
                    <a:pt x="23" y="1"/>
                  </a:moveTo>
                  <a:cubicBezTo>
                    <a:pt x="16" y="10"/>
                    <a:pt x="8" y="18"/>
                    <a:pt x="1" y="27"/>
                  </a:cubicBezTo>
                  <a:cubicBezTo>
                    <a:pt x="0" y="28"/>
                    <a:pt x="2" y="30"/>
                    <a:pt x="3" y="29"/>
                  </a:cubicBezTo>
                  <a:cubicBezTo>
                    <a:pt x="10" y="20"/>
                    <a:pt x="17" y="11"/>
                    <a:pt x="24" y="2"/>
                  </a:cubicBezTo>
                  <a:cubicBezTo>
                    <a:pt x="25" y="1"/>
                    <a:pt x="23" y="0"/>
                    <a:pt x="2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1540"/>
            <p:cNvSpPr>
              <a:spLocks/>
            </p:cNvSpPr>
            <p:nvPr/>
          </p:nvSpPr>
          <p:spPr bwMode="auto">
            <a:xfrm>
              <a:off x="2789426" y="4802001"/>
              <a:ext cx="228881" cy="313204"/>
            </a:xfrm>
            <a:custGeom>
              <a:avLst/>
              <a:gdLst>
                <a:gd name="T0" fmla="*/ 26 w 28"/>
                <a:gd name="T1" fmla="*/ 1 h 38"/>
                <a:gd name="T2" fmla="*/ 0 w 28"/>
                <a:gd name="T3" fmla="*/ 36 h 38"/>
                <a:gd name="T4" fmla="*/ 2 w 28"/>
                <a:gd name="T5" fmla="*/ 37 h 38"/>
                <a:gd name="T6" fmla="*/ 27 w 28"/>
                <a:gd name="T7" fmla="*/ 3 h 38"/>
                <a:gd name="T8" fmla="*/ 26 w 2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"/>
                  </a:moveTo>
                  <a:cubicBezTo>
                    <a:pt x="17" y="13"/>
                    <a:pt x="8" y="24"/>
                    <a:pt x="0" y="36"/>
                  </a:cubicBezTo>
                  <a:cubicBezTo>
                    <a:pt x="0" y="37"/>
                    <a:pt x="1" y="38"/>
                    <a:pt x="2" y="37"/>
                  </a:cubicBezTo>
                  <a:cubicBezTo>
                    <a:pt x="11" y="26"/>
                    <a:pt x="19" y="14"/>
                    <a:pt x="27" y="3"/>
                  </a:cubicBezTo>
                  <a:cubicBezTo>
                    <a:pt x="28" y="2"/>
                    <a:pt x="27" y="0"/>
                    <a:pt x="2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1541"/>
            <p:cNvSpPr>
              <a:spLocks/>
            </p:cNvSpPr>
            <p:nvPr/>
          </p:nvSpPr>
          <p:spPr bwMode="auto">
            <a:xfrm>
              <a:off x="2821549" y="4826093"/>
              <a:ext cx="240926" cy="345327"/>
            </a:xfrm>
            <a:custGeom>
              <a:avLst/>
              <a:gdLst>
                <a:gd name="T0" fmla="*/ 27 w 29"/>
                <a:gd name="T1" fmla="*/ 1 h 42"/>
                <a:gd name="T2" fmla="*/ 13 w 29"/>
                <a:gd name="T3" fmla="*/ 20 h 42"/>
                <a:gd name="T4" fmla="*/ 0 w 29"/>
                <a:gd name="T5" fmla="*/ 40 h 42"/>
                <a:gd name="T6" fmla="*/ 2 w 29"/>
                <a:gd name="T7" fmla="*/ 41 h 42"/>
                <a:gd name="T8" fmla="*/ 15 w 29"/>
                <a:gd name="T9" fmla="*/ 22 h 42"/>
                <a:gd name="T10" fmla="*/ 29 w 29"/>
                <a:gd name="T11" fmla="*/ 2 h 42"/>
                <a:gd name="T12" fmla="*/ 27 w 29"/>
                <a:gd name="T13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2">
                  <a:moveTo>
                    <a:pt x="27" y="1"/>
                  </a:moveTo>
                  <a:cubicBezTo>
                    <a:pt x="22" y="7"/>
                    <a:pt x="18" y="14"/>
                    <a:pt x="13" y="20"/>
                  </a:cubicBezTo>
                  <a:cubicBezTo>
                    <a:pt x="9" y="26"/>
                    <a:pt x="4" y="33"/>
                    <a:pt x="0" y="40"/>
                  </a:cubicBezTo>
                  <a:cubicBezTo>
                    <a:pt x="0" y="41"/>
                    <a:pt x="1" y="42"/>
                    <a:pt x="2" y="41"/>
                  </a:cubicBezTo>
                  <a:cubicBezTo>
                    <a:pt x="7" y="35"/>
                    <a:pt x="11" y="28"/>
                    <a:pt x="15" y="2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8" y="0"/>
                    <a:pt x="2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1542"/>
            <p:cNvSpPr>
              <a:spLocks/>
            </p:cNvSpPr>
            <p:nvPr/>
          </p:nvSpPr>
          <p:spPr bwMode="auto">
            <a:xfrm>
              <a:off x="2845642" y="4810031"/>
              <a:ext cx="265019" cy="421622"/>
            </a:xfrm>
            <a:custGeom>
              <a:avLst/>
              <a:gdLst>
                <a:gd name="T0" fmla="*/ 30 w 32"/>
                <a:gd name="T1" fmla="*/ 1 h 51"/>
                <a:gd name="T2" fmla="*/ 13 w 32"/>
                <a:gd name="T3" fmla="*/ 30 h 51"/>
                <a:gd name="T4" fmla="*/ 4 w 32"/>
                <a:gd name="T5" fmla="*/ 44 h 51"/>
                <a:gd name="T6" fmla="*/ 2 w 32"/>
                <a:gd name="T7" fmla="*/ 50 h 51"/>
                <a:gd name="T8" fmla="*/ 3 w 32"/>
                <a:gd name="T9" fmla="*/ 50 h 51"/>
                <a:gd name="T10" fmla="*/ 4 w 32"/>
                <a:gd name="T11" fmla="*/ 50 h 51"/>
                <a:gd name="T12" fmla="*/ 4 w 32"/>
                <a:gd name="T13" fmla="*/ 48 h 51"/>
                <a:gd name="T14" fmla="*/ 7 w 32"/>
                <a:gd name="T15" fmla="*/ 43 h 51"/>
                <a:gd name="T16" fmla="*/ 11 w 32"/>
                <a:gd name="T17" fmla="*/ 38 h 51"/>
                <a:gd name="T18" fmla="*/ 18 w 32"/>
                <a:gd name="T19" fmla="*/ 27 h 51"/>
                <a:gd name="T20" fmla="*/ 32 w 32"/>
                <a:gd name="T21" fmla="*/ 2 h 51"/>
                <a:gd name="T22" fmla="*/ 30 w 32"/>
                <a:gd name="T23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51">
                  <a:moveTo>
                    <a:pt x="30" y="1"/>
                  </a:moveTo>
                  <a:cubicBezTo>
                    <a:pt x="24" y="11"/>
                    <a:pt x="19" y="21"/>
                    <a:pt x="13" y="30"/>
                  </a:cubicBezTo>
                  <a:cubicBezTo>
                    <a:pt x="10" y="35"/>
                    <a:pt x="7" y="39"/>
                    <a:pt x="4" y="44"/>
                  </a:cubicBezTo>
                  <a:cubicBezTo>
                    <a:pt x="3" y="46"/>
                    <a:pt x="0" y="48"/>
                    <a:pt x="2" y="50"/>
                  </a:cubicBezTo>
                  <a:cubicBezTo>
                    <a:pt x="2" y="50"/>
                    <a:pt x="3" y="51"/>
                    <a:pt x="3" y="50"/>
                  </a:cubicBezTo>
                  <a:cubicBezTo>
                    <a:pt x="3" y="50"/>
                    <a:pt x="3" y="50"/>
                    <a:pt x="4" y="50"/>
                  </a:cubicBezTo>
                  <a:cubicBezTo>
                    <a:pt x="4" y="50"/>
                    <a:pt x="4" y="49"/>
                    <a:pt x="4" y="48"/>
                  </a:cubicBezTo>
                  <a:cubicBezTo>
                    <a:pt x="5" y="47"/>
                    <a:pt x="7" y="45"/>
                    <a:pt x="7" y="43"/>
                  </a:cubicBezTo>
                  <a:cubicBezTo>
                    <a:pt x="8" y="42"/>
                    <a:pt x="10" y="40"/>
                    <a:pt x="11" y="38"/>
                  </a:cubicBezTo>
                  <a:cubicBezTo>
                    <a:pt x="13" y="34"/>
                    <a:pt x="15" y="31"/>
                    <a:pt x="18" y="27"/>
                  </a:cubicBezTo>
                  <a:cubicBezTo>
                    <a:pt x="23" y="19"/>
                    <a:pt x="27" y="11"/>
                    <a:pt x="32" y="2"/>
                  </a:cubicBezTo>
                  <a:cubicBezTo>
                    <a:pt x="32" y="1"/>
                    <a:pt x="30" y="0"/>
                    <a:pt x="3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1543"/>
            <p:cNvSpPr>
              <a:spLocks/>
            </p:cNvSpPr>
            <p:nvPr/>
          </p:nvSpPr>
          <p:spPr bwMode="auto">
            <a:xfrm>
              <a:off x="2877765" y="4785939"/>
              <a:ext cx="297142" cy="477838"/>
            </a:xfrm>
            <a:custGeom>
              <a:avLst/>
              <a:gdLst>
                <a:gd name="T0" fmla="*/ 34 w 36"/>
                <a:gd name="T1" fmla="*/ 1 h 58"/>
                <a:gd name="T2" fmla="*/ 1 w 36"/>
                <a:gd name="T3" fmla="*/ 55 h 58"/>
                <a:gd name="T4" fmla="*/ 3 w 36"/>
                <a:gd name="T5" fmla="*/ 56 h 58"/>
                <a:gd name="T6" fmla="*/ 36 w 36"/>
                <a:gd name="T7" fmla="*/ 2 h 58"/>
                <a:gd name="T8" fmla="*/ 34 w 36"/>
                <a:gd name="T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8">
                  <a:moveTo>
                    <a:pt x="34" y="1"/>
                  </a:moveTo>
                  <a:cubicBezTo>
                    <a:pt x="24" y="20"/>
                    <a:pt x="13" y="38"/>
                    <a:pt x="1" y="55"/>
                  </a:cubicBezTo>
                  <a:cubicBezTo>
                    <a:pt x="0" y="56"/>
                    <a:pt x="2" y="58"/>
                    <a:pt x="3" y="56"/>
                  </a:cubicBezTo>
                  <a:cubicBezTo>
                    <a:pt x="15" y="39"/>
                    <a:pt x="26" y="21"/>
                    <a:pt x="36" y="2"/>
                  </a:cubicBezTo>
                  <a:cubicBezTo>
                    <a:pt x="36" y="1"/>
                    <a:pt x="35" y="0"/>
                    <a:pt x="3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544"/>
            <p:cNvSpPr>
              <a:spLocks/>
            </p:cNvSpPr>
            <p:nvPr/>
          </p:nvSpPr>
          <p:spPr bwMode="auto">
            <a:xfrm>
              <a:off x="2929965" y="4802001"/>
              <a:ext cx="289111" cy="485869"/>
            </a:xfrm>
            <a:custGeom>
              <a:avLst/>
              <a:gdLst>
                <a:gd name="T0" fmla="*/ 33 w 35"/>
                <a:gd name="T1" fmla="*/ 1 h 59"/>
                <a:gd name="T2" fmla="*/ 1 w 35"/>
                <a:gd name="T3" fmla="*/ 56 h 59"/>
                <a:gd name="T4" fmla="*/ 3 w 35"/>
                <a:gd name="T5" fmla="*/ 57 h 59"/>
                <a:gd name="T6" fmla="*/ 34 w 35"/>
                <a:gd name="T7" fmla="*/ 2 h 59"/>
                <a:gd name="T8" fmla="*/ 33 w 35"/>
                <a:gd name="T9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9">
                  <a:moveTo>
                    <a:pt x="33" y="1"/>
                  </a:moveTo>
                  <a:cubicBezTo>
                    <a:pt x="23" y="20"/>
                    <a:pt x="12" y="38"/>
                    <a:pt x="1" y="56"/>
                  </a:cubicBezTo>
                  <a:cubicBezTo>
                    <a:pt x="0" y="57"/>
                    <a:pt x="2" y="59"/>
                    <a:pt x="3" y="57"/>
                  </a:cubicBezTo>
                  <a:cubicBezTo>
                    <a:pt x="15" y="40"/>
                    <a:pt x="25" y="21"/>
                    <a:pt x="34" y="2"/>
                  </a:cubicBezTo>
                  <a:cubicBezTo>
                    <a:pt x="35" y="1"/>
                    <a:pt x="33" y="0"/>
                    <a:pt x="3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545"/>
            <p:cNvSpPr>
              <a:spLocks/>
            </p:cNvSpPr>
            <p:nvPr/>
          </p:nvSpPr>
          <p:spPr bwMode="auto">
            <a:xfrm>
              <a:off x="2978150" y="4802001"/>
              <a:ext cx="289111" cy="485869"/>
            </a:xfrm>
            <a:custGeom>
              <a:avLst/>
              <a:gdLst>
                <a:gd name="T0" fmla="*/ 33 w 35"/>
                <a:gd name="T1" fmla="*/ 1 h 59"/>
                <a:gd name="T2" fmla="*/ 1 w 35"/>
                <a:gd name="T3" fmla="*/ 56 h 59"/>
                <a:gd name="T4" fmla="*/ 3 w 35"/>
                <a:gd name="T5" fmla="*/ 58 h 59"/>
                <a:gd name="T6" fmla="*/ 35 w 35"/>
                <a:gd name="T7" fmla="*/ 2 h 59"/>
                <a:gd name="T8" fmla="*/ 33 w 35"/>
                <a:gd name="T9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9">
                  <a:moveTo>
                    <a:pt x="33" y="1"/>
                  </a:moveTo>
                  <a:cubicBezTo>
                    <a:pt x="23" y="20"/>
                    <a:pt x="12" y="38"/>
                    <a:pt x="1" y="56"/>
                  </a:cubicBezTo>
                  <a:cubicBezTo>
                    <a:pt x="0" y="58"/>
                    <a:pt x="2" y="59"/>
                    <a:pt x="3" y="58"/>
                  </a:cubicBezTo>
                  <a:cubicBezTo>
                    <a:pt x="15" y="40"/>
                    <a:pt x="25" y="21"/>
                    <a:pt x="35" y="2"/>
                  </a:cubicBezTo>
                  <a:cubicBezTo>
                    <a:pt x="35" y="1"/>
                    <a:pt x="33" y="0"/>
                    <a:pt x="3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546"/>
            <p:cNvSpPr>
              <a:spLocks/>
            </p:cNvSpPr>
            <p:nvPr/>
          </p:nvSpPr>
          <p:spPr bwMode="auto">
            <a:xfrm>
              <a:off x="3038383" y="4818062"/>
              <a:ext cx="269035" cy="461776"/>
            </a:xfrm>
            <a:custGeom>
              <a:avLst/>
              <a:gdLst>
                <a:gd name="T0" fmla="*/ 31 w 33"/>
                <a:gd name="T1" fmla="*/ 1 h 56"/>
                <a:gd name="T2" fmla="*/ 1 w 33"/>
                <a:gd name="T3" fmla="*/ 53 h 56"/>
                <a:gd name="T4" fmla="*/ 3 w 33"/>
                <a:gd name="T5" fmla="*/ 55 h 56"/>
                <a:gd name="T6" fmla="*/ 32 w 33"/>
                <a:gd name="T7" fmla="*/ 2 h 56"/>
                <a:gd name="T8" fmla="*/ 31 w 33"/>
                <a:gd name="T9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6">
                  <a:moveTo>
                    <a:pt x="31" y="1"/>
                  </a:moveTo>
                  <a:cubicBezTo>
                    <a:pt x="21" y="19"/>
                    <a:pt x="10" y="36"/>
                    <a:pt x="1" y="53"/>
                  </a:cubicBezTo>
                  <a:cubicBezTo>
                    <a:pt x="0" y="55"/>
                    <a:pt x="2" y="56"/>
                    <a:pt x="3" y="55"/>
                  </a:cubicBezTo>
                  <a:cubicBezTo>
                    <a:pt x="13" y="38"/>
                    <a:pt x="23" y="20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547"/>
            <p:cNvSpPr>
              <a:spLocks/>
            </p:cNvSpPr>
            <p:nvPr/>
          </p:nvSpPr>
          <p:spPr bwMode="auto">
            <a:xfrm>
              <a:off x="3094599" y="4850186"/>
              <a:ext cx="248957" cy="421622"/>
            </a:xfrm>
            <a:custGeom>
              <a:avLst/>
              <a:gdLst>
                <a:gd name="T0" fmla="*/ 27 w 30"/>
                <a:gd name="T1" fmla="*/ 1 h 51"/>
                <a:gd name="T2" fmla="*/ 14 w 30"/>
                <a:gd name="T3" fmla="*/ 25 h 51"/>
                <a:gd name="T4" fmla="*/ 1 w 30"/>
                <a:gd name="T5" fmla="*/ 48 h 51"/>
                <a:gd name="T6" fmla="*/ 3 w 30"/>
                <a:gd name="T7" fmla="*/ 49 h 51"/>
                <a:gd name="T8" fmla="*/ 16 w 30"/>
                <a:gd name="T9" fmla="*/ 26 h 51"/>
                <a:gd name="T10" fmla="*/ 29 w 30"/>
                <a:gd name="T11" fmla="*/ 2 h 51"/>
                <a:gd name="T12" fmla="*/ 27 w 30"/>
                <a:gd name="T13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1">
                  <a:moveTo>
                    <a:pt x="27" y="1"/>
                  </a:moveTo>
                  <a:cubicBezTo>
                    <a:pt x="23" y="9"/>
                    <a:pt x="18" y="17"/>
                    <a:pt x="14" y="25"/>
                  </a:cubicBezTo>
                  <a:cubicBezTo>
                    <a:pt x="9" y="32"/>
                    <a:pt x="4" y="40"/>
                    <a:pt x="1" y="48"/>
                  </a:cubicBezTo>
                  <a:cubicBezTo>
                    <a:pt x="0" y="50"/>
                    <a:pt x="2" y="51"/>
                    <a:pt x="3" y="49"/>
                  </a:cubicBezTo>
                  <a:cubicBezTo>
                    <a:pt x="8" y="42"/>
                    <a:pt x="12" y="34"/>
                    <a:pt x="16" y="26"/>
                  </a:cubicBezTo>
                  <a:cubicBezTo>
                    <a:pt x="20" y="18"/>
                    <a:pt x="25" y="10"/>
                    <a:pt x="29" y="2"/>
                  </a:cubicBezTo>
                  <a:cubicBezTo>
                    <a:pt x="30" y="1"/>
                    <a:pt x="28" y="0"/>
                    <a:pt x="2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548"/>
            <p:cNvSpPr>
              <a:spLocks/>
            </p:cNvSpPr>
            <p:nvPr/>
          </p:nvSpPr>
          <p:spPr bwMode="auto">
            <a:xfrm>
              <a:off x="3134753" y="4882309"/>
              <a:ext cx="232895" cy="413591"/>
            </a:xfrm>
            <a:custGeom>
              <a:avLst/>
              <a:gdLst>
                <a:gd name="T0" fmla="*/ 26 w 28"/>
                <a:gd name="T1" fmla="*/ 1 h 50"/>
                <a:gd name="T2" fmla="*/ 0 w 28"/>
                <a:gd name="T3" fmla="*/ 47 h 50"/>
                <a:gd name="T4" fmla="*/ 2 w 28"/>
                <a:gd name="T5" fmla="*/ 49 h 50"/>
                <a:gd name="T6" fmla="*/ 28 w 28"/>
                <a:gd name="T7" fmla="*/ 2 h 50"/>
                <a:gd name="T8" fmla="*/ 26 w 28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0">
                  <a:moveTo>
                    <a:pt x="26" y="1"/>
                  </a:moveTo>
                  <a:cubicBezTo>
                    <a:pt x="17" y="16"/>
                    <a:pt x="8" y="31"/>
                    <a:pt x="0" y="47"/>
                  </a:cubicBezTo>
                  <a:cubicBezTo>
                    <a:pt x="0" y="49"/>
                    <a:pt x="2" y="50"/>
                    <a:pt x="2" y="49"/>
                  </a:cubicBezTo>
                  <a:cubicBezTo>
                    <a:pt x="12" y="33"/>
                    <a:pt x="19" y="17"/>
                    <a:pt x="28" y="2"/>
                  </a:cubicBezTo>
                  <a:cubicBezTo>
                    <a:pt x="28" y="0"/>
                    <a:pt x="27" y="0"/>
                    <a:pt x="2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49"/>
            <p:cNvSpPr>
              <a:spLocks/>
            </p:cNvSpPr>
            <p:nvPr/>
          </p:nvSpPr>
          <p:spPr bwMode="auto">
            <a:xfrm>
              <a:off x="3174908" y="4942539"/>
              <a:ext cx="208803" cy="337296"/>
            </a:xfrm>
            <a:custGeom>
              <a:avLst/>
              <a:gdLst>
                <a:gd name="T0" fmla="*/ 23 w 25"/>
                <a:gd name="T1" fmla="*/ 1 h 41"/>
                <a:gd name="T2" fmla="*/ 12 w 25"/>
                <a:gd name="T3" fmla="*/ 21 h 41"/>
                <a:gd name="T4" fmla="*/ 1 w 25"/>
                <a:gd name="T5" fmla="*/ 39 h 41"/>
                <a:gd name="T6" fmla="*/ 2 w 25"/>
                <a:gd name="T7" fmla="*/ 41 h 41"/>
                <a:gd name="T8" fmla="*/ 14 w 25"/>
                <a:gd name="T9" fmla="*/ 23 h 41"/>
                <a:gd name="T10" fmla="*/ 25 w 25"/>
                <a:gd name="T11" fmla="*/ 2 h 41"/>
                <a:gd name="T12" fmla="*/ 23 w 25"/>
                <a:gd name="T13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1">
                  <a:moveTo>
                    <a:pt x="23" y="1"/>
                  </a:moveTo>
                  <a:cubicBezTo>
                    <a:pt x="20" y="8"/>
                    <a:pt x="16" y="14"/>
                    <a:pt x="12" y="21"/>
                  </a:cubicBezTo>
                  <a:cubicBezTo>
                    <a:pt x="9" y="27"/>
                    <a:pt x="4" y="33"/>
                    <a:pt x="1" y="39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7" y="35"/>
                    <a:pt x="10" y="29"/>
                    <a:pt x="14" y="23"/>
                  </a:cubicBezTo>
                  <a:cubicBezTo>
                    <a:pt x="18" y="16"/>
                    <a:pt x="21" y="9"/>
                    <a:pt x="25" y="2"/>
                  </a:cubicBezTo>
                  <a:cubicBezTo>
                    <a:pt x="25" y="1"/>
                    <a:pt x="23" y="0"/>
                    <a:pt x="2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550"/>
            <p:cNvSpPr>
              <a:spLocks/>
            </p:cNvSpPr>
            <p:nvPr/>
          </p:nvSpPr>
          <p:spPr bwMode="auto">
            <a:xfrm>
              <a:off x="2861704" y="4577136"/>
              <a:ext cx="60233" cy="84325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5 h 10"/>
                <a:gd name="T4" fmla="*/ 0 w 7"/>
                <a:gd name="T5" fmla="*/ 9 h 10"/>
                <a:gd name="T6" fmla="*/ 2 w 7"/>
                <a:gd name="T7" fmla="*/ 10 h 10"/>
                <a:gd name="T8" fmla="*/ 4 w 7"/>
                <a:gd name="T9" fmla="*/ 6 h 10"/>
                <a:gd name="T10" fmla="*/ 6 w 7"/>
                <a:gd name="T11" fmla="*/ 2 h 10"/>
                <a:gd name="T12" fmla="*/ 5 w 7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2"/>
                    <a:pt x="3" y="3"/>
                    <a:pt x="2" y="5"/>
                  </a:cubicBezTo>
                  <a:cubicBezTo>
                    <a:pt x="1" y="6"/>
                    <a:pt x="0" y="8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3" y="9"/>
                    <a:pt x="3" y="7"/>
                    <a:pt x="4" y="6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551"/>
            <p:cNvSpPr>
              <a:spLocks/>
            </p:cNvSpPr>
            <p:nvPr/>
          </p:nvSpPr>
          <p:spPr bwMode="auto">
            <a:xfrm>
              <a:off x="2877765" y="4569106"/>
              <a:ext cx="76295" cy="132511"/>
            </a:xfrm>
            <a:custGeom>
              <a:avLst/>
              <a:gdLst>
                <a:gd name="T0" fmla="*/ 7 w 9"/>
                <a:gd name="T1" fmla="*/ 1 h 16"/>
                <a:gd name="T2" fmla="*/ 0 w 9"/>
                <a:gd name="T3" fmla="*/ 14 h 16"/>
                <a:gd name="T4" fmla="*/ 2 w 9"/>
                <a:gd name="T5" fmla="*/ 15 h 16"/>
                <a:gd name="T6" fmla="*/ 8 w 9"/>
                <a:gd name="T7" fmla="*/ 2 h 16"/>
                <a:gd name="T8" fmla="*/ 7 w 9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7" y="1"/>
                  </a:moveTo>
                  <a:cubicBezTo>
                    <a:pt x="4" y="5"/>
                    <a:pt x="2" y="9"/>
                    <a:pt x="0" y="14"/>
                  </a:cubicBezTo>
                  <a:cubicBezTo>
                    <a:pt x="0" y="15"/>
                    <a:pt x="1" y="16"/>
                    <a:pt x="2" y="15"/>
                  </a:cubicBezTo>
                  <a:cubicBezTo>
                    <a:pt x="4" y="11"/>
                    <a:pt x="6" y="6"/>
                    <a:pt x="8" y="2"/>
                  </a:cubicBezTo>
                  <a:cubicBezTo>
                    <a:pt x="9" y="1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552"/>
            <p:cNvSpPr>
              <a:spLocks/>
            </p:cNvSpPr>
            <p:nvPr/>
          </p:nvSpPr>
          <p:spPr bwMode="auto">
            <a:xfrm>
              <a:off x="2905872" y="4585167"/>
              <a:ext cx="80309" cy="140541"/>
            </a:xfrm>
            <a:custGeom>
              <a:avLst/>
              <a:gdLst>
                <a:gd name="T0" fmla="*/ 7 w 10"/>
                <a:gd name="T1" fmla="*/ 1 h 17"/>
                <a:gd name="T2" fmla="*/ 0 w 10"/>
                <a:gd name="T3" fmla="*/ 16 h 17"/>
                <a:gd name="T4" fmla="*/ 2 w 10"/>
                <a:gd name="T5" fmla="*/ 16 h 17"/>
                <a:gd name="T6" fmla="*/ 9 w 10"/>
                <a:gd name="T7" fmla="*/ 2 h 17"/>
                <a:gd name="T8" fmla="*/ 7 w 10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">
                  <a:moveTo>
                    <a:pt x="7" y="1"/>
                  </a:moveTo>
                  <a:cubicBezTo>
                    <a:pt x="5" y="6"/>
                    <a:pt x="2" y="11"/>
                    <a:pt x="0" y="16"/>
                  </a:cubicBezTo>
                  <a:cubicBezTo>
                    <a:pt x="0" y="17"/>
                    <a:pt x="1" y="17"/>
                    <a:pt x="2" y="16"/>
                  </a:cubicBezTo>
                  <a:cubicBezTo>
                    <a:pt x="4" y="12"/>
                    <a:pt x="6" y="7"/>
                    <a:pt x="9" y="2"/>
                  </a:cubicBezTo>
                  <a:cubicBezTo>
                    <a:pt x="10" y="1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553"/>
            <p:cNvSpPr>
              <a:spLocks/>
            </p:cNvSpPr>
            <p:nvPr/>
          </p:nvSpPr>
          <p:spPr bwMode="auto">
            <a:xfrm>
              <a:off x="2937996" y="4593198"/>
              <a:ext cx="72278" cy="148572"/>
            </a:xfrm>
            <a:custGeom>
              <a:avLst/>
              <a:gdLst>
                <a:gd name="T0" fmla="*/ 7 w 9"/>
                <a:gd name="T1" fmla="*/ 1 h 18"/>
                <a:gd name="T2" fmla="*/ 3 w 9"/>
                <a:gd name="T3" fmla="*/ 9 h 18"/>
                <a:gd name="T4" fmla="*/ 0 w 9"/>
                <a:gd name="T5" fmla="*/ 17 h 18"/>
                <a:gd name="T6" fmla="*/ 2 w 9"/>
                <a:gd name="T7" fmla="*/ 17 h 18"/>
                <a:gd name="T8" fmla="*/ 5 w 9"/>
                <a:gd name="T9" fmla="*/ 10 h 18"/>
                <a:gd name="T10" fmla="*/ 9 w 9"/>
                <a:gd name="T11" fmla="*/ 2 h 18"/>
                <a:gd name="T12" fmla="*/ 7 w 9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"/>
                  </a:moveTo>
                  <a:cubicBezTo>
                    <a:pt x="6" y="4"/>
                    <a:pt x="5" y="7"/>
                    <a:pt x="3" y="9"/>
                  </a:cubicBezTo>
                  <a:cubicBezTo>
                    <a:pt x="2" y="12"/>
                    <a:pt x="1" y="14"/>
                    <a:pt x="0" y="17"/>
                  </a:cubicBezTo>
                  <a:cubicBezTo>
                    <a:pt x="0" y="18"/>
                    <a:pt x="1" y="18"/>
                    <a:pt x="2" y="17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6" y="7"/>
                    <a:pt x="8" y="5"/>
                    <a:pt x="9" y="2"/>
                  </a:cubicBezTo>
                  <a:cubicBezTo>
                    <a:pt x="9" y="1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1554"/>
            <p:cNvSpPr>
              <a:spLocks/>
            </p:cNvSpPr>
            <p:nvPr/>
          </p:nvSpPr>
          <p:spPr bwMode="auto">
            <a:xfrm>
              <a:off x="2970119" y="4621305"/>
              <a:ext cx="68264" cy="128494"/>
            </a:xfrm>
            <a:custGeom>
              <a:avLst/>
              <a:gdLst>
                <a:gd name="T0" fmla="*/ 6 w 8"/>
                <a:gd name="T1" fmla="*/ 1 h 16"/>
                <a:gd name="T2" fmla="*/ 2 w 8"/>
                <a:gd name="T3" fmla="*/ 10 h 16"/>
                <a:gd name="T4" fmla="*/ 0 w 8"/>
                <a:gd name="T5" fmla="*/ 15 h 16"/>
                <a:gd name="T6" fmla="*/ 0 w 8"/>
                <a:gd name="T7" fmla="*/ 15 h 16"/>
                <a:gd name="T8" fmla="*/ 0 w 8"/>
                <a:gd name="T9" fmla="*/ 15 h 16"/>
                <a:gd name="T10" fmla="*/ 0 w 8"/>
                <a:gd name="T11" fmla="*/ 15 h 16"/>
                <a:gd name="T12" fmla="*/ 1 w 8"/>
                <a:gd name="T13" fmla="*/ 15 h 16"/>
                <a:gd name="T14" fmla="*/ 1 w 8"/>
                <a:gd name="T15" fmla="*/ 16 h 16"/>
                <a:gd name="T16" fmla="*/ 2 w 8"/>
                <a:gd name="T17" fmla="*/ 15 h 16"/>
                <a:gd name="T18" fmla="*/ 7 w 8"/>
                <a:gd name="T19" fmla="*/ 2 h 16"/>
                <a:gd name="T20" fmla="*/ 6 w 8"/>
                <a:gd name="T2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6" y="1"/>
                  </a:moveTo>
                  <a:cubicBezTo>
                    <a:pt x="4" y="4"/>
                    <a:pt x="3" y="7"/>
                    <a:pt x="2" y="10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2" y="16"/>
                    <a:pt x="2" y="15"/>
                  </a:cubicBezTo>
                  <a:cubicBezTo>
                    <a:pt x="3" y="11"/>
                    <a:pt x="5" y="7"/>
                    <a:pt x="7" y="2"/>
                  </a:cubicBezTo>
                  <a:cubicBezTo>
                    <a:pt x="8" y="1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1555"/>
            <p:cNvSpPr>
              <a:spLocks/>
            </p:cNvSpPr>
            <p:nvPr/>
          </p:nvSpPr>
          <p:spPr bwMode="auto">
            <a:xfrm>
              <a:off x="3002243" y="4653428"/>
              <a:ext cx="52202" cy="116449"/>
            </a:xfrm>
            <a:custGeom>
              <a:avLst/>
              <a:gdLst>
                <a:gd name="T0" fmla="*/ 4 w 6"/>
                <a:gd name="T1" fmla="*/ 1 h 14"/>
                <a:gd name="T2" fmla="*/ 0 w 6"/>
                <a:gd name="T3" fmla="*/ 12 h 14"/>
                <a:gd name="T4" fmla="*/ 2 w 6"/>
                <a:gd name="T5" fmla="*/ 13 h 14"/>
                <a:gd name="T6" fmla="*/ 5 w 6"/>
                <a:gd name="T7" fmla="*/ 2 h 14"/>
                <a:gd name="T8" fmla="*/ 4 w 6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4" y="1"/>
                  </a:moveTo>
                  <a:cubicBezTo>
                    <a:pt x="2" y="5"/>
                    <a:pt x="0" y="8"/>
                    <a:pt x="0" y="12"/>
                  </a:cubicBezTo>
                  <a:cubicBezTo>
                    <a:pt x="0" y="13"/>
                    <a:pt x="1" y="14"/>
                    <a:pt x="2" y="13"/>
                  </a:cubicBezTo>
                  <a:cubicBezTo>
                    <a:pt x="3" y="9"/>
                    <a:pt x="4" y="5"/>
                    <a:pt x="5" y="2"/>
                  </a:cubicBezTo>
                  <a:cubicBezTo>
                    <a:pt x="6" y="1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1556"/>
            <p:cNvSpPr>
              <a:spLocks/>
            </p:cNvSpPr>
            <p:nvPr/>
          </p:nvSpPr>
          <p:spPr bwMode="auto">
            <a:xfrm>
              <a:off x="3026335" y="4701614"/>
              <a:ext cx="36140" cy="68264"/>
            </a:xfrm>
            <a:custGeom>
              <a:avLst/>
              <a:gdLst>
                <a:gd name="T0" fmla="*/ 2 w 4"/>
                <a:gd name="T1" fmla="*/ 1 h 8"/>
                <a:gd name="T2" fmla="*/ 0 w 4"/>
                <a:gd name="T3" fmla="*/ 7 h 8"/>
                <a:gd name="T4" fmla="*/ 2 w 4"/>
                <a:gd name="T5" fmla="*/ 8 h 8"/>
                <a:gd name="T6" fmla="*/ 4 w 4"/>
                <a:gd name="T7" fmla="*/ 1 h 8"/>
                <a:gd name="T8" fmla="*/ 2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3" y="6"/>
                    <a:pt x="3" y="3"/>
                    <a:pt x="4" y="1"/>
                  </a:cubicBezTo>
                  <a:cubicBezTo>
                    <a:pt x="4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557"/>
            <p:cNvSpPr>
              <a:spLocks noEditPoints="1"/>
            </p:cNvSpPr>
            <p:nvPr/>
          </p:nvSpPr>
          <p:spPr bwMode="auto">
            <a:xfrm>
              <a:off x="2773364" y="4545013"/>
              <a:ext cx="618377" cy="750887"/>
            </a:xfrm>
            <a:custGeom>
              <a:avLst/>
              <a:gdLst>
                <a:gd name="T0" fmla="*/ 73 w 75"/>
                <a:gd name="T1" fmla="*/ 46 h 91"/>
                <a:gd name="T2" fmla="*/ 59 w 75"/>
                <a:gd name="T3" fmla="*/ 30 h 91"/>
                <a:gd name="T4" fmla="*/ 47 w 75"/>
                <a:gd name="T5" fmla="*/ 29 h 91"/>
                <a:gd name="T6" fmla="*/ 39 w 75"/>
                <a:gd name="T7" fmla="*/ 31 h 91"/>
                <a:gd name="T8" fmla="*/ 44 w 75"/>
                <a:gd name="T9" fmla="*/ 21 h 91"/>
                <a:gd name="T10" fmla="*/ 52 w 75"/>
                <a:gd name="T11" fmla="*/ 16 h 91"/>
                <a:gd name="T12" fmla="*/ 51 w 75"/>
                <a:gd name="T13" fmla="*/ 13 h 91"/>
                <a:gd name="T14" fmla="*/ 36 w 75"/>
                <a:gd name="T15" fmla="*/ 31 h 91"/>
                <a:gd name="T16" fmla="*/ 34 w 75"/>
                <a:gd name="T17" fmla="*/ 27 h 91"/>
                <a:gd name="T18" fmla="*/ 35 w 75"/>
                <a:gd name="T19" fmla="*/ 27 h 91"/>
                <a:gd name="T20" fmla="*/ 12 w 75"/>
                <a:gd name="T21" fmla="*/ 4 h 91"/>
                <a:gd name="T22" fmla="*/ 11 w 75"/>
                <a:gd name="T23" fmla="*/ 5 h 91"/>
                <a:gd name="T24" fmla="*/ 11 w 75"/>
                <a:gd name="T25" fmla="*/ 6 h 91"/>
                <a:gd name="T26" fmla="*/ 15 w 75"/>
                <a:gd name="T27" fmla="*/ 21 h 91"/>
                <a:gd name="T28" fmla="*/ 23 w 75"/>
                <a:gd name="T29" fmla="*/ 26 h 91"/>
                <a:gd name="T30" fmla="*/ 27 w 75"/>
                <a:gd name="T31" fmla="*/ 27 h 91"/>
                <a:gd name="T32" fmla="*/ 33 w 75"/>
                <a:gd name="T33" fmla="*/ 29 h 91"/>
                <a:gd name="T34" fmla="*/ 33 w 75"/>
                <a:gd name="T35" fmla="*/ 29 h 91"/>
                <a:gd name="T36" fmla="*/ 34 w 75"/>
                <a:gd name="T37" fmla="*/ 31 h 91"/>
                <a:gd name="T38" fmla="*/ 34 w 75"/>
                <a:gd name="T39" fmla="*/ 31 h 91"/>
                <a:gd name="T40" fmla="*/ 33 w 75"/>
                <a:gd name="T41" fmla="*/ 31 h 91"/>
                <a:gd name="T42" fmla="*/ 32 w 75"/>
                <a:gd name="T43" fmla="*/ 31 h 91"/>
                <a:gd name="T44" fmla="*/ 22 w 75"/>
                <a:gd name="T45" fmla="*/ 29 h 91"/>
                <a:gd name="T46" fmla="*/ 13 w 75"/>
                <a:gd name="T47" fmla="*/ 31 h 91"/>
                <a:gd name="T48" fmla="*/ 2 w 75"/>
                <a:gd name="T49" fmla="*/ 47 h 91"/>
                <a:gd name="T50" fmla="*/ 4 w 75"/>
                <a:gd name="T51" fmla="*/ 71 h 91"/>
                <a:gd name="T52" fmla="*/ 16 w 75"/>
                <a:gd name="T53" fmla="*/ 88 h 91"/>
                <a:gd name="T54" fmla="*/ 25 w 75"/>
                <a:gd name="T55" fmla="*/ 91 h 91"/>
                <a:gd name="T56" fmla="*/ 37 w 75"/>
                <a:gd name="T57" fmla="*/ 88 h 91"/>
                <a:gd name="T58" fmla="*/ 48 w 75"/>
                <a:gd name="T59" fmla="*/ 90 h 91"/>
                <a:gd name="T60" fmla="*/ 57 w 75"/>
                <a:gd name="T61" fmla="*/ 87 h 91"/>
                <a:gd name="T62" fmla="*/ 70 w 75"/>
                <a:gd name="T63" fmla="*/ 68 h 91"/>
                <a:gd name="T64" fmla="*/ 73 w 75"/>
                <a:gd name="T65" fmla="*/ 46 h 91"/>
                <a:gd name="T66" fmla="*/ 73 w 75"/>
                <a:gd name="T67" fmla="*/ 46 h 91"/>
                <a:gd name="T68" fmla="*/ 33 w 75"/>
                <a:gd name="T69" fmla="*/ 24 h 91"/>
                <a:gd name="T70" fmla="*/ 13 w 75"/>
                <a:gd name="T71" fmla="*/ 5 h 91"/>
                <a:gd name="T72" fmla="*/ 33 w 75"/>
                <a:gd name="T73" fmla="*/ 24 h 91"/>
                <a:gd name="T74" fmla="*/ 33 w 75"/>
                <a:gd name="T75" fmla="*/ 24 h 91"/>
                <a:gd name="T76" fmla="*/ 28 w 75"/>
                <a:gd name="T77" fmla="*/ 25 h 91"/>
                <a:gd name="T78" fmla="*/ 20 w 75"/>
                <a:gd name="T79" fmla="*/ 21 h 91"/>
                <a:gd name="T80" fmla="*/ 12 w 75"/>
                <a:gd name="T81" fmla="*/ 8 h 91"/>
                <a:gd name="T82" fmla="*/ 26 w 75"/>
                <a:gd name="T83" fmla="*/ 18 h 91"/>
                <a:gd name="T84" fmla="*/ 31 w 75"/>
                <a:gd name="T85" fmla="*/ 26 h 91"/>
                <a:gd name="T86" fmla="*/ 28 w 75"/>
                <a:gd name="T87" fmla="*/ 25 h 91"/>
                <a:gd name="T88" fmla="*/ 28 w 75"/>
                <a:gd name="T89" fmla="*/ 25 h 91"/>
                <a:gd name="T90" fmla="*/ 69 w 75"/>
                <a:gd name="T91" fmla="*/ 62 h 91"/>
                <a:gd name="T92" fmla="*/ 60 w 75"/>
                <a:gd name="T93" fmla="*/ 81 h 91"/>
                <a:gd name="T94" fmla="*/ 52 w 75"/>
                <a:gd name="T95" fmla="*/ 87 h 91"/>
                <a:gd name="T96" fmla="*/ 41 w 75"/>
                <a:gd name="T97" fmla="*/ 86 h 91"/>
                <a:gd name="T98" fmla="*/ 32 w 75"/>
                <a:gd name="T99" fmla="*/ 86 h 91"/>
                <a:gd name="T100" fmla="*/ 22 w 75"/>
                <a:gd name="T101" fmla="*/ 87 h 91"/>
                <a:gd name="T102" fmla="*/ 4 w 75"/>
                <a:gd name="T103" fmla="*/ 53 h 91"/>
                <a:gd name="T104" fmla="*/ 14 w 75"/>
                <a:gd name="T105" fmla="*/ 33 h 91"/>
                <a:gd name="T106" fmla="*/ 31 w 75"/>
                <a:gd name="T107" fmla="*/ 34 h 91"/>
                <a:gd name="T108" fmla="*/ 32 w 75"/>
                <a:gd name="T109" fmla="*/ 34 h 91"/>
                <a:gd name="T110" fmla="*/ 52 w 75"/>
                <a:gd name="T111" fmla="*/ 32 h 91"/>
                <a:gd name="T112" fmla="*/ 68 w 75"/>
                <a:gd name="T113" fmla="*/ 41 h 91"/>
                <a:gd name="T114" fmla="*/ 69 w 75"/>
                <a:gd name="T115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91">
                  <a:moveTo>
                    <a:pt x="73" y="46"/>
                  </a:moveTo>
                  <a:cubicBezTo>
                    <a:pt x="72" y="38"/>
                    <a:pt x="66" y="32"/>
                    <a:pt x="59" y="30"/>
                  </a:cubicBezTo>
                  <a:cubicBezTo>
                    <a:pt x="55" y="29"/>
                    <a:pt x="51" y="28"/>
                    <a:pt x="47" y="29"/>
                  </a:cubicBezTo>
                  <a:cubicBezTo>
                    <a:pt x="44" y="29"/>
                    <a:pt x="42" y="30"/>
                    <a:pt x="39" y="31"/>
                  </a:cubicBezTo>
                  <a:cubicBezTo>
                    <a:pt x="40" y="28"/>
                    <a:pt x="41" y="24"/>
                    <a:pt x="44" y="21"/>
                  </a:cubicBezTo>
                  <a:cubicBezTo>
                    <a:pt x="46" y="19"/>
                    <a:pt x="49" y="17"/>
                    <a:pt x="52" y="16"/>
                  </a:cubicBezTo>
                  <a:cubicBezTo>
                    <a:pt x="53" y="15"/>
                    <a:pt x="52" y="13"/>
                    <a:pt x="51" y="13"/>
                  </a:cubicBezTo>
                  <a:cubicBezTo>
                    <a:pt x="43" y="15"/>
                    <a:pt x="39" y="23"/>
                    <a:pt x="36" y="31"/>
                  </a:cubicBezTo>
                  <a:cubicBezTo>
                    <a:pt x="36" y="30"/>
                    <a:pt x="35" y="28"/>
                    <a:pt x="34" y="27"/>
                  </a:cubicBezTo>
                  <a:cubicBezTo>
                    <a:pt x="34" y="27"/>
                    <a:pt x="35" y="27"/>
                    <a:pt x="35" y="27"/>
                  </a:cubicBezTo>
                  <a:cubicBezTo>
                    <a:pt x="39" y="13"/>
                    <a:pt x="26" y="0"/>
                    <a:pt x="12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9" y="11"/>
                    <a:pt x="11" y="17"/>
                    <a:pt x="15" y="21"/>
                  </a:cubicBezTo>
                  <a:cubicBezTo>
                    <a:pt x="17" y="23"/>
                    <a:pt x="20" y="25"/>
                    <a:pt x="23" y="26"/>
                  </a:cubicBezTo>
                  <a:cubicBezTo>
                    <a:pt x="24" y="26"/>
                    <a:pt x="26" y="27"/>
                    <a:pt x="27" y="27"/>
                  </a:cubicBezTo>
                  <a:cubicBezTo>
                    <a:pt x="29" y="28"/>
                    <a:pt x="31" y="28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3" y="31"/>
                    <a:pt x="33" y="31"/>
                  </a:cubicBezTo>
                  <a:cubicBezTo>
                    <a:pt x="33" y="31"/>
                    <a:pt x="33" y="31"/>
                    <a:pt x="32" y="31"/>
                  </a:cubicBezTo>
                  <a:cubicBezTo>
                    <a:pt x="29" y="31"/>
                    <a:pt x="26" y="30"/>
                    <a:pt x="22" y="29"/>
                  </a:cubicBezTo>
                  <a:cubicBezTo>
                    <a:pt x="19" y="29"/>
                    <a:pt x="16" y="29"/>
                    <a:pt x="13" y="31"/>
                  </a:cubicBezTo>
                  <a:cubicBezTo>
                    <a:pt x="7" y="34"/>
                    <a:pt x="3" y="40"/>
                    <a:pt x="2" y="47"/>
                  </a:cubicBezTo>
                  <a:cubicBezTo>
                    <a:pt x="0" y="55"/>
                    <a:pt x="1" y="63"/>
                    <a:pt x="4" y="71"/>
                  </a:cubicBezTo>
                  <a:cubicBezTo>
                    <a:pt x="6" y="78"/>
                    <a:pt x="9" y="84"/>
                    <a:pt x="16" y="88"/>
                  </a:cubicBezTo>
                  <a:cubicBezTo>
                    <a:pt x="18" y="89"/>
                    <a:pt x="21" y="90"/>
                    <a:pt x="25" y="91"/>
                  </a:cubicBezTo>
                  <a:cubicBezTo>
                    <a:pt x="29" y="91"/>
                    <a:pt x="33" y="88"/>
                    <a:pt x="37" y="88"/>
                  </a:cubicBezTo>
                  <a:cubicBezTo>
                    <a:pt x="41" y="88"/>
                    <a:pt x="44" y="90"/>
                    <a:pt x="48" y="90"/>
                  </a:cubicBezTo>
                  <a:cubicBezTo>
                    <a:pt x="51" y="90"/>
                    <a:pt x="55" y="89"/>
                    <a:pt x="57" y="87"/>
                  </a:cubicBezTo>
                  <a:cubicBezTo>
                    <a:pt x="64" y="83"/>
                    <a:pt x="67" y="75"/>
                    <a:pt x="70" y="68"/>
                  </a:cubicBezTo>
                  <a:cubicBezTo>
                    <a:pt x="73" y="61"/>
                    <a:pt x="75" y="54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lose/>
                  <a:moveTo>
                    <a:pt x="33" y="24"/>
                  </a:moveTo>
                  <a:cubicBezTo>
                    <a:pt x="28" y="16"/>
                    <a:pt x="21" y="9"/>
                    <a:pt x="13" y="5"/>
                  </a:cubicBezTo>
                  <a:cubicBezTo>
                    <a:pt x="25" y="3"/>
                    <a:pt x="34" y="13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lose/>
                  <a:moveTo>
                    <a:pt x="28" y="25"/>
                  </a:moveTo>
                  <a:cubicBezTo>
                    <a:pt x="25" y="24"/>
                    <a:pt x="22" y="23"/>
                    <a:pt x="20" y="21"/>
                  </a:cubicBezTo>
                  <a:cubicBezTo>
                    <a:pt x="15" y="18"/>
                    <a:pt x="12" y="13"/>
                    <a:pt x="12" y="8"/>
                  </a:cubicBezTo>
                  <a:cubicBezTo>
                    <a:pt x="17" y="11"/>
                    <a:pt x="22" y="13"/>
                    <a:pt x="26" y="18"/>
                  </a:cubicBezTo>
                  <a:cubicBezTo>
                    <a:pt x="28" y="20"/>
                    <a:pt x="30" y="23"/>
                    <a:pt x="31" y="26"/>
                  </a:cubicBezTo>
                  <a:cubicBezTo>
                    <a:pt x="30" y="25"/>
                    <a:pt x="29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lose/>
                  <a:moveTo>
                    <a:pt x="69" y="62"/>
                  </a:moveTo>
                  <a:cubicBezTo>
                    <a:pt x="67" y="68"/>
                    <a:pt x="64" y="75"/>
                    <a:pt x="60" y="81"/>
                  </a:cubicBezTo>
                  <a:cubicBezTo>
                    <a:pt x="58" y="83"/>
                    <a:pt x="55" y="85"/>
                    <a:pt x="52" y="87"/>
                  </a:cubicBezTo>
                  <a:cubicBezTo>
                    <a:pt x="49" y="88"/>
                    <a:pt x="45" y="87"/>
                    <a:pt x="41" y="86"/>
                  </a:cubicBezTo>
                  <a:cubicBezTo>
                    <a:pt x="38" y="85"/>
                    <a:pt x="35" y="85"/>
                    <a:pt x="32" y="86"/>
                  </a:cubicBezTo>
                  <a:cubicBezTo>
                    <a:pt x="29" y="87"/>
                    <a:pt x="26" y="88"/>
                    <a:pt x="22" y="87"/>
                  </a:cubicBezTo>
                  <a:cubicBezTo>
                    <a:pt x="8" y="84"/>
                    <a:pt x="4" y="66"/>
                    <a:pt x="4" y="53"/>
                  </a:cubicBezTo>
                  <a:cubicBezTo>
                    <a:pt x="4" y="45"/>
                    <a:pt x="7" y="37"/>
                    <a:pt x="14" y="33"/>
                  </a:cubicBezTo>
                  <a:cubicBezTo>
                    <a:pt x="20" y="30"/>
                    <a:pt x="26" y="33"/>
                    <a:pt x="31" y="34"/>
                  </a:cubicBezTo>
                  <a:cubicBezTo>
                    <a:pt x="31" y="34"/>
                    <a:pt x="32" y="34"/>
                    <a:pt x="32" y="34"/>
                  </a:cubicBezTo>
                  <a:cubicBezTo>
                    <a:pt x="39" y="35"/>
                    <a:pt x="45" y="31"/>
                    <a:pt x="52" y="32"/>
                  </a:cubicBezTo>
                  <a:cubicBezTo>
                    <a:pt x="58" y="32"/>
                    <a:pt x="65" y="35"/>
                    <a:pt x="68" y="41"/>
                  </a:cubicBezTo>
                  <a:cubicBezTo>
                    <a:pt x="72" y="47"/>
                    <a:pt x="71" y="55"/>
                    <a:pt x="69" y="62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7" name="Group 1266"/>
          <p:cNvGrpSpPr/>
          <p:nvPr/>
        </p:nvGrpSpPr>
        <p:grpSpPr>
          <a:xfrm>
            <a:off x="10808487" y="2279464"/>
            <a:ext cx="663575" cy="640561"/>
            <a:chOff x="10837062" y="2281578"/>
            <a:chExt cx="663575" cy="640561"/>
          </a:xfrm>
        </p:grpSpPr>
        <p:sp>
          <p:nvSpPr>
            <p:cNvPr id="458" name="Freeform 967"/>
            <p:cNvSpPr>
              <a:spLocks/>
            </p:cNvSpPr>
            <p:nvPr/>
          </p:nvSpPr>
          <p:spPr bwMode="auto">
            <a:xfrm>
              <a:off x="10851351" y="2850983"/>
              <a:ext cx="34522" cy="61371"/>
            </a:xfrm>
            <a:custGeom>
              <a:avLst/>
              <a:gdLst>
                <a:gd name="T0" fmla="*/ 2 w 4"/>
                <a:gd name="T1" fmla="*/ 1 h 8"/>
                <a:gd name="T2" fmla="*/ 0 w 4"/>
                <a:gd name="T3" fmla="*/ 6 h 8"/>
                <a:gd name="T4" fmla="*/ 2 w 4"/>
                <a:gd name="T5" fmla="*/ 7 h 8"/>
                <a:gd name="T6" fmla="*/ 4 w 4"/>
                <a:gd name="T7" fmla="*/ 1 h 8"/>
                <a:gd name="T8" fmla="*/ 2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3"/>
                    <a:pt x="1" y="4"/>
                    <a:pt x="0" y="6"/>
                  </a:cubicBezTo>
                  <a:cubicBezTo>
                    <a:pt x="0" y="7"/>
                    <a:pt x="2" y="8"/>
                    <a:pt x="2" y="7"/>
                  </a:cubicBezTo>
                  <a:cubicBezTo>
                    <a:pt x="3" y="5"/>
                    <a:pt x="4" y="3"/>
                    <a:pt x="4" y="1"/>
                  </a:cubicBezTo>
                  <a:cubicBezTo>
                    <a:pt x="4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968"/>
            <p:cNvSpPr>
              <a:spLocks/>
            </p:cNvSpPr>
            <p:nvPr/>
          </p:nvSpPr>
          <p:spPr bwMode="auto">
            <a:xfrm>
              <a:off x="10878202" y="2866325"/>
              <a:ext cx="23014" cy="53700"/>
            </a:xfrm>
            <a:custGeom>
              <a:avLst/>
              <a:gdLst>
                <a:gd name="T0" fmla="*/ 1 w 3"/>
                <a:gd name="T1" fmla="*/ 1 h 7"/>
                <a:gd name="T2" fmla="*/ 0 w 3"/>
                <a:gd name="T3" fmla="*/ 6 h 7"/>
                <a:gd name="T4" fmla="*/ 1 w 3"/>
                <a:gd name="T5" fmla="*/ 6 h 7"/>
                <a:gd name="T6" fmla="*/ 2 w 3"/>
                <a:gd name="T7" fmla="*/ 4 h 7"/>
                <a:gd name="T8" fmla="*/ 3 w 3"/>
                <a:gd name="T9" fmla="*/ 2 h 7"/>
                <a:gd name="T10" fmla="*/ 1 w 3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1" y="1"/>
                  </a:move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1" y="7"/>
                    <a:pt x="1" y="6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969"/>
            <p:cNvSpPr>
              <a:spLocks/>
            </p:cNvSpPr>
            <p:nvPr/>
          </p:nvSpPr>
          <p:spPr bwMode="auto">
            <a:xfrm>
              <a:off x="11246428" y="2298644"/>
              <a:ext cx="23014" cy="69042"/>
            </a:xfrm>
            <a:custGeom>
              <a:avLst/>
              <a:gdLst>
                <a:gd name="T0" fmla="*/ 1 w 3"/>
                <a:gd name="T1" fmla="*/ 2 h 9"/>
                <a:gd name="T2" fmla="*/ 0 w 3"/>
                <a:gd name="T3" fmla="*/ 8 h 9"/>
                <a:gd name="T4" fmla="*/ 2 w 3"/>
                <a:gd name="T5" fmla="*/ 8 h 9"/>
                <a:gd name="T6" fmla="*/ 3 w 3"/>
                <a:gd name="T7" fmla="*/ 2 h 9"/>
                <a:gd name="T8" fmla="*/ 1 w 3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9">
                  <a:moveTo>
                    <a:pt x="1" y="2"/>
                  </a:moveTo>
                  <a:cubicBezTo>
                    <a:pt x="1" y="4"/>
                    <a:pt x="0" y="6"/>
                    <a:pt x="0" y="8"/>
                  </a:cubicBezTo>
                  <a:cubicBezTo>
                    <a:pt x="0" y="9"/>
                    <a:pt x="1" y="9"/>
                    <a:pt x="2" y="8"/>
                  </a:cubicBezTo>
                  <a:cubicBezTo>
                    <a:pt x="2" y="6"/>
                    <a:pt x="3" y="4"/>
                    <a:pt x="3" y="2"/>
                  </a:cubicBezTo>
                  <a:cubicBezTo>
                    <a:pt x="3" y="1"/>
                    <a:pt x="1" y="0"/>
                    <a:pt x="1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970"/>
            <p:cNvSpPr>
              <a:spLocks/>
            </p:cNvSpPr>
            <p:nvPr/>
          </p:nvSpPr>
          <p:spPr bwMode="auto">
            <a:xfrm>
              <a:off x="11269442" y="2287135"/>
              <a:ext cx="34522" cy="111236"/>
            </a:xfrm>
            <a:custGeom>
              <a:avLst/>
              <a:gdLst>
                <a:gd name="T0" fmla="*/ 1 w 4"/>
                <a:gd name="T1" fmla="*/ 1 h 14"/>
                <a:gd name="T2" fmla="*/ 1 w 4"/>
                <a:gd name="T3" fmla="*/ 8 h 14"/>
                <a:gd name="T4" fmla="*/ 0 w 4"/>
                <a:gd name="T5" fmla="*/ 13 h 14"/>
                <a:gd name="T6" fmla="*/ 2 w 4"/>
                <a:gd name="T7" fmla="*/ 13 h 14"/>
                <a:gd name="T8" fmla="*/ 3 w 4"/>
                <a:gd name="T9" fmla="*/ 7 h 14"/>
                <a:gd name="T10" fmla="*/ 4 w 4"/>
                <a:gd name="T11" fmla="*/ 1 h 14"/>
                <a:gd name="T12" fmla="*/ 1 w 4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1" y="1"/>
                  </a:moveTo>
                  <a:cubicBezTo>
                    <a:pt x="1" y="3"/>
                    <a:pt x="1" y="6"/>
                    <a:pt x="1" y="8"/>
                  </a:cubicBezTo>
                  <a:cubicBezTo>
                    <a:pt x="0" y="9"/>
                    <a:pt x="0" y="11"/>
                    <a:pt x="0" y="13"/>
                  </a:cubicBezTo>
                  <a:cubicBezTo>
                    <a:pt x="0" y="14"/>
                    <a:pt x="1" y="14"/>
                    <a:pt x="2" y="13"/>
                  </a:cubicBezTo>
                  <a:cubicBezTo>
                    <a:pt x="3" y="12"/>
                    <a:pt x="3" y="9"/>
                    <a:pt x="3" y="7"/>
                  </a:cubicBezTo>
                  <a:cubicBezTo>
                    <a:pt x="3" y="5"/>
                    <a:pt x="3" y="3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971"/>
            <p:cNvSpPr>
              <a:spLocks/>
            </p:cNvSpPr>
            <p:nvPr/>
          </p:nvSpPr>
          <p:spPr bwMode="auto">
            <a:xfrm>
              <a:off x="11303962" y="2321658"/>
              <a:ext cx="30685" cy="99728"/>
            </a:xfrm>
            <a:custGeom>
              <a:avLst/>
              <a:gdLst>
                <a:gd name="T0" fmla="*/ 1 w 4"/>
                <a:gd name="T1" fmla="*/ 1 h 13"/>
                <a:gd name="T2" fmla="*/ 0 w 4"/>
                <a:gd name="T3" fmla="*/ 6 h 13"/>
                <a:gd name="T4" fmla="*/ 0 w 4"/>
                <a:gd name="T5" fmla="*/ 11 h 13"/>
                <a:gd name="T6" fmla="*/ 2 w 4"/>
                <a:gd name="T7" fmla="*/ 12 h 13"/>
                <a:gd name="T8" fmla="*/ 3 w 4"/>
                <a:gd name="T9" fmla="*/ 2 h 13"/>
                <a:gd name="T10" fmla="*/ 1 w 4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1" y="1"/>
                  </a:moveTo>
                  <a:cubicBezTo>
                    <a:pt x="1" y="3"/>
                    <a:pt x="1" y="5"/>
                    <a:pt x="0" y="6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2"/>
                    <a:pt x="1" y="13"/>
                    <a:pt x="2" y="12"/>
                  </a:cubicBezTo>
                  <a:cubicBezTo>
                    <a:pt x="3" y="9"/>
                    <a:pt x="3" y="5"/>
                    <a:pt x="3" y="2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972"/>
            <p:cNvSpPr>
              <a:spLocks/>
            </p:cNvSpPr>
            <p:nvPr/>
          </p:nvSpPr>
          <p:spPr bwMode="auto">
            <a:xfrm>
              <a:off x="11334648" y="2352343"/>
              <a:ext cx="30685" cy="88222"/>
            </a:xfrm>
            <a:custGeom>
              <a:avLst/>
              <a:gdLst>
                <a:gd name="T0" fmla="*/ 1 w 4"/>
                <a:gd name="T1" fmla="*/ 1 h 11"/>
                <a:gd name="T2" fmla="*/ 0 w 4"/>
                <a:gd name="T3" fmla="*/ 10 h 11"/>
                <a:gd name="T4" fmla="*/ 2 w 4"/>
                <a:gd name="T5" fmla="*/ 10 h 11"/>
                <a:gd name="T6" fmla="*/ 3 w 4"/>
                <a:gd name="T7" fmla="*/ 1 h 11"/>
                <a:gd name="T8" fmla="*/ 1 w 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1" y="1"/>
                  </a:moveTo>
                  <a:cubicBezTo>
                    <a:pt x="1" y="4"/>
                    <a:pt x="0" y="7"/>
                    <a:pt x="0" y="10"/>
                  </a:cubicBezTo>
                  <a:cubicBezTo>
                    <a:pt x="1" y="11"/>
                    <a:pt x="2" y="11"/>
                    <a:pt x="2" y="10"/>
                  </a:cubicBezTo>
                  <a:cubicBezTo>
                    <a:pt x="3" y="8"/>
                    <a:pt x="3" y="4"/>
                    <a:pt x="3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973"/>
            <p:cNvSpPr>
              <a:spLocks/>
            </p:cNvSpPr>
            <p:nvPr/>
          </p:nvSpPr>
          <p:spPr bwMode="auto">
            <a:xfrm>
              <a:off x="11365333" y="2383029"/>
              <a:ext cx="30685" cy="88222"/>
            </a:xfrm>
            <a:custGeom>
              <a:avLst/>
              <a:gdLst>
                <a:gd name="T0" fmla="*/ 1 w 4"/>
                <a:gd name="T1" fmla="*/ 1 h 11"/>
                <a:gd name="T2" fmla="*/ 1 w 4"/>
                <a:gd name="T3" fmla="*/ 6 h 11"/>
                <a:gd name="T4" fmla="*/ 1 w 4"/>
                <a:gd name="T5" fmla="*/ 11 h 11"/>
                <a:gd name="T6" fmla="*/ 2 w 4"/>
                <a:gd name="T7" fmla="*/ 11 h 11"/>
                <a:gd name="T8" fmla="*/ 3 w 4"/>
                <a:gd name="T9" fmla="*/ 7 h 11"/>
                <a:gd name="T10" fmla="*/ 4 w 4"/>
                <a:gd name="T11" fmla="*/ 2 h 11"/>
                <a:gd name="T12" fmla="*/ 1 w 4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1" y="1"/>
                  </a:moveTo>
                  <a:cubicBezTo>
                    <a:pt x="1" y="3"/>
                    <a:pt x="1" y="5"/>
                    <a:pt x="1" y="6"/>
                  </a:cubicBezTo>
                  <a:cubicBezTo>
                    <a:pt x="0" y="8"/>
                    <a:pt x="0" y="9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3" y="5"/>
                    <a:pt x="3" y="3"/>
                    <a:pt x="4" y="2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974"/>
            <p:cNvSpPr>
              <a:spLocks/>
            </p:cNvSpPr>
            <p:nvPr/>
          </p:nvSpPr>
          <p:spPr bwMode="auto">
            <a:xfrm>
              <a:off x="11396019" y="2406043"/>
              <a:ext cx="23014" cy="103565"/>
            </a:xfrm>
            <a:custGeom>
              <a:avLst/>
              <a:gdLst>
                <a:gd name="T0" fmla="*/ 1 w 3"/>
                <a:gd name="T1" fmla="*/ 1 h 13"/>
                <a:gd name="T2" fmla="*/ 0 w 3"/>
                <a:gd name="T3" fmla="*/ 6 h 13"/>
                <a:gd name="T4" fmla="*/ 0 w 3"/>
                <a:gd name="T5" fmla="*/ 11 h 13"/>
                <a:gd name="T6" fmla="*/ 2 w 3"/>
                <a:gd name="T7" fmla="*/ 12 h 13"/>
                <a:gd name="T8" fmla="*/ 3 w 3"/>
                <a:gd name="T9" fmla="*/ 1 h 13"/>
                <a:gd name="T10" fmla="*/ 1 w 3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3">
                  <a:moveTo>
                    <a:pt x="1" y="1"/>
                  </a:moveTo>
                  <a:cubicBezTo>
                    <a:pt x="1" y="3"/>
                    <a:pt x="1" y="5"/>
                    <a:pt x="0" y="6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2"/>
                    <a:pt x="1" y="13"/>
                    <a:pt x="2" y="12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975"/>
            <p:cNvSpPr>
              <a:spLocks/>
            </p:cNvSpPr>
            <p:nvPr/>
          </p:nvSpPr>
          <p:spPr bwMode="auto">
            <a:xfrm>
              <a:off x="11411361" y="2440563"/>
              <a:ext cx="34522" cy="84385"/>
            </a:xfrm>
            <a:custGeom>
              <a:avLst/>
              <a:gdLst>
                <a:gd name="T0" fmla="*/ 2 w 4"/>
                <a:gd name="T1" fmla="*/ 1 h 11"/>
                <a:gd name="T2" fmla="*/ 0 w 4"/>
                <a:gd name="T3" fmla="*/ 10 h 11"/>
                <a:gd name="T4" fmla="*/ 3 w 4"/>
                <a:gd name="T5" fmla="*/ 10 h 11"/>
                <a:gd name="T6" fmla="*/ 3 w 4"/>
                <a:gd name="T7" fmla="*/ 6 h 11"/>
                <a:gd name="T8" fmla="*/ 4 w 4"/>
                <a:gd name="T9" fmla="*/ 2 h 11"/>
                <a:gd name="T10" fmla="*/ 2 w 4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2" y="1"/>
                  </a:moveTo>
                  <a:cubicBezTo>
                    <a:pt x="1" y="4"/>
                    <a:pt x="0" y="7"/>
                    <a:pt x="0" y="10"/>
                  </a:cubicBezTo>
                  <a:cubicBezTo>
                    <a:pt x="1" y="11"/>
                    <a:pt x="2" y="11"/>
                    <a:pt x="3" y="10"/>
                  </a:cubicBezTo>
                  <a:cubicBezTo>
                    <a:pt x="3" y="9"/>
                    <a:pt x="3" y="7"/>
                    <a:pt x="3" y="6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4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976"/>
            <p:cNvSpPr>
              <a:spLocks/>
            </p:cNvSpPr>
            <p:nvPr/>
          </p:nvSpPr>
          <p:spPr bwMode="auto">
            <a:xfrm>
              <a:off x="11453555" y="2471248"/>
              <a:ext cx="15343" cy="46028"/>
            </a:xfrm>
            <a:custGeom>
              <a:avLst/>
              <a:gdLst>
                <a:gd name="T0" fmla="*/ 2 w 2"/>
                <a:gd name="T1" fmla="*/ 1 h 6"/>
                <a:gd name="T2" fmla="*/ 0 w 2"/>
                <a:gd name="T3" fmla="*/ 1 h 6"/>
                <a:gd name="T4" fmla="*/ 0 w 2"/>
                <a:gd name="T5" fmla="*/ 3 h 6"/>
                <a:gd name="T6" fmla="*/ 0 w 2"/>
                <a:gd name="T7" fmla="*/ 5 h 6"/>
                <a:gd name="T8" fmla="*/ 1 w 2"/>
                <a:gd name="T9" fmla="*/ 5 h 6"/>
                <a:gd name="T10" fmla="*/ 2 w 2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6"/>
                    <a:pt x="1" y="5"/>
                  </a:cubicBezTo>
                  <a:cubicBezTo>
                    <a:pt x="2" y="4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977"/>
            <p:cNvSpPr>
              <a:spLocks/>
            </p:cNvSpPr>
            <p:nvPr/>
          </p:nvSpPr>
          <p:spPr bwMode="auto">
            <a:xfrm>
              <a:off x="11058478" y="2620841"/>
              <a:ext cx="23014" cy="61371"/>
            </a:xfrm>
            <a:custGeom>
              <a:avLst/>
              <a:gdLst>
                <a:gd name="T0" fmla="*/ 2 w 3"/>
                <a:gd name="T1" fmla="*/ 1 h 8"/>
                <a:gd name="T2" fmla="*/ 1 w 3"/>
                <a:gd name="T3" fmla="*/ 1 h 8"/>
                <a:gd name="T4" fmla="*/ 0 w 3"/>
                <a:gd name="T5" fmla="*/ 4 h 8"/>
                <a:gd name="T6" fmla="*/ 0 w 3"/>
                <a:gd name="T7" fmla="*/ 7 h 8"/>
                <a:gd name="T8" fmla="*/ 2 w 3"/>
                <a:gd name="T9" fmla="*/ 7 h 8"/>
                <a:gd name="T10" fmla="*/ 2 w 3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2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8"/>
                    <a:pt x="2" y="7"/>
                  </a:cubicBezTo>
                  <a:cubicBezTo>
                    <a:pt x="3" y="6"/>
                    <a:pt x="2" y="3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978"/>
            <p:cNvSpPr>
              <a:spLocks/>
            </p:cNvSpPr>
            <p:nvPr/>
          </p:nvSpPr>
          <p:spPr bwMode="auto">
            <a:xfrm>
              <a:off x="11081492" y="2605499"/>
              <a:ext cx="23014" cy="103565"/>
            </a:xfrm>
            <a:custGeom>
              <a:avLst/>
              <a:gdLst>
                <a:gd name="T0" fmla="*/ 1 w 3"/>
                <a:gd name="T1" fmla="*/ 2 h 13"/>
                <a:gd name="T2" fmla="*/ 0 w 3"/>
                <a:gd name="T3" fmla="*/ 8 h 13"/>
                <a:gd name="T4" fmla="*/ 0 w 3"/>
                <a:gd name="T5" fmla="*/ 12 h 13"/>
                <a:gd name="T6" fmla="*/ 2 w 3"/>
                <a:gd name="T7" fmla="*/ 12 h 13"/>
                <a:gd name="T8" fmla="*/ 3 w 3"/>
                <a:gd name="T9" fmla="*/ 7 h 13"/>
                <a:gd name="T10" fmla="*/ 3 w 3"/>
                <a:gd name="T11" fmla="*/ 2 h 13"/>
                <a:gd name="T12" fmla="*/ 1 w 3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3">
                  <a:moveTo>
                    <a:pt x="1" y="2"/>
                  </a:moveTo>
                  <a:cubicBezTo>
                    <a:pt x="1" y="4"/>
                    <a:pt x="1" y="6"/>
                    <a:pt x="0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1" y="13"/>
                    <a:pt x="2" y="12"/>
                  </a:cubicBezTo>
                  <a:cubicBezTo>
                    <a:pt x="3" y="11"/>
                    <a:pt x="3" y="9"/>
                    <a:pt x="3" y="7"/>
                  </a:cubicBezTo>
                  <a:cubicBezTo>
                    <a:pt x="3" y="5"/>
                    <a:pt x="3" y="3"/>
                    <a:pt x="3" y="2"/>
                  </a:cubicBezTo>
                  <a:cubicBezTo>
                    <a:pt x="3" y="0"/>
                    <a:pt x="1" y="0"/>
                    <a:pt x="1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979"/>
            <p:cNvSpPr>
              <a:spLocks/>
            </p:cNvSpPr>
            <p:nvPr/>
          </p:nvSpPr>
          <p:spPr bwMode="auto">
            <a:xfrm>
              <a:off x="11112178" y="2643856"/>
              <a:ext cx="23014" cy="46028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5 h 6"/>
                <a:gd name="T4" fmla="*/ 1 w 3"/>
                <a:gd name="T5" fmla="*/ 5 h 6"/>
                <a:gd name="T6" fmla="*/ 2 w 3"/>
                <a:gd name="T7" fmla="*/ 1 h 6"/>
                <a:gd name="T8" fmla="*/ 0 w 3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1" y="6"/>
                    <a:pt x="1" y="5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1519"/>
            <p:cNvSpPr>
              <a:spLocks/>
            </p:cNvSpPr>
            <p:nvPr/>
          </p:nvSpPr>
          <p:spPr bwMode="auto">
            <a:xfrm>
              <a:off x="10901216" y="2824132"/>
              <a:ext cx="15343" cy="57537"/>
            </a:xfrm>
            <a:custGeom>
              <a:avLst/>
              <a:gdLst>
                <a:gd name="T0" fmla="*/ 1 w 2"/>
                <a:gd name="T1" fmla="*/ 1 h 7"/>
                <a:gd name="T2" fmla="*/ 1 w 2"/>
                <a:gd name="T3" fmla="*/ 4 h 7"/>
                <a:gd name="T4" fmla="*/ 0 w 2"/>
                <a:gd name="T5" fmla="*/ 6 h 7"/>
                <a:gd name="T6" fmla="*/ 2 w 2"/>
                <a:gd name="T7" fmla="*/ 6 h 7"/>
                <a:gd name="T8" fmla="*/ 2 w 2"/>
                <a:gd name="T9" fmla="*/ 2 h 7"/>
                <a:gd name="T10" fmla="*/ 1 w 2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1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7"/>
                    <a:pt x="2" y="6"/>
                  </a:cubicBezTo>
                  <a:cubicBezTo>
                    <a:pt x="2" y="5"/>
                    <a:pt x="2" y="3"/>
                    <a:pt x="2" y="2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1520"/>
            <p:cNvSpPr>
              <a:spLocks/>
            </p:cNvSpPr>
            <p:nvPr/>
          </p:nvSpPr>
          <p:spPr bwMode="auto">
            <a:xfrm>
              <a:off x="10924230" y="2801117"/>
              <a:ext cx="15343" cy="49865"/>
            </a:xfrm>
            <a:custGeom>
              <a:avLst/>
              <a:gdLst>
                <a:gd name="T0" fmla="*/ 2 w 2"/>
                <a:gd name="T1" fmla="*/ 1 h 6"/>
                <a:gd name="T2" fmla="*/ 0 w 2"/>
                <a:gd name="T3" fmla="*/ 1 h 6"/>
                <a:gd name="T4" fmla="*/ 0 w 2"/>
                <a:gd name="T5" fmla="*/ 6 h 6"/>
                <a:gd name="T6" fmla="*/ 2 w 2"/>
                <a:gd name="T7" fmla="*/ 6 h 6"/>
                <a:gd name="T8" fmla="*/ 2 w 2"/>
                <a:gd name="T9" fmla="*/ 3 h 6"/>
                <a:gd name="T10" fmla="*/ 2 w 2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1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1521"/>
            <p:cNvSpPr>
              <a:spLocks/>
            </p:cNvSpPr>
            <p:nvPr/>
          </p:nvSpPr>
          <p:spPr bwMode="auto">
            <a:xfrm>
              <a:off x="10947244" y="2778103"/>
              <a:ext cx="15343" cy="53700"/>
            </a:xfrm>
            <a:custGeom>
              <a:avLst/>
              <a:gdLst>
                <a:gd name="T0" fmla="*/ 2 w 2"/>
                <a:gd name="T1" fmla="*/ 1 h 7"/>
                <a:gd name="T2" fmla="*/ 1 w 2"/>
                <a:gd name="T3" fmla="*/ 1 h 7"/>
                <a:gd name="T4" fmla="*/ 1 w 2"/>
                <a:gd name="T5" fmla="*/ 3 h 7"/>
                <a:gd name="T6" fmla="*/ 1 w 2"/>
                <a:gd name="T7" fmla="*/ 6 h 7"/>
                <a:gd name="T8" fmla="*/ 2 w 2"/>
                <a:gd name="T9" fmla="*/ 6 h 7"/>
                <a:gd name="T10" fmla="*/ 2 w 2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2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6"/>
                    <a:pt x="1" y="7"/>
                    <a:pt x="2" y="6"/>
                  </a:cubicBezTo>
                  <a:cubicBezTo>
                    <a:pt x="2" y="4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1522"/>
            <p:cNvSpPr>
              <a:spLocks/>
            </p:cNvSpPr>
            <p:nvPr/>
          </p:nvSpPr>
          <p:spPr bwMode="auto">
            <a:xfrm>
              <a:off x="10977930" y="2747418"/>
              <a:ext cx="15343" cy="53700"/>
            </a:xfrm>
            <a:custGeom>
              <a:avLst/>
              <a:gdLst>
                <a:gd name="T0" fmla="*/ 2 w 2"/>
                <a:gd name="T1" fmla="*/ 3 h 7"/>
                <a:gd name="T2" fmla="*/ 1 w 2"/>
                <a:gd name="T3" fmla="*/ 1 h 7"/>
                <a:gd name="T4" fmla="*/ 0 w 2"/>
                <a:gd name="T5" fmla="*/ 1 h 7"/>
                <a:gd name="T6" fmla="*/ 0 w 2"/>
                <a:gd name="T7" fmla="*/ 6 h 7"/>
                <a:gd name="T8" fmla="*/ 2 w 2"/>
                <a:gd name="T9" fmla="*/ 6 h 7"/>
                <a:gd name="T10" fmla="*/ 2 w 2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2" y="3"/>
                  </a:moveTo>
                  <a:cubicBezTo>
                    <a:pt x="1" y="3"/>
                    <a:pt x="1" y="2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7"/>
                    <a:pt x="2" y="7"/>
                    <a:pt x="2" y="6"/>
                  </a:cubicBezTo>
                  <a:cubicBezTo>
                    <a:pt x="2" y="5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Freeform 1523"/>
            <p:cNvSpPr>
              <a:spLocks/>
            </p:cNvSpPr>
            <p:nvPr/>
          </p:nvSpPr>
          <p:spPr bwMode="auto">
            <a:xfrm>
              <a:off x="11004779" y="2724404"/>
              <a:ext cx="15343" cy="53700"/>
            </a:xfrm>
            <a:custGeom>
              <a:avLst/>
              <a:gdLst>
                <a:gd name="T0" fmla="*/ 1 w 2"/>
                <a:gd name="T1" fmla="*/ 1 h 7"/>
                <a:gd name="T2" fmla="*/ 0 w 2"/>
                <a:gd name="T3" fmla="*/ 1 h 7"/>
                <a:gd name="T4" fmla="*/ 0 w 2"/>
                <a:gd name="T5" fmla="*/ 6 h 7"/>
                <a:gd name="T6" fmla="*/ 2 w 2"/>
                <a:gd name="T7" fmla="*/ 6 h 7"/>
                <a:gd name="T8" fmla="*/ 1 w 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1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2" y="4"/>
                    <a:pt x="2" y="3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Freeform 1524"/>
            <p:cNvSpPr>
              <a:spLocks/>
            </p:cNvSpPr>
            <p:nvPr/>
          </p:nvSpPr>
          <p:spPr bwMode="auto">
            <a:xfrm>
              <a:off x="11020121" y="2697553"/>
              <a:ext cx="23014" cy="57537"/>
            </a:xfrm>
            <a:custGeom>
              <a:avLst/>
              <a:gdLst>
                <a:gd name="T0" fmla="*/ 2 w 3"/>
                <a:gd name="T1" fmla="*/ 1 h 7"/>
                <a:gd name="T2" fmla="*/ 0 w 3"/>
                <a:gd name="T3" fmla="*/ 1 h 7"/>
                <a:gd name="T4" fmla="*/ 1 w 3"/>
                <a:gd name="T5" fmla="*/ 6 h 7"/>
                <a:gd name="T6" fmla="*/ 3 w 3"/>
                <a:gd name="T7" fmla="*/ 6 h 7"/>
                <a:gd name="T8" fmla="*/ 2 w 3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1" y="7"/>
                    <a:pt x="3" y="6"/>
                    <a:pt x="3" y="6"/>
                  </a:cubicBezTo>
                  <a:cubicBezTo>
                    <a:pt x="3" y="4"/>
                    <a:pt x="2" y="3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Freeform 1525"/>
            <p:cNvSpPr>
              <a:spLocks/>
            </p:cNvSpPr>
            <p:nvPr/>
          </p:nvSpPr>
          <p:spPr bwMode="auto">
            <a:xfrm>
              <a:off x="11043135" y="2682210"/>
              <a:ext cx="15343" cy="49865"/>
            </a:xfrm>
            <a:custGeom>
              <a:avLst/>
              <a:gdLst>
                <a:gd name="T0" fmla="*/ 1 w 2"/>
                <a:gd name="T1" fmla="*/ 1 h 6"/>
                <a:gd name="T2" fmla="*/ 0 w 2"/>
                <a:gd name="T3" fmla="*/ 1 h 6"/>
                <a:gd name="T4" fmla="*/ 1 w 2"/>
                <a:gd name="T5" fmla="*/ 5 h 6"/>
                <a:gd name="T6" fmla="*/ 2 w 2"/>
                <a:gd name="T7" fmla="*/ 5 h 6"/>
                <a:gd name="T8" fmla="*/ 1 w 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1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4"/>
                    <a:pt x="1" y="5"/>
                  </a:cubicBezTo>
                  <a:cubicBezTo>
                    <a:pt x="1" y="6"/>
                    <a:pt x="2" y="6"/>
                    <a:pt x="2" y="5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Freeform 1526"/>
            <p:cNvSpPr>
              <a:spLocks/>
            </p:cNvSpPr>
            <p:nvPr/>
          </p:nvSpPr>
          <p:spPr bwMode="auto">
            <a:xfrm>
              <a:off x="11066150" y="2682210"/>
              <a:ext cx="15343" cy="26851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2 w 2"/>
                <a:gd name="T9" fmla="*/ 3 h 3"/>
                <a:gd name="T10" fmla="*/ 1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597"/>
            <p:cNvSpPr>
              <a:spLocks noEditPoints="1"/>
            </p:cNvSpPr>
            <p:nvPr/>
          </p:nvSpPr>
          <p:spPr bwMode="auto">
            <a:xfrm>
              <a:off x="10837062" y="2281578"/>
              <a:ext cx="663575" cy="640561"/>
            </a:xfrm>
            <a:custGeom>
              <a:avLst/>
              <a:gdLst>
                <a:gd name="T0" fmla="*/ 74 w 84"/>
                <a:gd name="T1" fmla="*/ 16 h 81"/>
                <a:gd name="T2" fmla="*/ 55 w 84"/>
                <a:gd name="T3" fmla="*/ 0 h 81"/>
                <a:gd name="T4" fmla="*/ 50 w 84"/>
                <a:gd name="T5" fmla="*/ 8 h 81"/>
                <a:gd name="T6" fmla="*/ 53 w 84"/>
                <a:gd name="T7" fmla="*/ 11 h 81"/>
                <a:gd name="T8" fmla="*/ 32 w 84"/>
                <a:gd name="T9" fmla="*/ 36 h 81"/>
                <a:gd name="T10" fmla="*/ 27 w 84"/>
                <a:gd name="T11" fmla="*/ 48 h 81"/>
                <a:gd name="T12" fmla="*/ 28 w 84"/>
                <a:gd name="T13" fmla="*/ 50 h 81"/>
                <a:gd name="T14" fmla="*/ 7 w 84"/>
                <a:gd name="T15" fmla="*/ 71 h 81"/>
                <a:gd name="T16" fmla="*/ 3 w 84"/>
                <a:gd name="T17" fmla="*/ 72 h 81"/>
                <a:gd name="T18" fmla="*/ 1 w 84"/>
                <a:gd name="T19" fmla="*/ 77 h 81"/>
                <a:gd name="T20" fmla="*/ 10 w 84"/>
                <a:gd name="T21" fmla="*/ 78 h 81"/>
                <a:gd name="T22" fmla="*/ 11 w 84"/>
                <a:gd name="T23" fmla="*/ 76 h 81"/>
                <a:gd name="T24" fmla="*/ 36 w 84"/>
                <a:gd name="T25" fmla="*/ 54 h 81"/>
                <a:gd name="T26" fmla="*/ 41 w 84"/>
                <a:gd name="T27" fmla="*/ 52 h 81"/>
                <a:gd name="T28" fmla="*/ 50 w 84"/>
                <a:gd name="T29" fmla="*/ 48 h 81"/>
                <a:gd name="T30" fmla="*/ 55 w 84"/>
                <a:gd name="T31" fmla="*/ 46 h 81"/>
                <a:gd name="T32" fmla="*/ 72 w 84"/>
                <a:gd name="T33" fmla="*/ 29 h 81"/>
                <a:gd name="T34" fmla="*/ 75 w 84"/>
                <a:gd name="T35" fmla="*/ 33 h 81"/>
                <a:gd name="T36" fmla="*/ 82 w 84"/>
                <a:gd name="T37" fmla="*/ 25 h 81"/>
                <a:gd name="T38" fmla="*/ 5 w 84"/>
                <a:gd name="T39" fmla="*/ 78 h 81"/>
                <a:gd name="T40" fmla="*/ 4 w 84"/>
                <a:gd name="T41" fmla="*/ 74 h 81"/>
                <a:gd name="T42" fmla="*/ 6 w 84"/>
                <a:gd name="T43" fmla="*/ 73 h 81"/>
                <a:gd name="T44" fmla="*/ 6 w 84"/>
                <a:gd name="T45" fmla="*/ 73 h 81"/>
                <a:gd name="T46" fmla="*/ 7 w 84"/>
                <a:gd name="T47" fmla="*/ 75 h 81"/>
                <a:gd name="T48" fmla="*/ 9 w 84"/>
                <a:gd name="T49" fmla="*/ 77 h 81"/>
                <a:gd name="T50" fmla="*/ 5 w 84"/>
                <a:gd name="T51" fmla="*/ 78 h 81"/>
                <a:gd name="T52" fmla="*/ 8 w 84"/>
                <a:gd name="T53" fmla="*/ 73 h 81"/>
                <a:gd name="T54" fmla="*/ 29 w 84"/>
                <a:gd name="T55" fmla="*/ 52 h 81"/>
                <a:gd name="T56" fmla="*/ 9 w 84"/>
                <a:gd name="T57" fmla="*/ 74 h 81"/>
                <a:gd name="T58" fmla="*/ 33 w 84"/>
                <a:gd name="T59" fmla="*/ 52 h 81"/>
                <a:gd name="T60" fmla="*/ 32 w 84"/>
                <a:gd name="T61" fmla="*/ 42 h 81"/>
                <a:gd name="T62" fmla="*/ 39 w 84"/>
                <a:gd name="T63" fmla="*/ 50 h 81"/>
                <a:gd name="T64" fmla="*/ 33 w 84"/>
                <a:gd name="T65" fmla="*/ 52 h 81"/>
                <a:gd name="T66" fmla="*/ 42 w 84"/>
                <a:gd name="T67" fmla="*/ 49 h 81"/>
                <a:gd name="T68" fmla="*/ 33 w 84"/>
                <a:gd name="T69" fmla="*/ 40 h 81"/>
                <a:gd name="T70" fmla="*/ 34 w 84"/>
                <a:gd name="T71" fmla="*/ 38 h 81"/>
                <a:gd name="T72" fmla="*/ 52 w 84"/>
                <a:gd name="T73" fmla="*/ 45 h 81"/>
                <a:gd name="T74" fmla="*/ 52 w 84"/>
                <a:gd name="T75" fmla="*/ 45 h 81"/>
                <a:gd name="T76" fmla="*/ 54 w 84"/>
                <a:gd name="T77" fmla="*/ 43 h 81"/>
                <a:gd name="T78" fmla="*/ 39 w 84"/>
                <a:gd name="T79" fmla="*/ 27 h 81"/>
                <a:gd name="T80" fmla="*/ 55 w 84"/>
                <a:gd name="T81" fmla="*/ 12 h 81"/>
                <a:gd name="T82" fmla="*/ 70 w 84"/>
                <a:gd name="T83" fmla="*/ 28 h 81"/>
                <a:gd name="T84" fmla="*/ 61 w 84"/>
                <a:gd name="T85" fmla="*/ 36 h 81"/>
                <a:gd name="T86" fmla="*/ 75 w 84"/>
                <a:gd name="T87" fmla="*/ 30 h 81"/>
                <a:gd name="T88" fmla="*/ 66 w 84"/>
                <a:gd name="T89" fmla="*/ 20 h 81"/>
                <a:gd name="T90" fmla="*/ 53 w 84"/>
                <a:gd name="T91" fmla="*/ 7 h 81"/>
                <a:gd name="T92" fmla="*/ 56 w 84"/>
                <a:gd name="T93" fmla="*/ 3 h 81"/>
                <a:gd name="T94" fmla="*/ 75 w 84"/>
                <a:gd name="T95" fmla="*/ 20 h 81"/>
                <a:gd name="T96" fmla="*/ 79 w 84"/>
                <a:gd name="T97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1">
                  <a:moveTo>
                    <a:pt x="82" y="25"/>
                  </a:moveTo>
                  <a:cubicBezTo>
                    <a:pt x="80" y="22"/>
                    <a:pt x="77" y="19"/>
                    <a:pt x="74" y="16"/>
                  </a:cubicBezTo>
                  <a:cubicBezTo>
                    <a:pt x="69" y="11"/>
                    <a:pt x="63" y="5"/>
                    <a:pt x="57" y="0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3" y="2"/>
                    <a:pt x="52" y="4"/>
                    <a:pt x="50" y="6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1" y="8"/>
                    <a:pt x="51" y="9"/>
                    <a:pt x="52" y="9"/>
                  </a:cubicBezTo>
                  <a:cubicBezTo>
                    <a:pt x="52" y="9"/>
                    <a:pt x="53" y="10"/>
                    <a:pt x="53" y="11"/>
                  </a:cubicBezTo>
                  <a:cubicBezTo>
                    <a:pt x="48" y="15"/>
                    <a:pt x="41" y="21"/>
                    <a:pt x="37" y="27"/>
                  </a:cubicBezTo>
                  <a:cubicBezTo>
                    <a:pt x="35" y="29"/>
                    <a:pt x="33" y="33"/>
                    <a:pt x="32" y="3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8"/>
                    <a:pt x="27" y="48"/>
                  </a:cubicBezTo>
                  <a:cubicBezTo>
                    <a:pt x="27" y="48"/>
                    <a:pt x="27" y="49"/>
                    <a:pt x="27" y="49"/>
                  </a:cubicBezTo>
                  <a:cubicBezTo>
                    <a:pt x="27" y="49"/>
                    <a:pt x="28" y="50"/>
                    <a:pt x="28" y="50"/>
                  </a:cubicBezTo>
                  <a:cubicBezTo>
                    <a:pt x="24" y="53"/>
                    <a:pt x="21" y="56"/>
                    <a:pt x="18" y="60"/>
                  </a:cubicBezTo>
                  <a:cubicBezTo>
                    <a:pt x="14" y="64"/>
                    <a:pt x="10" y="67"/>
                    <a:pt x="7" y="71"/>
                  </a:cubicBezTo>
                  <a:cubicBezTo>
                    <a:pt x="6" y="71"/>
                    <a:pt x="6" y="71"/>
                    <a:pt x="5" y="71"/>
                  </a:cubicBezTo>
                  <a:cubicBezTo>
                    <a:pt x="4" y="71"/>
                    <a:pt x="4" y="72"/>
                    <a:pt x="3" y="72"/>
                  </a:cubicBezTo>
                  <a:cubicBezTo>
                    <a:pt x="2" y="73"/>
                    <a:pt x="1" y="75"/>
                    <a:pt x="0" y="76"/>
                  </a:cubicBezTo>
                  <a:cubicBezTo>
                    <a:pt x="0" y="76"/>
                    <a:pt x="0" y="77"/>
                    <a:pt x="1" y="77"/>
                  </a:cubicBezTo>
                  <a:cubicBezTo>
                    <a:pt x="3" y="78"/>
                    <a:pt x="3" y="81"/>
                    <a:pt x="6" y="81"/>
                  </a:cubicBezTo>
                  <a:cubicBezTo>
                    <a:pt x="8" y="81"/>
                    <a:pt x="9" y="80"/>
                    <a:pt x="10" y="78"/>
                  </a:cubicBezTo>
                  <a:cubicBezTo>
                    <a:pt x="11" y="78"/>
                    <a:pt x="12" y="77"/>
                    <a:pt x="11" y="76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8" y="69"/>
                    <a:pt x="25" y="61"/>
                    <a:pt x="32" y="54"/>
                  </a:cubicBezTo>
                  <a:cubicBezTo>
                    <a:pt x="33" y="54"/>
                    <a:pt x="34" y="54"/>
                    <a:pt x="36" y="54"/>
                  </a:cubicBezTo>
                  <a:cubicBezTo>
                    <a:pt x="38" y="53"/>
                    <a:pt x="40" y="53"/>
                    <a:pt x="41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3"/>
                    <a:pt x="43" y="52"/>
                    <a:pt x="43" y="51"/>
                  </a:cubicBezTo>
                  <a:cubicBezTo>
                    <a:pt x="46" y="50"/>
                    <a:pt x="48" y="49"/>
                    <a:pt x="50" y="48"/>
                  </a:cubicBezTo>
                  <a:cubicBezTo>
                    <a:pt x="51" y="48"/>
                    <a:pt x="52" y="47"/>
                    <a:pt x="53" y="46"/>
                  </a:cubicBezTo>
                  <a:cubicBezTo>
                    <a:pt x="54" y="46"/>
                    <a:pt x="54" y="46"/>
                    <a:pt x="55" y="46"/>
                  </a:cubicBezTo>
                  <a:cubicBezTo>
                    <a:pt x="57" y="44"/>
                    <a:pt x="59" y="42"/>
                    <a:pt x="61" y="40"/>
                  </a:cubicBezTo>
                  <a:cubicBezTo>
                    <a:pt x="64" y="37"/>
                    <a:pt x="68" y="33"/>
                    <a:pt x="72" y="29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3" y="31"/>
                    <a:pt x="74" y="32"/>
                    <a:pt x="75" y="33"/>
                  </a:cubicBezTo>
                  <a:cubicBezTo>
                    <a:pt x="77" y="33"/>
                    <a:pt x="79" y="30"/>
                    <a:pt x="80" y="29"/>
                  </a:cubicBezTo>
                  <a:cubicBezTo>
                    <a:pt x="82" y="28"/>
                    <a:pt x="84" y="27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lose/>
                  <a:moveTo>
                    <a:pt x="5" y="78"/>
                  </a:moveTo>
                  <a:cubicBezTo>
                    <a:pt x="4" y="77"/>
                    <a:pt x="3" y="77"/>
                    <a:pt x="3" y="76"/>
                  </a:cubicBezTo>
                  <a:cubicBezTo>
                    <a:pt x="3" y="76"/>
                    <a:pt x="4" y="75"/>
                    <a:pt x="4" y="74"/>
                  </a:cubicBezTo>
                  <a:cubicBezTo>
                    <a:pt x="5" y="74"/>
                    <a:pt x="5" y="74"/>
                    <a:pt x="5" y="73"/>
                  </a:cubicBezTo>
                  <a:cubicBezTo>
                    <a:pt x="5" y="73"/>
                    <a:pt x="5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5" y="73"/>
                    <a:pt x="5" y="73"/>
                  </a:cubicBezTo>
                  <a:cubicBezTo>
                    <a:pt x="6" y="74"/>
                    <a:pt x="7" y="75"/>
                    <a:pt x="7" y="7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7"/>
                    <a:pt x="9" y="77"/>
                  </a:cubicBezTo>
                  <a:cubicBezTo>
                    <a:pt x="8" y="78"/>
                    <a:pt x="6" y="80"/>
                    <a:pt x="5" y="78"/>
                  </a:cubicBezTo>
                  <a:cubicBezTo>
                    <a:pt x="5" y="78"/>
                    <a:pt x="5" y="78"/>
                    <a:pt x="5" y="78"/>
                  </a:cubicBezTo>
                  <a:close/>
                  <a:moveTo>
                    <a:pt x="9" y="74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12" y="69"/>
                    <a:pt x="15" y="66"/>
                    <a:pt x="19" y="62"/>
                  </a:cubicBezTo>
                  <a:cubicBezTo>
                    <a:pt x="22" y="58"/>
                    <a:pt x="25" y="55"/>
                    <a:pt x="29" y="52"/>
                  </a:cubicBezTo>
                  <a:cubicBezTo>
                    <a:pt x="30" y="52"/>
                    <a:pt x="30" y="52"/>
                    <a:pt x="31" y="53"/>
                  </a:cubicBezTo>
                  <a:cubicBezTo>
                    <a:pt x="24" y="60"/>
                    <a:pt x="17" y="67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lose/>
                  <a:moveTo>
                    <a:pt x="33" y="52"/>
                  </a:moveTo>
                  <a:cubicBezTo>
                    <a:pt x="32" y="51"/>
                    <a:pt x="30" y="49"/>
                    <a:pt x="29" y="48"/>
                  </a:cubicBezTo>
                  <a:cubicBezTo>
                    <a:pt x="30" y="46"/>
                    <a:pt x="31" y="44"/>
                    <a:pt x="32" y="42"/>
                  </a:cubicBezTo>
                  <a:cubicBezTo>
                    <a:pt x="33" y="43"/>
                    <a:pt x="35" y="45"/>
                    <a:pt x="36" y="47"/>
                  </a:cubicBezTo>
                  <a:cubicBezTo>
                    <a:pt x="37" y="48"/>
                    <a:pt x="38" y="49"/>
                    <a:pt x="39" y="50"/>
                  </a:cubicBezTo>
                  <a:cubicBezTo>
                    <a:pt x="38" y="51"/>
                    <a:pt x="35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lose/>
                  <a:moveTo>
                    <a:pt x="52" y="45"/>
                  </a:moveTo>
                  <a:cubicBezTo>
                    <a:pt x="48" y="46"/>
                    <a:pt x="45" y="48"/>
                    <a:pt x="42" y="49"/>
                  </a:cubicBezTo>
                  <a:cubicBezTo>
                    <a:pt x="41" y="48"/>
                    <a:pt x="39" y="46"/>
                    <a:pt x="38" y="45"/>
                  </a:cubicBezTo>
                  <a:cubicBezTo>
                    <a:pt x="37" y="43"/>
                    <a:pt x="35" y="41"/>
                    <a:pt x="33" y="40"/>
                  </a:cubicBezTo>
                  <a:cubicBezTo>
                    <a:pt x="33" y="40"/>
                    <a:pt x="33" y="40"/>
                    <a:pt x="33" y="39"/>
                  </a:cubicBezTo>
                  <a:cubicBezTo>
                    <a:pt x="33" y="39"/>
                    <a:pt x="34" y="38"/>
                    <a:pt x="34" y="38"/>
                  </a:cubicBezTo>
                  <a:cubicBezTo>
                    <a:pt x="35" y="35"/>
                    <a:pt x="36" y="32"/>
                    <a:pt x="38" y="29"/>
                  </a:cubicBezTo>
                  <a:cubicBezTo>
                    <a:pt x="43" y="34"/>
                    <a:pt x="47" y="40"/>
                    <a:pt x="52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5"/>
                    <a:pt x="52" y="45"/>
                    <a:pt x="52" y="45"/>
                  </a:cubicBezTo>
                  <a:close/>
                  <a:moveTo>
                    <a:pt x="61" y="36"/>
                  </a:moveTo>
                  <a:cubicBezTo>
                    <a:pt x="59" y="39"/>
                    <a:pt x="56" y="41"/>
                    <a:pt x="54" y="43"/>
                  </a:cubicBezTo>
                  <a:cubicBezTo>
                    <a:pt x="49" y="38"/>
                    <a:pt x="44" y="33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4" y="22"/>
                    <a:pt x="49" y="17"/>
                    <a:pt x="55" y="12"/>
                  </a:cubicBezTo>
                  <a:cubicBezTo>
                    <a:pt x="59" y="17"/>
                    <a:pt x="63" y="21"/>
                    <a:pt x="68" y="25"/>
                  </a:cubicBezTo>
                  <a:cubicBezTo>
                    <a:pt x="68" y="26"/>
                    <a:pt x="69" y="27"/>
                    <a:pt x="70" y="28"/>
                  </a:cubicBezTo>
                  <a:cubicBezTo>
                    <a:pt x="67" y="31"/>
                    <a:pt x="64" y="33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lose/>
                  <a:moveTo>
                    <a:pt x="79" y="28"/>
                  </a:moveTo>
                  <a:cubicBezTo>
                    <a:pt x="78" y="28"/>
                    <a:pt x="76" y="30"/>
                    <a:pt x="75" y="30"/>
                  </a:cubicBezTo>
                  <a:cubicBezTo>
                    <a:pt x="74" y="29"/>
                    <a:pt x="73" y="27"/>
                    <a:pt x="72" y="26"/>
                  </a:cubicBezTo>
                  <a:cubicBezTo>
                    <a:pt x="70" y="24"/>
                    <a:pt x="68" y="22"/>
                    <a:pt x="66" y="20"/>
                  </a:cubicBezTo>
                  <a:cubicBezTo>
                    <a:pt x="63" y="17"/>
                    <a:pt x="60" y="14"/>
                    <a:pt x="57" y="10"/>
                  </a:cubicBezTo>
                  <a:cubicBezTo>
                    <a:pt x="56" y="9"/>
                    <a:pt x="55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4" y="5"/>
                    <a:pt x="55" y="4"/>
                    <a:pt x="56" y="3"/>
                  </a:cubicBezTo>
                  <a:cubicBezTo>
                    <a:pt x="60" y="7"/>
                    <a:pt x="65" y="10"/>
                    <a:pt x="68" y="14"/>
                  </a:cubicBezTo>
                  <a:cubicBezTo>
                    <a:pt x="71" y="16"/>
                    <a:pt x="73" y="18"/>
                    <a:pt x="75" y="20"/>
                  </a:cubicBezTo>
                  <a:cubicBezTo>
                    <a:pt x="76" y="21"/>
                    <a:pt x="77" y="22"/>
                    <a:pt x="78" y="23"/>
                  </a:cubicBezTo>
                  <a:cubicBezTo>
                    <a:pt x="79" y="25"/>
                    <a:pt x="80" y="26"/>
                    <a:pt x="79" y="28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5" name="Group 1264"/>
          <p:cNvGrpSpPr/>
          <p:nvPr/>
        </p:nvGrpSpPr>
        <p:grpSpPr>
          <a:xfrm>
            <a:off x="8847138" y="2278674"/>
            <a:ext cx="559853" cy="641351"/>
            <a:chOff x="8910638" y="2249610"/>
            <a:chExt cx="559853" cy="641351"/>
          </a:xfrm>
        </p:grpSpPr>
        <p:sp>
          <p:nvSpPr>
            <p:cNvPr id="320" name="Freeform 829"/>
            <p:cNvSpPr>
              <a:spLocks/>
            </p:cNvSpPr>
            <p:nvPr/>
          </p:nvSpPr>
          <p:spPr bwMode="auto">
            <a:xfrm>
              <a:off x="8937445" y="2803415"/>
              <a:ext cx="25939" cy="77817"/>
            </a:xfrm>
            <a:custGeom>
              <a:avLst/>
              <a:gdLst>
                <a:gd name="T0" fmla="*/ 4 w 4"/>
                <a:gd name="T1" fmla="*/ 11 h 12"/>
                <a:gd name="T2" fmla="*/ 2 w 4"/>
                <a:gd name="T3" fmla="*/ 1 h 12"/>
                <a:gd name="T4" fmla="*/ 0 w 4"/>
                <a:gd name="T5" fmla="*/ 2 h 12"/>
                <a:gd name="T6" fmla="*/ 2 w 4"/>
                <a:gd name="T7" fmla="*/ 11 h 12"/>
                <a:gd name="T8" fmla="*/ 4 w 4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1"/>
                  </a:moveTo>
                  <a:cubicBezTo>
                    <a:pt x="4" y="7"/>
                    <a:pt x="3" y="4"/>
                    <a:pt x="2" y="1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1" y="5"/>
                    <a:pt x="2" y="8"/>
                    <a:pt x="2" y="11"/>
                  </a:cubicBezTo>
                  <a:cubicBezTo>
                    <a:pt x="3" y="12"/>
                    <a:pt x="4" y="12"/>
                    <a:pt x="4" y="1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830"/>
            <p:cNvSpPr>
              <a:spLocks/>
            </p:cNvSpPr>
            <p:nvPr/>
          </p:nvSpPr>
          <p:spPr bwMode="auto">
            <a:xfrm>
              <a:off x="8956899" y="2777476"/>
              <a:ext cx="32424" cy="113485"/>
            </a:xfrm>
            <a:custGeom>
              <a:avLst/>
              <a:gdLst>
                <a:gd name="T0" fmla="*/ 1 w 5"/>
                <a:gd name="T1" fmla="*/ 1 h 17"/>
                <a:gd name="T2" fmla="*/ 0 w 5"/>
                <a:gd name="T3" fmla="*/ 2 h 17"/>
                <a:gd name="T4" fmla="*/ 3 w 5"/>
                <a:gd name="T5" fmla="*/ 16 h 17"/>
                <a:gd name="T6" fmla="*/ 5 w 5"/>
                <a:gd name="T7" fmla="*/ 16 h 17"/>
                <a:gd name="T8" fmla="*/ 1 w 5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1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1" y="12"/>
                    <a:pt x="3" y="16"/>
                  </a:cubicBezTo>
                  <a:cubicBezTo>
                    <a:pt x="3" y="17"/>
                    <a:pt x="5" y="17"/>
                    <a:pt x="5" y="16"/>
                  </a:cubicBezTo>
                  <a:cubicBezTo>
                    <a:pt x="4" y="11"/>
                    <a:pt x="2" y="6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831"/>
            <p:cNvSpPr>
              <a:spLocks/>
            </p:cNvSpPr>
            <p:nvPr/>
          </p:nvSpPr>
          <p:spPr bwMode="auto">
            <a:xfrm>
              <a:off x="8969869" y="2754780"/>
              <a:ext cx="42152" cy="119970"/>
            </a:xfrm>
            <a:custGeom>
              <a:avLst/>
              <a:gdLst>
                <a:gd name="T0" fmla="*/ 2 w 6"/>
                <a:gd name="T1" fmla="*/ 1 h 18"/>
                <a:gd name="T2" fmla="*/ 0 w 6"/>
                <a:gd name="T3" fmla="*/ 1 h 18"/>
                <a:gd name="T4" fmla="*/ 4 w 6"/>
                <a:gd name="T5" fmla="*/ 17 h 18"/>
                <a:gd name="T6" fmla="*/ 6 w 6"/>
                <a:gd name="T7" fmla="*/ 17 h 18"/>
                <a:gd name="T8" fmla="*/ 2 w 6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2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6"/>
                    <a:pt x="2" y="12"/>
                    <a:pt x="4" y="17"/>
                  </a:cubicBezTo>
                  <a:cubicBezTo>
                    <a:pt x="4" y="18"/>
                    <a:pt x="6" y="18"/>
                    <a:pt x="6" y="17"/>
                  </a:cubicBezTo>
                  <a:cubicBezTo>
                    <a:pt x="5" y="11"/>
                    <a:pt x="3" y="6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599"/>
            <p:cNvSpPr>
              <a:spLocks noEditPoints="1"/>
            </p:cNvSpPr>
            <p:nvPr/>
          </p:nvSpPr>
          <p:spPr bwMode="auto">
            <a:xfrm>
              <a:off x="8910638" y="2249610"/>
              <a:ext cx="559853" cy="641351"/>
            </a:xfrm>
            <a:custGeom>
              <a:avLst/>
              <a:gdLst>
                <a:gd name="T0" fmla="*/ 55 w 77"/>
                <a:gd name="T1" fmla="*/ 3 h 88"/>
                <a:gd name="T2" fmla="*/ 40 w 77"/>
                <a:gd name="T3" fmla="*/ 18 h 88"/>
                <a:gd name="T4" fmla="*/ 33 w 77"/>
                <a:gd name="T5" fmla="*/ 21 h 88"/>
                <a:gd name="T6" fmla="*/ 19 w 77"/>
                <a:gd name="T7" fmla="*/ 41 h 88"/>
                <a:gd name="T8" fmla="*/ 16 w 77"/>
                <a:gd name="T9" fmla="*/ 44 h 88"/>
                <a:gd name="T10" fmla="*/ 10 w 77"/>
                <a:gd name="T11" fmla="*/ 64 h 88"/>
                <a:gd name="T12" fmla="*/ 30 w 77"/>
                <a:gd name="T13" fmla="*/ 61 h 88"/>
                <a:gd name="T14" fmla="*/ 51 w 77"/>
                <a:gd name="T15" fmla="*/ 42 h 88"/>
                <a:gd name="T16" fmla="*/ 56 w 77"/>
                <a:gd name="T17" fmla="*/ 43 h 88"/>
                <a:gd name="T18" fmla="*/ 59 w 77"/>
                <a:gd name="T19" fmla="*/ 37 h 88"/>
                <a:gd name="T20" fmla="*/ 73 w 77"/>
                <a:gd name="T21" fmla="*/ 21 h 88"/>
                <a:gd name="T22" fmla="*/ 69 w 77"/>
                <a:gd name="T23" fmla="*/ 6 h 88"/>
                <a:gd name="T24" fmla="*/ 15 w 77"/>
                <a:gd name="T25" fmla="*/ 81 h 88"/>
                <a:gd name="T26" fmla="*/ 0 w 77"/>
                <a:gd name="T27" fmla="*/ 81 h 88"/>
                <a:gd name="T28" fmla="*/ 7 w 77"/>
                <a:gd name="T29" fmla="*/ 67 h 88"/>
                <a:gd name="T30" fmla="*/ 9 w 77"/>
                <a:gd name="T31" fmla="*/ 68 h 88"/>
                <a:gd name="T32" fmla="*/ 13 w 77"/>
                <a:gd name="T33" fmla="*/ 74 h 88"/>
                <a:gd name="T34" fmla="*/ 11 w 77"/>
                <a:gd name="T35" fmla="*/ 75 h 88"/>
                <a:gd name="T36" fmla="*/ 4 w 77"/>
                <a:gd name="T37" fmla="*/ 77 h 88"/>
                <a:gd name="T38" fmla="*/ 10 w 77"/>
                <a:gd name="T39" fmla="*/ 85 h 88"/>
                <a:gd name="T40" fmla="*/ 32 w 77"/>
                <a:gd name="T41" fmla="*/ 56 h 88"/>
                <a:gd name="T42" fmla="*/ 22 w 77"/>
                <a:gd name="T43" fmla="*/ 61 h 88"/>
                <a:gd name="T44" fmla="*/ 12 w 77"/>
                <a:gd name="T45" fmla="*/ 62 h 88"/>
                <a:gd name="T46" fmla="*/ 21 w 77"/>
                <a:gd name="T47" fmla="*/ 43 h 88"/>
                <a:gd name="T48" fmla="*/ 32 w 77"/>
                <a:gd name="T49" fmla="*/ 56 h 88"/>
                <a:gd name="T50" fmla="*/ 49 w 77"/>
                <a:gd name="T51" fmla="*/ 40 h 88"/>
                <a:gd name="T52" fmla="*/ 44 w 77"/>
                <a:gd name="T53" fmla="*/ 43 h 88"/>
                <a:gd name="T54" fmla="*/ 37 w 77"/>
                <a:gd name="T55" fmla="*/ 27 h 88"/>
                <a:gd name="T56" fmla="*/ 48 w 77"/>
                <a:gd name="T57" fmla="*/ 39 h 88"/>
                <a:gd name="T58" fmla="*/ 49 w 77"/>
                <a:gd name="T59" fmla="*/ 40 h 88"/>
                <a:gd name="T60" fmla="*/ 54 w 77"/>
                <a:gd name="T61" fmla="*/ 40 h 88"/>
                <a:gd name="T62" fmla="*/ 41 w 77"/>
                <a:gd name="T63" fmla="*/ 27 h 88"/>
                <a:gd name="T64" fmla="*/ 37 w 77"/>
                <a:gd name="T65" fmla="*/ 23 h 88"/>
                <a:gd name="T66" fmla="*/ 41 w 77"/>
                <a:gd name="T67" fmla="*/ 22 h 88"/>
                <a:gd name="T68" fmla="*/ 44 w 77"/>
                <a:gd name="T69" fmla="*/ 25 h 88"/>
                <a:gd name="T70" fmla="*/ 56 w 77"/>
                <a:gd name="T71" fmla="*/ 38 h 88"/>
                <a:gd name="T72" fmla="*/ 54 w 77"/>
                <a:gd name="T73" fmla="*/ 40 h 88"/>
                <a:gd name="T74" fmla="*/ 57 w 77"/>
                <a:gd name="T75" fmla="*/ 34 h 88"/>
                <a:gd name="T76" fmla="*/ 42 w 77"/>
                <a:gd name="T77" fmla="*/ 19 h 88"/>
                <a:gd name="T78" fmla="*/ 61 w 77"/>
                <a:gd name="T79" fmla="*/ 4 h 88"/>
                <a:gd name="T80" fmla="*/ 72 w 77"/>
                <a:gd name="T8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8">
                  <a:moveTo>
                    <a:pt x="69" y="6"/>
                  </a:moveTo>
                  <a:cubicBezTo>
                    <a:pt x="65" y="2"/>
                    <a:pt x="61" y="0"/>
                    <a:pt x="55" y="3"/>
                  </a:cubicBezTo>
                  <a:cubicBezTo>
                    <a:pt x="53" y="5"/>
                    <a:pt x="50" y="7"/>
                    <a:pt x="48" y="9"/>
                  </a:cubicBezTo>
                  <a:cubicBezTo>
                    <a:pt x="46" y="12"/>
                    <a:pt x="43" y="15"/>
                    <a:pt x="40" y="18"/>
                  </a:cubicBezTo>
                  <a:cubicBezTo>
                    <a:pt x="40" y="17"/>
                    <a:pt x="39" y="17"/>
                    <a:pt x="38" y="17"/>
                  </a:cubicBezTo>
                  <a:cubicBezTo>
                    <a:pt x="35" y="17"/>
                    <a:pt x="33" y="18"/>
                    <a:pt x="33" y="21"/>
                  </a:cubicBezTo>
                  <a:cubicBezTo>
                    <a:pt x="33" y="23"/>
                    <a:pt x="34" y="24"/>
                    <a:pt x="35" y="25"/>
                  </a:cubicBezTo>
                  <a:cubicBezTo>
                    <a:pt x="30" y="30"/>
                    <a:pt x="24" y="35"/>
                    <a:pt x="19" y="41"/>
                  </a:cubicBezTo>
                  <a:cubicBezTo>
                    <a:pt x="19" y="41"/>
                    <a:pt x="19" y="41"/>
                    <a:pt x="19" y="42"/>
                  </a:cubicBezTo>
                  <a:cubicBezTo>
                    <a:pt x="18" y="43"/>
                    <a:pt x="17" y="43"/>
                    <a:pt x="16" y="44"/>
                  </a:cubicBezTo>
                  <a:cubicBezTo>
                    <a:pt x="14" y="48"/>
                    <a:pt x="12" y="51"/>
                    <a:pt x="10" y="55"/>
                  </a:cubicBezTo>
                  <a:cubicBezTo>
                    <a:pt x="9" y="58"/>
                    <a:pt x="8" y="62"/>
                    <a:pt x="10" y="64"/>
                  </a:cubicBezTo>
                  <a:cubicBezTo>
                    <a:pt x="12" y="68"/>
                    <a:pt x="15" y="66"/>
                    <a:pt x="18" y="65"/>
                  </a:cubicBezTo>
                  <a:cubicBezTo>
                    <a:pt x="22" y="64"/>
                    <a:pt x="27" y="64"/>
                    <a:pt x="30" y="61"/>
                  </a:cubicBezTo>
                  <a:cubicBezTo>
                    <a:pt x="34" y="59"/>
                    <a:pt x="37" y="55"/>
                    <a:pt x="40" y="5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2"/>
                    <a:pt x="51" y="41"/>
                  </a:cubicBezTo>
                  <a:cubicBezTo>
                    <a:pt x="52" y="43"/>
                    <a:pt x="54" y="44"/>
                    <a:pt x="56" y="43"/>
                  </a:cubicBezTo>
                  <a:cubicBezTo>
                    <a:pt x="59" y="43"/>
                    <a:pt x="60" y="41"/>
                    <a:pt x="59" y="38"/>
                  </a:cubicBezTo>
                  <a:cubicBezTo>
                    <a:pt x="59" y="38"/>
                    <a:pt x="59" y="37"/>
                    <a:pt x="59" y="37"/>
                  </a:cubicBezTo>
                  <a:cubicBezTo>
                    <a:pt x="61" y="34"/>
                    <a:pt x="64" y="31"/>
                    <a:pt x="67" y="28"/>
                  </a:cubicBezTo>
                  <a:cubicBezTo>
                    <a:pt x="69" y="26"/>
                    <a:pt x="72" y="24"/>
                    <a:pt x="73" y="21"/>
                  </a:cubicBezTo>
                  <a:cubicBezTo>
                    <a:pt x="77" y="15"/>
                    <a:pt x="73" y="10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lose/>
                  <a:moveTo>
                    <a:pt x="13" y="74"/>
                  </a:moveTo>
                  <a:cubicBezTo>
                    <a:pt x="14" y="76"/>
                    <a:pt x="15" y="78"/>
                    <a:pt x="15" y="81"/>
                  </a:cubicBezTo>
                  <a:cubicBezTo>
                    <a:pt x="15" y="85"/>
                    <a:pt x="12" y="88"/>
                    <a:pt x="8" y="88"/>
                  </a:cubicBezTo>
                  <a:cubicBezTo>
                    <a:pt x="4" y="88"/>
                    <a:pt x="0" y="85"/>
                    <a:pt x="0" y="81"/>
                  </a:cubicBezTo>
                  <a:cubicBezTo>
                    <a:pt x="0" y="76"/>
                    <a:pt x="4" y="72"/>
                    <a:pt x="7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67"/>
                    <a:pt x="9" y="67"/>
                    <a:pt x="9" y="68"/>
                  </a:cubicBezTo>
                  <a:cubicBezTo>
                    <a:pt x="10" y="70"/>
                    <a:pt x="12" y="72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lose/>
                  <a:moveTo>
                    <a:pt x="10" y="85"/>
                  </a:moveTo>
                  <a:cubicBezTo>
                    <a:pt x="14" y="83"/>
                    <a:pt x="12" y="78"/>
                    <a:pt x="11" y="75"/>
                  </a:cubicBezTo>
                  <a:cubicBezTo>
                    <a:pt x="10" y="73"/>
                    <a:pt x="8" y="72"/>
                    <a:pt x="8" y="71"/>
                  </a:cubicBezTo>
                  <a:cubicBezTo>
                    <a:pt x="6" y="73"/>
                    <a:pt x="5" y="75"/>
                    <a:pt x="4" y="77"/>
                  </a:cubicBezTo>
                  <a:cubicBezTo>
                    <a:pt x="3" y="79"/>
                    <a:pt x="2" y="81"/>
                    <a:pt x="3" y="83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lose/>
                  <a:moveTo>
                    <a:pt x="32" y="56"/>
                  </a:moveTo>
                  <a:cubicBezTo>
                    <a:pt x="31" y="57"/>
                    <a:pt x="30" y="59"/>
                    <a:pt x="28" y="60"/>
                  </a:cubicBezTo>
                  <a:cubicBezTo>
                    <a:pt x="26" y="60"/>
                    <a:pt x="24" y="61"/>
                    <a:pt x="22" y="61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5" y="64"/>
                    <a:pt x="13" y="64"/>
                    <a:pt x="12" y="62"/>
                  </a:cubicBezTo>
                  <a:cubicBezTo>
                    <a:pt x="11" y="58"/>
                    <a:pt x="14" y="54"/>
                    <a:pt x="15" y="51"/>
                  </a:cubicBezTo>
                  <a:cubicBezTo>
                    <a:pt x="17" y="48"/>
                    <a:pt x="19" y="46"/>
                    <a:pt x="21" y="43"/>
                  </a:cubicBezTo>
                  <a:cubicBezTo>
                    <a:pt x="28" y="44"/>
                    <a:pt x="35" y="45"/>
                    <a:pt x="43" y="46"/>
                  </a:cubicBezTo>
                  <a:cubicBezTo>
                    <a:pt x="39" y="49"/>
                    <a:pt x="36" y="52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lose/>
                  <a:moveTo>
                    <a:pt x="49" y="40"/>
                  </a:moveTo>
                  <a:cubicBezTo>
                    <a:pt x="47" y="41"/>
                    <a:pt x="46" y="43"/>
                    <a:pt x="45" y="44"/>
                  </a:cubicBezTo>
                  <a:cubicBezTo>
                    <a:pt x="44" y="44"/>
                    <a:pt x="44" y="43"/>
                    <a:pt x="44" y="43"/>
                  </a:cubicBezTo>
                  <a:cubicBezTo>
                    <a:pt x="37" y="42"/>
                    <a:pt x="30" y="41"/>
                    <a:pt x="23" y="41"/>
                  </a:cubicBezTo>
                  <a:cubicBezTo>
                    <a:pt x="28" y="36"/>
                    <a:pt x="32" y="32"/>
                    <a:pt x="37" y="27"/>
                  </a:cubicBezTo>
                  <a:cubicBezTo>
                    <a:pt x="37" y="28"/>
                    <a:pt x="38" y="29"/>
                    <a:pt x="39" y="2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39"/>
                    <a:pt x="49" y="39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lose/>
                  <a:moveTo>
                    <a:pt x="54" y="40"/>
                  </a:moveTo>
                  <a:cubicBezTo>
                    <a:pt x="53" y="40"/>
                    <a:pt x="52" y="39"/>
                    <a:pt x="51" y="38"/>
                  </a:cubicBezTo>
                  <a:cubicBezTo>
                    <a:pt x="47" y="34"/>
                    <a:pt x="44" y="31"/>
                    <a:pt x="41" y="27"/>
                  </a:cubicBezTo>
                  <a:cubicBezTo>
                    <a:pt x="40" y="26"/>
                    <a:pt x="39" y="26"/>
                    <a:pt x="38" y="25"/>
                  </a:cubicBezTo>
                  <a:cubicBezTo>
                    <a:pt x="38" y="24"/>
                    <a:pt x="37" y="24"/>
                    <a:pt x="37" y="23"/>
                  </a:cubicBezTo>
                  <a:cubicBezTo>
                    <a:pt x="36" y="22"/>
                    <a:pt x="36" y="21"/>
                    <a:pt x="38" y="20"/>
                  </a:cubicBezTo>
                  <a:cubicBezTo>
                    <a:pt x="39" y="20"/>
                    <a:pt x="40" y="22"/>
                    <a:pt x="41" y="22"/>
                  </a:cubicBezTo>
                  <a:cubicBezTo>
                    <a:pt x="42" y="23"/>
                    <a:pt x="43" y="24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6" y="27"/>
                    <a:pt x="49" y="30"/>
                    <a:pt x="51" y="32"/>
                  </a:cubicBezTo>
                  <a:cubicBezTo>
                    <a:pt x="53" y="34"/>
                    <a:pt x="55" y="36"/>
                    <a:pt x="56" y="38"/>
                  </a:cubicBezTo>
                  <a:cubicBezTo>
                    <a:pt x="57" y="40"/>
                    <a:pt x="56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lose/>
                  <a:moveTo>
                    <a:pt x="68" y="23"/>
                  </a:moveTo>
                  <a:cubicBezTo>
                    <a:pt x="65" y="27"/>
                    <a:pt x="61" y="30"/>
                    <a:pt x="57" y="34"/>
                  </a:cubicBezTo>
                  <a:cubicBezTo>
                    <a:pt x="56" y="32"/>
                    <a:pt x="53" y="31"/>
                    <a:pt x="52" y="2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15"/>
                    <a:pt x="49" y="12"/>
                    <a:pt x="53" y="8"/>
                  </a:cubicBezTo>
                  <a:cubicBezTo>
                    <a:pt x="55" y="6"/>
                    <a:pt x="58" y="3"/>
                    <a:pt x="61" y="4"/>
                  </a:cubicBezTo>
                  <a:cubicBezTo>
                    <a:pt x="64" y="5"/>
                    <a:pt x="66" y="7"/>
                    <a:pt x="67" y="8"/>
                  </a:cubicBezTo>
                  <a:cubicBezTo>
                    <a:pt x="69" y="10"/>
                    <a:pt x="71" y="12"/>
                    <a:pt x="72" y="14"/>
                  </a:cubicBezTo>
                  <a:cubicBezTo>
                    <a:pt x="73" y="18"/>
                    <a:pt x="70" y="20"/>
                    <a:pt x="68" y="23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8" name="Group 1277"/>
          <p:cNvGrpSpPr/>
          <p:nvPr/>
        </p:nvGrpSpPr>
        <p:grpSpPr>
          <a:xfrm>
            <a:off x="10803450" y="4636130"/>
            <a:ext cx="640477" cy="659770"/>
            <a:chOff x="10831585" y="4626768"/>
            <a:chExt cx="263525" cy="271463"/>
          </a:xfrm>
        </p:grpSpPr>
        <p:sp>
          <p:nvSpPr>
            <p:cNvPr id="606" name="Freeform 1115"/>
            <p:cNvSpPr>
              <a:spLocks/>
            </p:cNvSpPr>
            <p:nvPr/>
          </p:nvSpPr>
          <p:spPr bwMode="auto">
            <a:xfrm>
              <a:off x="10896147" y="4756150"/>
              <a:ext cx="9525" cy="58738"/>
            </a:xfrm>
            <a:custGeom>
              <a:avLst/>
              <a:gdLst>
                <a:gd name="T0" fmla="*/ 2 w 3"/>
                <a:gd name="T1" fmla="*/ 2 h 18"/>
                <a:gd name="T2" fmla="*/ 0 w 3"/>
                <a:gd name="T3" fmla="*/ 2 h 18"/>
                <a:gd name="T4" fmla="*/ 0 w 3"/>
                <a:gd name="T5" fmla="*/ 17 h 18"/>
                <a:gd name="T6" fmla="*/ 2 w 3"/>
                <a:gd name="T7" fmla="*/ 17 h 18"/>
                <a:gd name="T8" fmla="*/ 2 w 3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8">
                  <a:moveTo>
                    <a:pt x="2" y="2"/>
                  </a:moveTo>
                  <a:cubicBezTo>
                    <a:pt x="2" y="0"/>
                    <a:pt x="0" y="0"/>
                    <a:pt x="0" y="2"/>
                  </a:cubicBezTo>
                  <a:cubicBezTo>
                    <a:pt x="1" y="7"/>
                    <a:pt x="0" y="12"/>
                    <a:pt x="0" y="17"/>
                  </a:cubicBezTo>
                  <a:cubicBezTo>
                    <a:pt x="0" y="18"/>
                    <a:pt x="2" y="18"/>
                    <a:pt x="2" y="17"/>
                  </a:cubicBezTo>
                  <a:cubicBezTo>
                    <a:pt x="3" y="12"/>
                    <a:pt x="3" y="7"/>
                    <a:pt x="2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1116"/>
            <p:cNvSpPr>
              <a:spLocks/>
            </p:cNvSpPr>
            <p:nvPr/>
          </p:nvSpPr>
          <p:spPr bwMode="auto">
            <a:xfrm>
              <a:off x="10905672" y="4745038"/>
              <a:ext cx="12700" cy="58738"/>
            </a:xfrm>
            <a:custGeom>
              <a:avLst/>
              <a:gdLst>
                <a:gd name="T0" fmla="*/ 2 w 4"/>
                <a:gd name="T1" fmla="*/ 1 h 18"/>
                <a:gd name="T2" fmla="*/ 1 w 4"/>
                <a:gd name="T3" fmla="*/ 17 h 18"/>
                <a:gd name="T4" fmla="*/ 2 w 4"/>
                <a:gd name="T5" fmla="*/ 17 h 18"/>
                <a:gd name="T6" fmla="*/ 3 w 4"/>
                <a:gd name="T7" fmla="*/ 1 h 18"/>
                <a:gd name="T8" fmla="*/ 2 w 4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8">
                  <a:moveTo>
                    <a:pt x="2" y="1"/>
                  </a:moveTo>
                  <a:cubicBezTo>
                    <a:pt x="1" y="6"/>
                    <a:pt x="0" y="12"/>
                    <a:pt x="1" y="17"/>
                  </a:cubicBezTo>
                  <a:cubicBezTo>
                    <a:pt x="1" y="18"/>
                    <a:pt x="2" y="18"/>
                    <a:pt x="2" y="17"/>
                  </a:cubicBezTo>
                  <a:cubicBezTo>
                    <a:pt x="4" y="12"/>
                    <a:pt x="3" y="6"/>
                    <a:pt x="3" y="1"/>
                  </a:cubicBezTo>
                  <a:cubicBezTo>
                    <a:pt x="4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1117"/>
            <p:cNvSpPr>
              <a:spLocks/>
            </p:cNvSpPr>
            <p:nvPr/>
          </p:nvSpPr>
          <p:spPr bwMode="auto">
            <a:xfrm>
              <a:off x="10921547" y="4735513"/>
              <a:ext cx="11113" cy="58738"/>
            </a:xfrm>
            <a:custGeom>
              <a:avLst/>
              <a:gdLst>
                <a:gd name="T0" fmla="*/ 1 w 3"/>
                <a:gd name="T1" fmla="*/ 1 h 18"/>
                <a:gd name="T2" fmla="*/ 0 w 3"/>
                <a:gd name="T3" fmla="*/ 17 h 18"/>
                <a:gd name="T4" fmla="*/ 2 w 3"/>
                <a:gd name="T5" fmla="*/ 17 h 18"/>
                <a:gd name="T6" fmla="*/ 3 w 3"/>
                <a:gd name="T7" fmla="*/ 1 h 18"/>
                <a:gd name="T8" fmla="*/ 1 w 3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8">
                  <a:moveTo>
                    <a:pt x="1" y="1"/>
                  </a:moveTo>
                  <a:cubicBezTo>
                    <a:pt x="0" y="6"/>
                    <a:pt x="0" y="12"/>
                    <a:pt x="0" y="17"/>
                  </a:cubicBezTo>
                  <a:cubicBezTo>
                    <a:pt x="0" y="18"/>
                    <a:pt x="2" y="18"/>
                    <a:pt x="2" y="17"/>
                  </a:cubicBezTo>
                  <a:cubicBezTo>
                    <a:pt x="3" y="12"/>
                    <a:pt x="2" y="6"/>
                    <a:pt x="3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1118"/>
            <p:cNvSpPr>
              <a:spLocks/>
            </p:cNvSpPr>
            <p:nvPr/>
          </p:nvSpPr>
          <p:spPr bwMode="auto">
            <a:xfrm>
              <a:off x="10935834" y="4716463"/>
              <a:ext cx="9525" cy="65088"/>
            </a:xfrm>
            <a:custGeom>
              <a:avLst/>
              <a:gdLst>
                <a:gd name="T0" fmla="*/ 2 w 3"/>
                <a:gd name="T1" fmla="*/ 2 h 20"/>
                <a:gd name="T2" fmla="*/ 1 w 3"/>
                <a:gd name="T3" fmla="*/ 2 h 20"/>
                <a:gd name="T4" fmla="*/ 0 w 3"/>
                <a:gd name="T5" fmla="*/ 18 h 20"/>
                <a:gd name="T6" fmla="*/ 2 w 3"/>
                <a:gd name="T7" fmla="*/ 19 h 20"/>
                <a:gd name="T8" fmla="*/ 2 w 3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0">
                  <a:moveTo>
                    <a:pt x="2" y="2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0" y="7"/>
                    <a:pt x="0" y="13"/>
                    <a:pt x="0" y="18"/>
                  </a:cubicBezTo>
                  <a:cubicBezTo>
                    <a:pt x="0" y="19"/>
                    <a:pt x="2" y="20"/>
                    <a:pt x="2" y="19"/>
                  </a:cubicBezTo>
                  <a:cubicBezTo>
                    <a:pt x="3" y="13"/>
                    <a:pt x="2" y="7"/>
                    <a:pt x="2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1119"/>
            <p:cNvSpPr>
              <a:spLocks/>
            </p:cNvSpPr>
            <p:nvPr/>
          </p:nvSpPr>
          <p:spPr bwMode="auto">
            <a:xfrm>
              <a:off x="10945359" y="4706938"/>
              <a:ext cx="12700" cy="61913"/>
            </a:xfrm>
            <a:custGeom>
              <a:avLst/>
              <a:gdLst>
                <a:gd name="T0" fmla="*/ 3 w 4"/>
                <a:gd name="T1" fmla="*/ 1 h 19"/>
                <a:gd name="T2" fmla="*/ 1 w 4"/>
                <a:gd name="T3" fmla="*/ 1 h 19"/>
                <a:gd name="T4" fmla="*/ 1 w 4"/>
                <a:gd name="T5" fmla="*/ 18 h 19"/>
                <a:gd name="T6" fmla="*/ 3 w 4"/>
                <a:gd name="T7" fmla="*/ 18 h 19"/>
                <a:gd name="T8" fmla="*/ 3 w 4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9">
                  <a:moveTo>
                    <a:pt x="3" y="1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1" y="6"/>
                    <a:pt x="0" y="12"/>
                    <a:pt x="1" y="18"/>
                  </a:cubicBezTo>
                  <a:cubicBezTo>
                    <a:pt x="1" y="18"/>
                    <a:pt x="3" y="19"/>
                    <a:pt x="3" y="18"/>
                  </a:cubicBezTo>
                  <a:cubicBezTo>
                    <a:pt x="4" y="12"/>
                    <a:pt x="3" y="6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1120"/>
            <p:cNvSpPr>
              <a:spLocks/>
            </p:cNvSpPr>
            <p:nvPr/>
          </p:nvSpPr>
          <p:spPr bwMode="auto">
            <a:xfrm>
              <a:off x="10958059" y="4694238"/>
              <a:ext cx="9525" cy="53975"/>
            </a:xfrm>
            <a:custGeom>
              <a:avLst/>
              <a:gdLst>
                <a:gd name="T0" fmla="*/ 2 w 3"/>
                <a:gd name="T1" fmla="*/ 1 h 17"/>
                <a:gd name="T2" fmla="*/ 1 w 3"/>
                <a:gd name="T3" fmla="*/ 1 h 17"/>
                <a:gd name="T4" fmla="*/ 1 w 3"/>
                <a:gd name="T5" fmla="*/ 16 h 17"/>
                <a:gd name="T6" fmla="*/ 3 w 3"/>
                <a:gd name="T7" fmla="*/ 16 h 17"/>
                <a:gd name="T8" fmla="*/ 2 w 3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2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6"/>
                    <a:pt x="0" y="11"/>
                    <a:pt x="1" y="16"/>
                  </a:cubicBezTo>
                  <a:cubicBezTo>
                    <a:pt x="1" y="17"/>
                    <a:pt x="3" y="17"/>
                    <a:pt x="3" y="16"/>
                  </a:cubicBezTo>
                  <a:cubicBezTo>
                    <a:pt x="3" y="11"/>
                    <a:pt x="3" y="6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1121"/>
            <p:cNvSpPr>
              <a:spLocks/>
            </p:cNvSpPr>
            <p:nvPr/>
          </p:nvSpPr>
          <p:spPr bwMode="auto">
            <a:xfrm>
              <a:off x="10970759" y="4683125"/>
              <a:ext cx="9525" cy="58738"/>
            </a:xfrm>
            <a:custGeom>
              <a:avLst/>
              <a:gdLst>
                <a:gd name="T0" fmla="*/ 3 w 3"/>
                <a:gd name="T1" fmla="*/ 1 h 18"/>
                <a:gd name="T2" fmla="*/ 1 w 3"/>
                <a:gd name="T3" fmla="*/ 1 h 18"/>
                <a:gd name="T4" fmla="*/ 1 w 3"/>
                <a:gd name="T5" fmla="*/ 16 h 18"/>
                <a:gd name="T6" fmla="*/ 3 w 3"/>
                <a:gd name="T7" fmla="*/ 16 h 18"/>
                <a:gd name="T8" fmla="*/ 3 w 3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8">
                  <a:moveTo>
                    <a:pt x="3" y="1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1" y="6"/>
                    <a:pt x="0" y="11"/>
                    <a:pt x="1" y="16"/>
                  </a:cubicBezTo>
                  <a:cubicBezTo>
                    <a:pt x="1" y="18"/>
                    <a:pt x="3" y="18"/>
                    <a:pt x="3" y="16"/>
                  </a:cubicBezTo>
                  <a:cubicBezTo>
                    <a:pt x="3" y="11"/>
                    <a:pt x="3" y="6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1122"/>
            <p:cNvSpPr>
              <a:spLocks/>
            </p:cNvSpPr>
            <p:nvPr/>
          </p:nvSpPr>
          <p:spPr bwMode="auto">
            <a:xfrm>
              <a:off x="10983459" y="4670425"/>
              <a:ext cx="11113" cy="52388"/>
            </a:xfrm>
            <a:custGeom>
              <a:avLst/>
              <a:gdLst>
                <a:gd name="T0" fmla="*/ 3 w 3"/>
                <a:gd name="T1" fmla="*/ 1 h 16"/>
                <a:gd name="T2" fmla="*/ 1 w 3"/>
                <a:gd name="T3" fmla="*/ 1 h 16"/>
                <a:gd name="T4" fmla="*/ 1 w 3"/>
                <a:gd name="T5" fmla="*/ 15 h 16"/>
                <a:gd name="T6" fmla="*/ 3 w 3"/>
                <a:gd name="T7" fmla="*/ 15 h 16"/>
                <a:gd name="T8" fmla="*/ 3 w 3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">
                  <a:moveTo>
                    <a:pt x="3" y="1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1" y="6"/>
                    <a:pt x="0" y="11"/>
                    <a:pt x="1" y="15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3" y="11"/>
                    <a:pt x="3" y="6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1123"/>
            <p:cNvSpPr>
              <a:spLocks/>
            </p:cNvSpPr>
            <p:nvPr/>
          </p:nvSpPr>
          <p:spPr bwMode="auto">
            <a:xfrm>
              <a:off x="11000922" y="4657725"/>
              <a:ext cx="9525" cy="61913"/>
            </a:xfrm>
            <a:custGeom>
              <a:avLst/>
              <a:gdLst>
                <a:gd name="T0" fmla="*/ 1 w 3"/>
                <a:gd name="T1" fmla="*/ 18 h 19"/>
                <a:gd name="T2" fmla="*/ 3 w 3"/>
                <a:gd name="T3" fmla="*/ 19 h 19"/>
                <a:gd name="T4" fmla="*/ 1 w 3"/>
                <a:gd name="T5" fmla="*/ 1 h 19"/>
                <a:gd name="T6" fmla="*/ 0 w 3"/>
                <a:gd name="T7" fmla="*/ 1 h 19"/>
                <a:gd name="T8" fmla="*/ 0 w 3"/>
                <a:gd name="T9" fmla="*/ 19 h 19"/>
                <a:gd name="T10" fmla="*/ 1 w 3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9">
                  <a:moveTo>
                    <a:pt x="1" y="18"/>
                  </a:moveTo>
                  <a:cubicBezTo>
                    <a:pt x="2" y="18"/>
                    <a:pt x="2" y="19"/>
                    <a:pt x="3" y="19"/>
                  </a:cubicBezTo>
                  <a:cubicBezTo>
                    <a:pt x="2" y="13"/>
                    <a:pt x="2" y="7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7"/>
                    <a:pt x="0" y="13"/>
                    <a:pt x="0" y="19"/>
                  </a:cubicBezTo>
                  <a:cubicBezTo>
                    <a:pt x="0" y="18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1124"/>
            <p:cNvSpPr>
              <a:spLocks/>
            </p:cNvSpPr>
            <p:nvPr/>
          </p:nvSpPr>
          <p:spPr bwMode="auto">
            <a:xfrm>
              <a:off x="11004097" y="4735513"/>
              <a:ext cx="9525" cy="55563"/>
            </a:xfrm>
            <a:custGeom>
              <a:avLst/>
              <a:gdLst>
                <a:gd name="T0" fmla="*/ 0 w 3"/>
                <a:gd name="T1" fmla="*/ 3 h 17"/>
                <a:gd name="T2" fmla="*/ 1 w 3"/>
                <a:gd name="T3" fmla="*/ 16 h 17"/>
                <a:gd name="T4" fmla="*/ 2 w 3"/>
                <a:gd name="T5" fmla="*/ 16 h 17"/>
                <a:gd name="T6" fmla="*/ 2 w 3"/>
                <a:gd name="T7" fmla="*/ 0 h 17"/>
                <a:gd name="T8" fmla="*/ 0 w 3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0" y="3"/>
                  </a:moveTo>
                  <a:cubicBezTo>
                    <a:pt x="0" y="7"/>
                    <a:pt x="0" y="12"/>
                    <a:pt x="1" y="16"/>
                  </a:cubicBezTo>
                  <a:cubicBezTo>
                    <a:pt x="1" y="17"/>
                    <a:pt x="2" y="17"/>
                    <a:pt x="2" y="16"/>
                  </a:cubicBezTo>
                  <a:cubicBezTo>
                    <a:pt x="3" y="11"/>
                    <a:pt x="3" y="6"/>
                    <a:pt x="2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1125"/>
            <p:cNvSpPr>
              <a:spLocks/>
            </p:cNvSpPr>
            <p:nvPr/>
          </p:nvSpPr>
          <p:spPr bwMode="auto">
            <a:xfrm>
              <a:off x="11013622" y="4645025"/>
              <a:ext cx="12700" cy="130175"/>
            </a:xfrm>
            <a:custGeom>
              <a:avLst/>
              <a:gdLst>
                <a:gd name="T0" fmla="*/ 2 w 4"/>
                <a:gd name="T1" fmla="*/ 1 h 40"/>
                <a:gd name="T2" fmla="*/ 0 w 4"/>
                <a:gd name="T3" fmla="*/ 1 h 40"/>
                <a:gd name="T4" fmla="*/ 2 w 4"/>
                <a:gd name="T5" fmla="*/ 39 h 40"/>
                <a:gd name="T6" fmla="*/ 4 w 4"/>
                <a:gd name="T7" fmla="*/ 39 h 40"/>
                <a:gd name="T8" fmla="*/ 2 w 4"/>
                <a:gd name="T9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0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1" y="14"/>
                    <a:pt x="1" y="26"/>
                    <a:pt x="2" y="39"/>
                  </a:cubicBezTo>
                  <a:cubicBezTo>
                    <a:pt x="2" y="40"/>
                    <a:pt x="4" y="40"/>
                    <a:pt x="4" y="39"/>
                  </a:cubicBezTo>
                  <a:cubicBezTo>
                    <a:pt x="4" y="26"/>
                    <a:pt x="3" y="14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1126"/>
            <p:cNvSpPr>
              <a:spLocks/>
            </p:cNvSpPr>
            <p:nvPr/>
          </p:nvSpPr>
          <p:spPr bwMode="auto">
            <a:xfrm>
              <a:off x="11029497" y="4638675"/>
              <a:ext cx="12700" cy="127000"/>
            </a:xfrm>
            <a:custGeom>
              <a:avLst/>
              <a:gdLst>
                <a:gd name="T0" fmla="*/ 1 w 4"/>
                <a:gd name="T1" fmla="*/ 1 h 39"/>
                <a:gd name="T2" fmla="*/ 0 w 4"/>
                <a:gd name="T3" fmla="*/ 1 h 39"/>
                <a:gd name="T4" fmla="*/ 2 w 4"/>
                <a:gd name="T5" fmla="*/ 38 h 39"/>
                <a:gd name="T6" fmla="*/ 4 w 4"/>
                <a:gd name="T7" fmla="*/ 38 h 39"/>
                <a:gd name="T8" fmla="*/ 1 w 4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9">
                  <a:moveTo>
                    <a:pt x="1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3"/>
                    <a:pt x="0" y="26"/>
                    <a:pt x="2" y="38"/>
                  </a:cubicBezTo>
                  <a:cubicBezTo>
                    <a:pt x="2" y="39"/>
                    <a:pt x="4" y="39"/>
                    <a:pt x="4" y="38"/>
                  </a:cubicBezTo>
                  <a:cubicBezTo>
                    <a:pt x="3" y="25"/>
                    <a:pt x="2" y="13"/>
                    <a:pt x="1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1127"/>
            <p:cNvSpPr>
              <a:spLocks/>
            </p:cNvSpPr>
            <p:nvPr/>
          </p:nvSpPr>
          <p:spPr bwMode="auto">
            <a:xfrm>
              <a:off x="11039022" y="4638675"/>
              <a:ext cx="20638" cy="114300"/>
            </a:xfrm>
            <a:custGeom>
              <a:avLst/>
              <a:gdLst>
                <a:gd name="T0" fmla="*/ 2 w 6"/>
                <a:gd name="T1" fmla="*/ 1 h 35"/>
                <a:gd name="T2" fmla="*/ 0 w 6"/>
                <a:gd name="T3" fmla="*/ 1 h 35"/>
                <a:gd name="T4" fmla="*/ 4 w 6"/>
                <a:gd name="T5" fmla="*/ 33 h 35"/>
                <a:gd name="T6" fmla="*/ 6 w 6"/>
                <a:gd name="T7" fmla="*/ 33 h 35"/>
                <a:gd name="T8" fmla="*/ 2 w 6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5">
                  <a:moveTo>
                    <a:pt x="2" y="1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2" y="12"/>
                    <a:pt x="3" y="23"/>
                    <a:pt x="4" y="33"/>
                  </a:cubicBezTo>
                  <a:cubicBezTo>
                    <a:pt x="4" y="35"/>
                    <a:pt x="6" y="35"/>
                    <a:pt x="6" y="33"/>
                  </a:cubicBezTo>
                  <a:cubicBezTo>
                    <a:pt x="5" y="23"/>
                    <a:pt x="4" y="12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1128"/>
            <p:cNvSpPr>
              <a:spLocks/>
            </p:cNvSpPr>
            <p:nvPr/>
          </p:nvSpPr>
          <p:spPr bwMode="auto">
            <a:xfrm>
              <a:off x="11056484" y="4648200"/>
              <a:ext cx="15875" cy="84138"/>
            </a:xfrm>
            <a:custGeom>
              <a:avLst/>
              <a:gdLst>
                <a:gd name="T0" fmla="*/ 2 w 5"/>
                <a:gd name="T1" fmla="*/ 1 h 26"/>
                <a:gd name="T2" fmla="*/ 0 w 5"/>
                <a:gd name="T3" fmla="*/ 2 h 26"/>
                <a:gd name="T4" fmla="*/ 3 w 5"/>
                <a:gd name="T5" fmla="*/ 25 h 26"/>
                <a:gd name="T6" fmla="*/ 5 w 5"/>
                <a:gd name="T7" fmla="*/ 25 h 26"/>
                <a:gd name="T8" fmla="*/ 2 w 5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6">
                  <a:moveTo>
                    <a:pt x="2" y="1"/>
                  </a:moveTo>
                  <a:cubicBezTo>
                    <a:pt x="2" y="0"/>
                    <a:pt x="0" y="0"/>
                    <a:pt x="0" y="2"/>
                  </a:cubicBezTo>
                  <a:cubicBezTo>
                    <a:pt x="1" y="9"/>
                    <a:pt x="1" y="17"/>
                    <a:pt x="3" y="25"/>
                  </a:cubicBezTo>
                  <a:cubicBezTo>
                    <a:pt x="3" y="26"/>
                    <a:pt x="5" y="26"/>
                    <a:pt x="5" y="25"/>
                  </a:cubicBezTo>
                  <a:cubicBezTo>
                    <a:pt x="4" y="17"/>
                    <a:pt x="3" y="9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1129"/>
            <p:cNvSpPr>
              <a:spLocks/>
            </p:cNvSpPr>
            <p:nvPr/>
          </p:nvSpPr>
          <p:spPr bwMode="auto">
            <a:xfrm>
              <a:off x="11069184" y="4660900"/>
              <a:ext cx="15875" cy="55563"/>
            </a:xfrm>
            <a:custGeom>
              <a:avLst/>
              <a:gdLst>
                <a:gd name="T0" fmla="*/ 2 w 5"/>
                <a:gd name="T1" fmla="*/ 1 h 17"/>
                <a:gd name="T2" fmla="*/ 0 w 5"/>
                <a:gd name="T3" fmla="*/ 1 h 17"/>
                <a:gd name="T4" fmla="*/ 3 w 5"/>
                <a:gd name="T5" fmla="*/ 16 h 17"/>
                <a:gd name="T6" fmla="*/ 5 w 5"/>
                <a:gd name="T7" fmla="*/ 16 h 17"/>
                <a:gd name="T8" fmla="*/ 2 w 5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1" y="6"/>
                    <a:pt x="1" y="11"/>
                    <a:pt x="3" y="16"/>
                  </a:cubicBezTo>
                  <a:cubicBezTo>
                    <a:pt x="3" y="17"/>
                    <a:pt x="5" y="17"/>
                    <a:pt x="5" y="16"/>
                  </a:cubicBezTo>
                  <a:cubicBezTo>
                    <a:pt x="4" y="11"/>
                    <a:pt x="3" y="6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1130"/>
            <p:cNvSpPr>
              <a:spLocks/>
            </p:cNvSpPr>
            <p:nvPr/>
          </p:nvSpPr>
          <p:spPr bwMode="auto">
            <a:xfrm>
              <a:off x="10991397" y="4748213"/>
              <a:ext cx="9525" cy="52388"/>
            </a:xfrm>
            <a:custGeom>
              <a:avLst/>
              <a:gdLst>
                <a:gd name="T0" fmla="*/ 2 w 3"/>
                <a:gd name="T1" fmla="*/ 1 h 16"/>
                <a:gd name="T2" fmla="*/ 0 w 3"/>
                <a:gd name="T3" fmla="*/ 2 h 16"/>
                <a:gd name="T4" fmla="*/ 1 w 3"/>
                <a:gd name="T5" fmla="*/ 15 h 16"/>
                <a:gd name="T6" fmla="*/ 3 w 3"/>
                <a:gd name="T7" fmla="*/ 14 h 16"/>
                <a:gd name="T8" fmla="*/ 2 w 3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">
                  <a:moveTo>
                    <a:pt x="2" y="1"/>
                  </a:moveTo>
                  <a:cubicBezTo>
                    <a:pt x="2" y="0"/>
                    <a:pt x="0" y="0"/>
                    <a:pt x="0" y="2"/>
                  </a:cubicBezTo>
                  <a:cubicBezTo>
                    <a:pt x="1" y="6"/>
                    <a:pt x="0" y="11"/>
                    <a:pt x="1" y="15"/>
                  </a:cubicBezTo>
                  <a:cubicBezTo>
                    <a:pt x="2" y="16"/>
                    <a:pt x="3" y="15"/>
                    <a:pt x="3" y="14"/>
                  </a:cubicBezTo>
                  <a:cubicBezTo>
                    <a:pt x="3" y="10"/>
                    <a:pt x="3" y="6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1131"/>
            <p:cNvSpPr>
              <a:spLocks/>
            </p:cNvSpPr>
            <p:nvPr/>
          </p:nvSpPr>
          <p:spPr bwMode="auto">
            <a:xfrm>
              <a:off x="10977109" y="4762500"/>
              <a:ext cx="14288" cy="52388"/>
            </a:xfrm>
            <a:custGeom>
              <a:avLst/>
              <a:gdLst>
                <a:gd name="T0" fmla="*/ 2 w 4"/>
                <a:gd name="T1" fmla="*/ 1 h 16"/>
                <a:gd name="T2" fmla="*/ 1 w 4"/>
                <a:gd name="T3" fmla="*/ 2 h 16"/>
                <a:gd name="T4" fmla="*/ 2 w 4"/>
                <a:gd name="T5" fmla="*/ 15 h 16"/>
                <a:gd name="T6" fmla="*/ 4 w 4"/>
                <a:gd name="T7" fmla="*/ 15 h 16"/>
                <a:gd name="T8" fmla="*/ 2 w 4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6"/>
                    <a:pt x="1" y="11"/>
                    <a:pt x="2" y="15"/>
                  </a:cubicBezTo>
                  <a:cubicBezTo>
                    <a:pt x="2" y="16"/>
                    <a:pt x="4" y="16"/>
                    <a:pt x="4" y="15"/>
                  </a:cubicBezTo>
                  <a:cubicBezTo>
                    <a:pt x="4" y="10"/>
                    <a:pt x="3" y="6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1132"/>
            <p:cNvSpPr>
              <a:spLocks/>
            </p:cNvSpPr>
            <p:nvPr/>
          </p:nvSpPr>
          <p:spPr bwMode="auto">
            <a:xfrm>
              <a:off x="10967584" y="4778375"/>
              <a:ext cx="9525" cy="42863"/>
            </a:xfrm>
            <a:custGeom>
              <a:avLst/>
              <a:gdLst>
                <a:gd name="T0" fmla="*/ 2 w 3"/>
                <a:gd name="T1" fmla="*/ 1 h 13"/>
                <a:gd name="T2" fmla="*/ 0 w 3"/>
                <a:gd name="T3" fmla="*/ 1 h 13"/>
                <a:gd name="T4" fmla="*/ 1 w 3"/>
                <a:gd name="T5" fmla="*/ 12 h 13"/>
                <a:gd name="T6" fmla="*/ 3 w 3"/>
                <a:gd name="T7" fmla="*/ 12 h 13"/>
                <a:gd name="T8" fmla="*/ 2 w 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5"/>
                    <a:pt x="0" y="9"/>
                    <a:pt x="1" y="12"/>
                  </a:cubicBezTo>
                  <a:cubicBezTo>
                    <a:pt x="2" y="13"/>
                    <a:pt x="3" y="13"/>
                    <a:pt x="3" y="12"/>
                  </a:cubicBezTo>
                  <a:cubicBezTo>
                    <a:pt x="3" y="8"/>
                    <a:pt x="2" y="5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1133"/>
            <p:cNvSpPr>
              <a:spLocks/>
            </p:cNvSpPr>
            <p:nvPr/>
          </p:nvSpPr>
          <p:spPr bwMode="auto">
            <a:xfrm>
              <a:off x="10954884" y="4787900"/>
              <a:ext cx="12700" cy="46038"/>
            </a:xfrm>
            <a:custGeom>
              <a:avLst/>
              <a:gdLst>
                <a:gd name="T0" fmla="*/ 3 w 4"/>
                <a:gd name="T1" fmla="*/ 1 h 14"/>
                <a:gd name="T2" fmla="*/ 1 w 4"/>
                <a:gd name="T3" fmla="*/ 1 h 14"/>
                <a:gd name="T4" fmla="*/ 1 w 4"/>
                <a:gd name="T5" fmla="*/ 13 h 14"/>
                <a:gd name="T6" fmla="*/ 3 w 4"/>
                <a:gd name="T7" fmla="*/ 13 h 14"/>
                <a:gd name="T8" fmla="*/ 3 w 4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3" y="1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5"/>
                    <a:pt x="1" y="9"/>
                    <a:pt x="1" y="13"/>
                  </a:cubicBezTo>
                  <a:cubicBezTo>
                    <a:pt x="1" y="14"/>
                    <a:pt x="3" y="14"/>
                    <a:pt x="3" y="13"/>
                  </a:cubicBezTo>
                  <a:cubicBezTo>
                    <a:pt x="4" y="9"/>
                    <a:pt x="3" y="5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1134"/>
            <p:cNvSpPr>
              <a:spLocks/>
            </p:cNvSpPr>
            <p:nvPr/>
          </p:nvSpPr>
          <p:spPr bwMode="auto">
            <a:xfrm>
              <a:off x="10942184" y="4797425"/>
              <a:ext cx="12700" cy="39688"/>
            </a:xfrm>
            <a:custGeom>
              <a:avLst/>
              <a:gdLst>
                <a:gd name="T0" fmla="*/ 3 w 4"/>
                <a:gd name="T1" fmla="*/ 7 h 12"/>
                <a:gd name="T2" fmla="*/ 2 w 4"/>
                <a:gd name="T3" fmla="*/ 1 h 12"/>
                <a:gd name="T4" fmla="*/ 0 w 4"/>
                <a:gd name="T5" fmla="*/ 2 h 12"/>
                <a:gd name="T6" fmla="*/ 1 w 4"/>
                <a:gd name="T7" fmla="*/ 7 h 12"/>
                <a:gd name="T8" fmla="*/ 1 w 4"/>
                <a:gd name="T9" fmla="*/ 12 h 12"/>
                <a:gd name="T10" fmla="*/ 3 w 4"/>
                <a:gd name="T11" fmla="*/ 12 h 12"/>
                <a:gd name="T12" fmla="*/ 3 w 4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3" y="7"/>
                  </a:moveTo>
                  <a:cubicBezTo>
                    <a:pt x="3" y="5"/>
                    <a:pt x="3" y="3"/>
                    <a:pt x="2" y="1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1" y="4"/>
                    <a:pt x="1" y="5"/>
                    <a:pt x="1" y="7"/>
                  </a:cubicBezTo>
                  <a:cubicBezTo>
                    <a:pt x="1" y="9"/>
                    <a:pt x="1" y="10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4" y="10"/>
                    <a:pt x="3" y="8"/>
                    <a:pt x="3" y="7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1135"/>
            <p:cNvSpPr>
              <a:spLocks/>
            </p:cNvSpPr>
            <p:nvPr/>
          </p:nvSpPr>
          <p:spPr bwMode="auto">
            <a:xfrm>
              <a:off x="10932659" y="4811713"/>
              <a:ext cx="6350" cy="25400"/>
            </a:xfrm>
            <a:custGeom>
              <a:avLst/>
              <a:gdLst>
                <a:gd name="T0" fmla="*/ 2 w 2"/>
                <a:gd name="T1" fmla="*/ 1 h 8"/>
                <a:gd name="T2" fmla="*/ 0 w 2"/>
                <a:gd name="T3" fmla="*/ 1 h 8"/>
                <a:gd name="T4" fmla="*/ 0 w 2"/>
                <a:gd name="T5" fmla="*/ 7 h 8"/>
                <a:gd name="T6" fmla="*/ 2 w 2"/>
                <a:gd name="T7" fmla="*/ 7 h 8"/>
                <a:gd name="T8" fmla="*/ 2 w 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8"/>
                    <a:pt x="2" y="8"/>
                    <a:pt x="2" y="7"/>
                  </a:cubicBezTo>
                  <a:cubicBezTo>
                    <a:pt x="2" y="5"/>
                    <a:pt x="2" y="3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1189"/>
            <p:cNvSpPr>
              <a:spLocks/>
            </p:cNvSpPr>
            <p:nvPr/>
          </p:nvSpPr>
          <p:spPr bwMode="auto">
            <a:xfrm>
              <a:off x="10850109" y="4840288"/>
              <a:ext cx="9525" cy="46038"/>
            </a:xfrm>
            <a:custGeom>
              <a:avLst/>
              <a:gdLst>
                <a:gd name="T0" fmla="*/ 1 w 3"/>
                <a:gd name="T1" fmla="*/ 1 h 14"/>
                <a:gd name="T2" fmla="*/ 0 w 3"/>
                <a:gd name="T3" fmla="*/ 13 h 14"/>
                <a:gd name="T4" fmla="*/ 2 w 3"/>
                <a:gd name="T5" fmla="*/ 13 h 14"/>
                <a:gd name="T6" fmla="*/ 3 w 3"/>
                <a:gd name="T7" fmla="*/ 1 h 14"/>
                <a:gd name="T8" fmla="*/ 1 w 3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4">
                  <a:moveTo>
                    <a:pt x="1" y="1"/>
                  </a:moveTo>
                  <a:cubicBezTo>
                    <a:pt x="1" y="5"/>
                    <a:pt x="0" y="9"/>
                    <a:pt x="0" y="13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1190"/>
            <p:cNvSpPr>
              <a:spLocks/>
            </p:cNvSpPr>
            <p:nvPr/>
          </p:nvSpPr>
          <p:spPr bwMode="auto">
            <a:xfrm>
              <a:off x="10862809" y="4827588"/>
              <a:ext cx="11113" cy="61913"/>
            </a:xfrm>
            <a:custGeom>
              <a:avLst/>
              <a:gdLst>
                <a:gd name="T0" fmla="*/ 1 w 3"/>
                <a:gd name="T1" fmla="*/ 1 h 19"/>
                <a:gd name="T2" fmla="*/ 0 w 3"/>
                <a:gd name="T3" fmla="*/ 17 h 19"/>
                <a:gd name="T4" fmla="*/ 2 w 3"/>
                <a:gd name="T5" fmla="*/ 18 h 19"/>
                <a:gd name="T6" fmla="*/ 3 w 3"/>
                <a:gd name="T7" fmla="*/ 1 h 19"/>
                <a:gd name="T8" fmla="*/ 1 w 3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9">
                  <a:moveTo>
                    <a:pt x="1" y="1"/>
                  </a:moveTo>
                  <a:cubicBezTo>
                    <a:pt x="1" y="6"/>
                    <a:pt x="0" y="12"/>
                    <a:pt x="0" y="17"/>
                  </a:cubicBezTo>
                  <a:cubicBezTo>
                    <a:pt x="1" y="18"/>
                    <a:pt x="2" y="19"/>
                    <a:pt x="2" y="18"/>
                  </a:cubicBezTo>
                  <a:cubicBezTo>
                    <a:pt x="3" y="12"/>
                    <a:pt x="3" y="6"/>
                    <a:pt x="3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1191"/>
            <p:cNvSpPr>
              <a:spLocks/>
            </p:cNvSpPr>
            <p:nvPr/>
          </p:nvSpPr>
          <p:spPr bwMode="auto">
            <a:xfrm>
              <a:off x="10877097" y="4814888"/>
              <a:ext cx="9525" cy="68263"/>
            </a:xfrm>
            <a:custGeom>
              <a:avLst/>
              <a:gdLst>
                <a:gd name="T0" fmla="*/ 1 w 3"/>
                <a:gd name="T1" fmla="*/ 1 h 21"/>
                <a:gd name="T2" fmla="*/ 0 w 3"/>
                <a:gd name="T3" fmla="*/ 20 h 21"/>
                <a:gd name="T4" fmla="*/ 2 w 3"/>
                <a:gd name="T5" fmla="*/ 20 h 21"/>
                <a:gd name="T6" fmla="*/ 3 w 3"/>
                <a:gd name="T7" fmla="*/ 1 h 21"/>
                <a:gd name="T8" fmla="*/ 1 w 3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1">
                  <a:moveTo>
                    <a:pt x="1" y="1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20"/>
                    <a:pt x="2" y="21"/>
                    <a:pt x="2" y="20"/>
                  </a:cubicBezTo>
                  <a:cubicBezTo>
                    <a:pt x="3" y="14"/>
                    <a:pt x="2" y="7"/>
                    <a:pt x="3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1192"/>
            <p:cNvSpPr>
              <a:spLocks/>
            </p:cNvSpPr>
            <p:nvPr/>
          </p:nvSpPr>
          <p:spPr bwMode="auto">
            <a:xfrm>
              <a:off x="10889797" y="4808538"/>
              <a:ext cx="9525" cy="68263"/>
            </a:xfrm>
            <a:custGeom>
              <a:avLst/>
              <a:gdLst>
                <a:gd name="T0" fmla="*/ 2 w 3"/>
                <a:gd name="T1" fmla="*/ 1 h 21"/>
                <a:gd name="T2" fmla="*/ 1 w 3"/>
                <a:gd name="T3" fmla="*/ 1 h 21"/>
                <a:gd name="T4" fmla="*/ 1 w 3"/>
                <a:gd name="T5" fmla="*/ 20 h 21"/>
                <a:gd name="T6" fmla="*/ 2 w 3"/>
                <a:gd name="T7" fmla="*/ 20 h 21"/>
                <a:gd name="T8" fmla="*/ 2 w 3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1">
                  <a:moveTo>
                    <a:pt x="2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7"/>
                    <a:pt x="0" y="14"/>
                    <a:pt x="1" y="20"/>
                  </a:cubicBezTo>
                  <a:cubicBezTo>
                    <a:pt x="1" y="21"/>
                    <a:pt x="2" y="21"/>
                    <a:pt x="2" y="20"/>
                  </a:cubicBezTo>
                  <a:cubicBezTo>
                    <a:pt x="3" y="14"/>
                    <a:pt x="3" y="7"/>
                    <a:pt x="2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1193"/>
            <p:cNvSpPr>
              <a:spLocks/>
            </p:cNvSpPr>
            <p:nvPr/>
          </p:nvSpPr>
          <p:spPr bwMode="auto">
            <a:xfrm>
              <a:off x="10902497" y="4808538"/>
              <a:ext cx="12700" cy="50800"/>
            </a:xfrm>
            <a:custGeom>
              <a:avLst/>
              <a:gdLst>
                <a:gd name="T0" fmla="*/ 2 w 4"/>
                <a:gd name="T1" fmla="*/ 1 h 16"/>
                <a:gd name="T2" fmla="*/ 0 w 4"/>
                <a:gd name="T3" fmla="*/ 1 h 16"/>
                <a:gd name="T4" fmla="*/ 1 w 4"/>
                <a:gd name="T5" fmla="*/ 9 h 16"/>
                <a:gd name="T6" fmla="*/ 1 w 4"/>
                <a:gd name="T7" fmla="*/ 16 h 16"/>
                <a:gd name="T8" fmla="*/ 3 w 4"/>
                <a:gd name="T9" fmla="*/ 15 h 16"/>
                <a:gd name="T10" fmla="*/ 2 w 4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6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1" y="6"/>
                    <a:pt x="1" y="9"/>
                  </a:cubicBezTo>
                  <a:cubicBezTo>
                    <a:pt x="1" y="11"/>
                    <a:pt x="1" y="13"/>
                    <a:pt x="1" y="16"/>
                  </a:cubicBezTo>
                  <a:cubicBezTo>
                    <a:pt x="1" y="16"/>
                    <a:pt x="3" y="16"/>
                    <a:pt x="3" y="15"/>
                  </a:cubicBezTo>
                  <a:cubicBezTo>
                    <a:pt x="4" y="11"/>
                    <a:pt x="3" y="5"/>
                    <a:pt x="2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1194"/>
            <p:cNvSpPr>
              <a:spLocks/>
            </p:cNvSpPr>
            <p:nvPr/>
          </p:nvSpPr>
          <p:spPr bwMode="auto">
            <a:xfrm>
              <a:off x="10915197" y="4800600"/>
              <a:ext cx="9525" cy="46038"/>
            </a:xfrm>
            <a:custGeom>
              <a:avLst/>
              <a:gdLst>
                <a:gd name="T0" fmla="*/ 1 w 3"/>
                <a:gd name="T1" fmla="*/ 1 h 14"/>
                <a:gd name="T2" fmla="*/ 0 w 3"/>
                <a:gd name="T3" fmla="*/ 1 h 14"/>
                <a:gd name="T4" fmla="*/ 1 w 3"/>
                <a:gd name="T5" fmla="*/ 13 h 14"/>
                <a:gd name="T6" fmla="*/ 2 w 3"/>
                <a:gd name="T7" fmla="*/ 13 h 14"/>
                <a:gd name="T8" fmla="*/ 1 w 3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4">
                  <a:moveTo>
                    <a:pt x="1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9"/>
                    <a:pt x="1" y="13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3" y="9"/>
                    <a:pt x="2" y="5"/>
                    <a:pt x="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195"/>
            <p:cNvSpPr>
              <a:spLocks/>
            </p:cNvSpPr>
            <p:nvPr/>
          </p:nvSpPr>
          <p:spPr bwMode="auto">
            <a:xfrm>
              <a:off x="10924722" y="4787900"/>
              <a:ext cx="11113" cy="30163"/>
            </a:xfrm>
            <a:custGeom>
              <a:avLst/>
              <a:gdLst>
                <a:gd name="T0" fmla="*/ 3 w 3"/>
                <a:gd name="T1" fmla="*/ 5 h 9"/>
                <a:gd name="T2" fmla="*/ 2 w 3"/>
                <a:gd name="T3" fmla="*/ 2 h 9"/>
                <a:gd name="T4" fmla="*/ 0 w 3"/>
                <a:gd name="T5" fmla="*/ 2 h 9"/>
                <a:gd name="T6" fmla="*/ 1 w 3"/>
                <a:gd name="T7" fmla="*/ 6 h 9"/>
                <a:gd name="T8" fmla="*/ 1 w 3"/>
                <a:gd name="T9" fmla="*/ 9 h 9"/>
                <a:gd name="T10" fmla="*/ 3 w 3"/>
                <a:gd name="T11" fmla="*/ 9 h 9"/>
                <a:gd name="T12" fmla="*/ 3 w 3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9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3" y="8"/>
                    <a:pt x="3" y="6"/>
                    <a:pt x="3" y="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1196"/>
            <p:cNvSpPr>
              <a:spLocks/>
            </p:cNvSpPr>
            <p:nvPr/>
          </p:nvSpPr>
          <p:spPr bwMode="auto">
            <a:xfrm>
              <a:off x="10939009" y="4775200"/>
              <a:ext cx="6350" cy="33338"/>
            </a:xfrm>
            <a:custGeom>
              <a:avLst/>
              <a:gdLst>
                <a:gd name="T0" fmla="*/ 2 w 2"/>
                <a:gd name="T1" fmla="*/ 2 h 10"/>
                <a:gd name="T2" fmla="*/ 0 w 2"/>
                <a:gd name="T3" fmla="*/ 2 h 10"/>
                <a:gd name="T4" fmla="*/ 0 w 2"/>
                <a:gd name="T5" fmla="*/ 9 h 10"/>
                <a:gd name="T6" fmla="*/ 2 w 2"/>
                <a:gd name="T7" fmla="*/ 8 h 10"/>
                <a:gd name="T8" fmla="*/ 2 w 2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0">
                  <a:moveTo>
                    <a:pt x="2" y="2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1" y="10"/>
                    <a:pt x="2" y="9"/>
                    <a:pt x="2" y="8"/>
                  </a:cubicBezTo>
                  <a:cubicBezTo>
                    <a:pt x="2" y="6"/>
                    <a:pt x="2" y="4"/>
                    <a:pt x="2" y="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1197"/>
            <p:cNvSpPr>
              <a:spLocks/>
            </p:cNvSpPr>
            <p:nvPr/>
          </p:nvSpPr>
          <p:spPr bwMode="auto">
            <a:xfrm>
              <a:off x="10948534" y="4765675"/>
              <a:ext cx="9525" cy="28575"/>
            </a:xfrm>
            <a:custGeom>
              <a:avLst/>
              <a:gdLst>
                <a:gd name="T0" fmla="*/ 3 w 3"/>
                <a:gd name="T1" fmla="*/ 5 h 9"/>
                <a:gd name="T2" fmla="*/ 2 w 3"/>
                <a:gd name="T3" fmla="*/ 2 h 9"/>
                <a:gd name="T4" fmla="*/ 0 w 3"/>
                <a:gd name="T5" fmla="*/ 2 h 9"/>
                <a:gd name="T6" fmla="*/ 1 w 3"/>
                <a:gd name="T7" fmla="*/ 5 h 9"/>
                <a:gd name="T8" fmla="*/ 1 w 3"/>
                <a:gd name="T9" fmla="*/ 9 h 9"/>
                <a:gd name="T10" fmla="*/ 3 w 3"/>
                <a:gd name="T11" fmla="*/ 8 h 9"/>
                <a:gd name="T12" fmla="*/ 3 w 3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9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7"/>
                    <a:pt x="3" y="6"/>
                    <a:pt x="3" y="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1198"/>
            <p:cNvSpPr>
              <a:spLocks/>
            </p:cNvSpPr>
            <p:nvPr/>
          </p:nvSpPr>
          <p:spPr bwMode="auto">
            <a:xfrm>
              <a:off x="10961234" y="4752975"/>
              <a:ext cx="9525" cy="31750"/>
            </a:xfrm>
            <a:custGeom>
              <a:avLst/>
              <a:gdLst>
                <a:gd name="T0" fmla="*/ 2 w 3"/>
                <a:gd name="T1" fmla="*/ 5 h 10"/>
                <a:gd name="T2" fmla="*/ 2 w 3"/>
                <a:gd name="T3" fmla="*/ 1 h 10"/>
                <a:gd name="T4" fmla="*/ 0 w 3"/>
                <a:gd name="T5" fmla="*/ 1 h 10"/>
                <a:gd name="T6" fmla="*/ 0 w 3"/>
                <a:gd name="T7" fmla="*/ 5 h 10"/>
                <a:gd name="T8" fmla="*/ 1 w 3"/>
                <a:gd name="T9" fmla="*/ 9 h 10"/>
                <a:gd name="T10" fmla="*/ 3 w 3"/>
                <a:gd name="T11" fmla="*/ 9 h 10"/>
                <a:gd name="T12" fmla="*/ 2 w 3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0">
                  <a:moveTo>
                    <a:pt x="2" y="5"/>
                  </a:move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10"/>
                    <a:pt x="3" y="10"/>
                    <a:pt x="3" y="9"/>
                  </a:cubicBezTo>
                  <a:cubicBezTo>
                    <a:pt x="3" y="8"/>
                    <a:pt x="3" y="7"/>
                    <a:pt x="2" y="5"/>
                  </a:cubicBezTo>
                  <a:close/>
                </a:path>
              </a:pathLst>
            </a:custGeom>
            <a:solidFill>
              <a:srgbClr val="EC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199"/>
            <p:cNvSpPr>
              <a:spLocks/>
            </p:cNvSpPr>
            <p:nvPr/>
          </p:nvSpPr>
          <p:spPr bwMode="auto">
            <a:xfrm>
              <a:off x="10970759" y="4745038"/>
              <a:ext cx="9525" cy="26988"/>
            </a:xfrm>
            <a:custGeom>
              <a:avLst/>
              <a:gdLst>
                <a:gd name="T0" fmla="*/ 3 w 3"/>
                <a:gd name="T1" fmla="*/ 4 h 8"/>
                <a:gd name="T2" fmla="*/ 2 w 3"/>
                <a:gd name="T3" fmla="*/ 0 h 8"/>
                <a:gd name="T4" fmla="*/ 1 w 3"/>
                <a:gd name="T5" fmla="*/ 1 h 8"/>
                <a:gd name="T6" fmla="*/ 1 w 3"/>
                <a:gd name="T7" fmla="*/ 4 h 8"/>
                <a:gd name="T8" fmla="*/ 2 w 3"/>
                <a:gd name="T9" fmla="*/ 7 h 8"/>
                <a:gd name="T10" fmla="*/ 3 w 3"/>
                <a:gd name="T11" fmla="*/ 7 h 8"/>
                <a:gd name="T12" fmla="*/ 3 w 3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3" y="4"/>
                  </a:moveTo>
                  <a:cubicBezTo>
                    <a:pt x="3" y="3"/>
                    <a:pt x="2" y="2"/>
                    <a:pt x="2" y="0"/>
                  </a:cubicBezTo>
                  <a:cubicBezTo>
                    <a:pt x="2" y="0"/>
                    <a:pt x="0" y="0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6"/>
                    <a:pt x="3" y="5"/>
                    <a:pt x="3" y="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200"/>
            <p:cNvSpPr>
              <a:spLocks/>
            </p:cNvSpPr>
            <p:nvPr/>
          </p:nvSpPr>
          <p:spPr bwMode="auto">
            <a:xfrm>
              <a:off x="10983459" y="4732338"/>
              <a:ext cx="11113" cy="30163"/>
            </a:xfrm>
            <a:custGeom>
              <a:avLst/>
              <a:gdLst>
                <a:gd name="T0" fmla="*/ 2 w 3"/>
                <a:gd name="T1" fmla="*/ 4 h 9"/>
                <a:gd name="T2" fmla="*/ 2 w 3"/>
                <a:gd name="T3" fmla="*/ 1 h 9"/>
                <a:gd name="T4" fmla="*/ 0 w 3"/>
                <a:gd name="T5" fmla="*/ 1 h 9"/>
                <a:gd name="T6" fmla="*/ 0 w 3"/>
                <a:gd name="T7" fmla="*/ 4 h 9"/>
                <a:gd name="T8" fmla="*/ 1 w 3"/>
                <a:gd name="T9" fmla="*/ 8 h 9"/>
                <a:gd name="T10" fmla="*/ 2 w 3"/>
                <a:gd name="T11" fmla="*/ 8 h 9"/>
                <a:gd name="T12" fmla="*/ 2 w 3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9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7"/>
                    <a:pt x="2" y="6"/>
                    <a:pt x="2" y="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1201"/>
            <p:cNvSpPr>
              <a:spLocks/>
            </p:cNvSpPr>
            <p:nvPr/>
          </p:nvSpPr>
          <p:spPr bwMode="auto">
            <a:xfrm>
              <a:off x="10994572" y="4719638"/>
              <a:ext cx="9525" cy="28575"/>
            </a:xfrm>
            <a:custGeom>
              <a:avLst/>
              <a:gdLst>
                <a:gd name="T0" fmla="*/ 2 w 3"/>
                <a:gd name="T1" fmla="*/ 1 h 9"/>
                <a:gd name="T2" fmla="*/ 1 w 3"/>
                <a:gd name="T3" fmla="*/ 1 h 9"/>
                <a:gd name="T4" fmla="*/ 1 w 3"/>
                <a:gd name="T5" fmla="*/ 8 h 9"/>
                <a:gd name="T6" fmla="*/ 3 w 3"/>
                <a:gd name="T7" fmla="*/ 8 h 9"/>
                <a:gd name="T8" fmla="*/ 2 w 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9">
                  <a:moveTo>
                    <a:pt x="2" y="1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4"/>
                    <a:pt x="1" y="6"/>
                    <a:pt x="1" y="8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6"/>
                    <a:pt x="3" y="4"/>
                    <a:pt x="2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202"/>
            <p:cNvSpPr>
              <a:spLocks/>
            </p:cNvSpPr>
            <p:nvPr/>
          </p:nvSpPr>
          <p:spPr bwMode="auto">
            <a:xfrm>
              <a:off x="11007272" y="4713288"/>
              <a:ext cx="6350" cy="28575"/>
            </a:xfrm>
            <a:custGeom>
              <a:avLst/>
              <a:gdLst>
                <a:gd name="T0" fmla="*/ 1 w 2"/>
                <a:gd name="T1" fmla="*/ 2 h 9"/>
                <a:gd name="T2" fmla="*/ 0 w 2"/>
                <a:gd name="T3" fmla="*/ 2 h 9"/>
                <a:gd name="T4" fmla="*/ 0 w 2"/>
                <a:gd name="T5" fmla="*/ 8 h 9"/>
                <a:gd name="T6" fmla="*/ 2 w 2"/>
                <a:gd name="T7" fmla="*/ 8 h 9"/>
                <a:gd name="T8" fmla="*/ 1 w 2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2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9"/>
                    <a:pt x="2" y="8"/>
                    <a:pt x="2" y="8"/>
                  </a:cubicBezTo>
                  <a:cubicBezTo>
                    <a:pt x="2" y="6"/>
                    <a:pt x="2" y="4"/>
                    <a:pt x="1" y="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600"/>
            <p:cNvSpPr>
              <a:spLocks noEditPoints="1"/>
            </p:cNvSpPr>
            <p:nvPr/>
          </p:nvSpPr>
          <p:spPr bwMode="auto">
            <a:xfrm>
              <a:off x="10831585" y="4626768"/>
              <a:ext cx="263525" cy="271463"/>
            </a:xfrm>
            <a:custGeom>
              <a:avLst/>
              <a:gdLst>
                <a:gd name="T0" fmla="*/ 77 w 81"/>
                <a:gd name="T1" fmla="*/ 12 h 83"/>
                <a:gd name="T2" fmla="*/ 58 w 81"/>
                <a:gd name="T3" fmla="*/ 3 h 83"/>
                <a:gd name="T4" fmla="*/ 50 w 81"/>
                <a:gd name="T5" fmla="*/ 10 h 83"/>
                <a:gd name="T6" fmla="*/ 40 w 81"/>
                <a:gd name="T7" fmla="*/ 20 h 83"/>
                <a:gd name="T8" fmla="*/ 30 w 81"/>
                <a:gd name="T9" fmla="*/ 30 h 83"/>
                <a:gd name="T10" fmla="*/ 19 w 81"/>
                <a:gd name="T11" fmla="*/ 40 h 83"/>
                <a:gd name="T12" fmla="*/ 17 w 81"/>
                <a:gd name="T13" fmla="*/ 49 h 83"/>
                <a:gd name="T14" fmla="*/ 15 w 81"/>
                <a:gd name="T15" fmla="*/ 56 h 83"/>
                <a:gd name="T16" fmla="*/ 9 w 81"/>
                <a:gd name="T17" fmla="*/ 62 h 83"/>
                <a:gd name="T18" fmla="*/ 5 w 81"/>
                <a:gd name="T19" fmla="*/ 78 h 83"/>
                <a:gd name="T20" fmla="*/ 21 w 81"/>
                <a:gd name="T21" fmla="*/ 75 h 83"/>
                <a:gd name="T22" fmla="*/ 27 w 81"/>
                <a:gd name="T23" fmla="*/ 69 h 83"/>
                <a:gd name="T24" fmla="*/ 35 w 81"/>
                <a:gd name="T25" fmla="*/ 66 h 83"/>
                <a:gd name="T26" fmla="*/ 45 w 81"/>
                <a:gd name="T27" fmla="*/ 61 h 83"/>
                <a:gd name="T28" fmla="*/ 61 w 81"/>
                <a:gd name="T29" fmla="*/ 45 h 83"/>
                <a:gd name="T30" fmla="*/ 77 w 81"/>
                <a:gd name="T31" fmla="*/ 30 h 83"/>
                <a:gd name="T32" fmla="*/ 81 w 81"/>
                <a:gd name="T33" fmla="*/ 22 h 83"/>
                <a:gd name="T34" fmla="*/ 77 w 81"/>
                <a:gd name="T35" fmla="*/ 12 h 83"/>
                <a:gd name="T36" fmla="*/ 77 w 81"/>
                <a:gd name="T37" fmla="*/ 12 h 83"/>
                <a:gd name="T38" fmla="*/ 25 w 81"/>
                <a:gd name="T39" fmla="*/ 67 h 83"/>
                <a:gd name="T40" fmla="*/ 16 w 81"/>
                <a:gd name="T41" fmla="*/ 76 h 83"/>
                <a:gd name="T42" fmla="*/ 7 w 81"/>
                <a:gd name="T43" fmla="*/ 75 h 83"/>
                <a:gd name="T44" fmla="*/ 11 w 81"/>
                <a:gd name="T45" fmla="*/ 64 h 83"/>
                <a:gd name="T46" fmla="*/ 18 w 81"/>
                <a:gd name="T47" fmla="*/ 57 h 83"/>
                <a:gd name="T48" fmla="*/ 29 w 81"/>
                <a:gd name="T49" fmla="*/ 52 h 83"/>
                <a:gd name="T50" fmla="*/ 47 w 81"/>
                <a:gd name="T51" fmla="*/ 34 h 83"/>
                <a:gd name="T52" fmla="*/ 51 w 81"/>
                <a:gd name="T53" fmla="*/ 30 h 83"/>
                <a:gd name="T54" fmla="*/ 52 w 81"/>
                <a:gd name="T55" fmla="*/ 29 h 83"/>
                <a:gd name="T56" fmla="*/ 55 w 81"/>
                <a:gd name="T57" fmla="*/ 31 h 83"/>
                <a:gd name="T58" fmla="*/ 53 w 81"/>
                <a:gd name="T59" fmla="*/ 33 h 83"/>
                <a:gd name="T60" fmla="*/ 45 w 81"/>
                <a:gd name="T61" fmla="*/ 42 h 83"/>
                <a:gd name="T62" fmla="*/ 26 w 81"/>
                <a:gd name="T63" fmla="*/ 60 h 83"/>
                <a:gd name="T64" fmla="*/ 26 w 81"/>
                <a:gd name="T65" fmla="*/ 62 h 83"/>
                <a:gd name="T66" fmla="*/ 28 w 81"/>
                <a:gd name="T67" fmla="*/ 64 h 83"/>
                <a:gd name="T68" fmla="*/ 25 w 81"/>
                <a:gd name="T69" fmla="*/ 67 h 83"/>
                <a:gd name="T70" fmla="*/ 25 w 81"/>
                <a:gd name="T71" fmla="*/ 67 h 83"/>
                <a:gd name="T72" fmla="*/ 73 w 81"/>
                <a:gd name="T73" fmla="*/ 30 h 83"/>
                <a:gd name="T74" fmla="*/ 53 w 81"/>
                <a:gd name="T75" fmla="*/ 49 h 83"/>
                <a:gd name="T76" fmla="*/ 53 w 81"/>
                <a:gd name="T77" fmla="*/ 50 h 83"/>
                <a:gd name="T78" fmla="*/ 50 w 81"/>
                <a:gd name="T79" fmla="*/ 53 h 83"/>
                <a:gd name="T80" fmla="*/ 42 w 81"/>
                <a:gd name="T81" fmla="*/ 60 h 83"/>
                <a:gd name="T82" fmla="*/ 38 w 81"/>
                <a:gd name="T83" fmla="*/ 63 h 83"/>
                <a:gd name="T84" fmla="*/ 31 w 81"/>
                <a:gd name="T85" fmla="*/ 63 h 83"/>
                <a:gd name="T86" fmla="*/ 30 w 81"/>
                <a:gd name="T87" fmla="*/ 63 h 83"/>
                <a:gd name="T88" fmla="*/ 29 w 81"/>
                <a:gd name="T89" fmla="*/ 61 h 83"/>
                <a:gd name="T90" fmla="*/ 49 w 81"/>
                <a:gd name="T91" fmla="*/ 42 h 83"/>
                <a:gd name="T92" fmla="*/ 57 w 81"/>
                <a:gd name="T93" fmla="*/ 33 h 83"/>
                <a:gd name="T94" fmla="*/ 57 w 81"/>
                <a:gd name="T95" fmla="*/ 26 h 83"/>
                <a:gd name="T96" fmla="*/ 51 w 81"/>
                <a:gd name="T97" fmla="*/ 26 h 83"/>
                <a:gd name="T98" fmla="*/ 42 w 81"/>
                <a:gd name="T99" fmla="*/ 36 h 83"/>
                <a:gd name="T100" fmla="*/ 32 w 81"/>
                <a:gd name="T101" fmla="*/ 45 h 83"/>
                <a:gd name="T102" fmla="*/ 20 w 81"/>
                <a:gd name="T103" fmla="*/ 54 h 83"/>
                <a:gd name="T104" fmla="*/ 19 w 81"/>
                <a:gd name="T105" fmla="*/ 54 h 83"/>
                <a:gd name="T106" fmla="*/ 20 w 81"/>
                <a:gd name="T107" fmla="*/ 49 h 83"/>
                <a:gd name="T108" fmla="*/ 20 w 81"/>
                <a:gd name="T109" fmla="*/ 44 h 83"/>
                <a:gd name="T110" fmla="*/ 24 w 81"/>
                <a:gd name="T111" fmla="*/ 40 h 83"/>
                <a:gd name="T112" fmla="*/ 33 w 81"/>
                <a:gd name="T113" fmla="*/ 31 h 83"/>
                <a:gd name="T114" fmla="*/ 50 w 81"/>
                <a:gd name="T115" fmla="*/ 15 h 83"/>
                <a:gd name="T116" fmla="*/ 57 w 81"/>
                <a:gd name="T117" fmla="*/ 7 h 83"/>
                <a:gd name="T118" fmla="*/ 69 w 81"/>
                <a:gd name="T119" fmla="*/ 9 h 83"/>
                <a:gd name="T120" fmla="*/ 77 w 81"/>
                <a:gd name="T121" fmla="*/ 18 h 83"/>
                <a:gd name="T122" fmla="*/ 73 w 81"/>
                <a:gd name="T123" fmla="*/ 3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" h="83">
                  <a:moveTo>
                    <a:pt x="77" y="12"/>
                  </a:moveTo>
                  <a:cubicBezTo>
                    <a:pt x="72" y="7"/>
                    <a:pt x="66" y="0"/>
                    <a:pt x="58" y="3"/>
                  </a:cubicBezTo>
                  <a:cubicBezTo>
                    <a:pt x="55" y="5"/>
                    <a:pt x="53" y="7"/>
                    <a:pt x="50" y="10"/>
                  </a:cubicBezTo>
                  <a:cubicBezTo>
                    <a:pt x="47" y="13"/>
                    <a:pt x="43" y="17"/>
                    <a:pt x="40" y="20"/>
                  </a:cubicBezTo>
                  <a:cubicBezTo>
                    <a:pt x="36" y="24"/>
                    <a:pt x="33" y="27"/>
                    <a:pt x="30" y="30"/>
                  </a:cubicBezTo>
                  <a:cubicBezTo>
                    <a:pt x="26" y="34"/>
                    <a:pt x="22" y="37"/>
                    <a:pt x="19" y="40"/>
                  </a:cubicBezTo>
                  <a:cubicBezTo>
                    <a:pt x="17" y="43"/>
                    <a:pt x="17" y="46"/>
                    <a:pt x="17" y="49"/>
                  </a:cubicBezTo>
                  <a:cubicBezTo>
                    <a:pt x="17" y="52"/>
                    <a:pt x="17" y="54"/>
                    <a:pt x="15" y="56"/>
                  </a:cubicBezTo>
                  <a:cubicBezTo>
                    <a:pt x="13" y="58"/>
                    <a:pt x="11" y="60"/>
                    <a:pt x="9" y="62"/>
                  </a:cubicBezTo>
                  <a:cubicBezTo>
                    <a:pt x="5" y="66"/>
                    <a:pt x="0" y="72"/>
                    <a:pt x="5" y="78"/>
                  </a:cubicBezTo>
                  <a:cubicBezTo>
                    <a:pt x="11" y="83"/>
                    <a:pt x="16" y="79"/>
                    <a:pt x="21" y="75"/>
                  </a:cubicBezTo>
                  <a:cubicBezTo>
                    <a:pt x="23" y="73"/>
                    <a:pt x="25" y="71"/>
                    <a:pt x="27" y="69"/>
                  </a:cubicBezTo>
                  <a:cubicBezTo>
                    <a:pt x="30" y="67"/>
                    <a:pt x="31" y="65"/>
                    <a:pt x="35" y="66"/>
                  </a:cubicBezTo>
                  <a:cubicBezTo>
                    <a:pt x="39" y="66"/>
                    <a:pt x="42" y="64"/>
                    <a:pt x="45" y="61"/>
                  </a:cubicBezTo>
                  <a:cubicBezTo>
                    <a:pt x="50" y="56"/>
                    <a:pt x="55" y="50"/>
                    <a:pt x="61" y="45"/>
                  </a:cubicBezTo>
                  <a:cubicBezTo>
                    <a:pt x="66" y="40"/>
                    <a:pt x="71" y="35"/>
                    <a:pt x="77" y="30"/>
                  </a:cubicBezTo>
                  <a:cubicBezTo>
                    <a:pt x="79" y="28"/>
                    <a:pt x="81" y="25"/>
                    <a:pt x="81" y="22"/>
                  </a:cubicBezTo>
                  <a:cubicBezTo>
                    <a:pt x="81" y="18"/>
                    <a:pt x="79" y="15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lose/>
                  <a:moveTo>
                    <a:pt x="25" y="67"/>
                  </a:moveTo>
                  <a:cubicBezTo>
                    <a:pt x="22" y="70"/>
                    <a:pt x="19" y="73"/>
                    <a:pt x="16" y="76"/>
                  </a:cubicBezTo>
                  <a:cubicBezTo>
                    <a:pt x="13" y="78"/>
                    <a:pt x="9" y="78"/>
                    <a:pt x="7" y="75"/>
                  </a:cubicBezTo>
                  <a:cubicBezTo>
                    <a:pt x="5" y="70"/>
                    <a:pt x="9" y="67"/>
                    <a:pt x="11" y="64"/>
                  </a:cubicBezTo>
                  <a:cubicBezTo>
                    <a:pt x="14" y="62"/>
                    <a:pt x="16" y="59"/>
                    <a:pt x="18" y="57"/>
                  </a:cubicBezTo>
                  <a:cubicBezTo>
                    <a:pt x="21" y="60"/>
                    <a:pt x="27" y="54"/>
                    <a:pt x="29" y="52"/>
                  </a:cubicBezTo>
                  <a:cubicBezTo>
                    <a:pt x="35" y="47"/>
                    <a:pt x="41" y="41"/>
                    <a:pt x="47" y="34"/>
                  </a:cubicBezTo>
                  <a:cubicBezTo>
                    <a:pt x="48" y="33"/>
                    <a:pt x="50" y="31"/>
                    <a:pt x="51" y="30"/>
                  </a:cubicBezTo>
                  <a:cubicBezTo>
                    <a:pt x="51" y="30"/>
                    <a:pt x="51" y="30"/>
                    <a:pt x="52" y="29"/>
                  </a:cubicBezTo>
                  <a:cubicBezTo>
                    <a:pt x="53" y="28"/>
                    <a:pt x="54" y="29"/>
                    <a:pt x="55" y="31"/>
                  </a:cubicBezTo>
                  <a:cubicBezTo>
                    <a:pt x="55" y="32"/>
                    <a:pt x="54" y="33"/>
                    <a:pt x="53" y="33"/>
                  </a:cubicBezTo>
                  <a:cubicBezTo>
                    <a:pt x="51" y="36"/>
                    <a:pt x="48" y="39"/>
                    <a:pt x="45" y="42"/>
                  </a:cubicBezTo>
                  <a:cubicBezTo>
                    <a:pt x="39" y="49"/>
                    <a:pt x="32" y="54"/>
                    <a:pt x="26" y="60"/>
                  </a:cubicBezTo>
                  <a:cubicBezTo>
                    <a:pt x="26" y="61"/>
                    <a:pt x="26" y="62"/>
                    <a:pt x="26" y="62"/>
                  </a:cubicBezTo>
                  <a:cubicBezTo>
                    <a:pt x="27" y="63"/>
                    <a:pt x="27" y="64"/>
                    <a:pt x="28" y="64"/>
                  </a:cubicBezTo>
                  <a:cubicBezTo>
                    <a:pt x="27" y="65"/>
                    <a:pt x="26" y="66"/>
                    <a:pt x="25" y="67"/>
                  </a:cubicBezTo>
                  <a:cubicBezTo>
                    <a:pt x="25" y="67"/>
                    <a:pt x="25" y="67"/>
                    <a:pt x="25" y="67"/>
                  </a:cubicBezTo>
                  <a:close/>
                  <a:moveTo>
                    <a:pt x="73" y="30"/>
                  </a:moveTo>
                  <a:cubicBezTo>
                    <a:pt x="66" y="36"/>
                    <a:pt x="60" y="43"/>
                    <a:pt x="53" y="49"/>
                  </a:cubicBezTo>
                  <a:cubicBezTo>
                    <a:pt x="53" y="49"/>
                    <a:pt x="53" y="50"/>
                    <a:pt x="53" y="50"/>
                  </a:cubicBezTo>
                  <a:cubicBezTo>
                    <a:pt x="52" y="51"/>
                    <a:pt x="51" y="52"/>
                    <a:pt x="50" y="53"/>
                  </a:cubicBezTo>
                  <a:cubicBezTo>
                    <a:pt x="47" y="55"/>
                    <a:pt x="45" y="58"/>
                    <a:pt x="42" y="60"/>
                  </a:cubicBezTo>
                  <a:cubicBezTo>
                    <a:pt x="41" y="61"/>
                    <a:pt x="39" y="62"/>
                    <a:pt x="38" y="63"/>
                  </a:cubicBezTo>
                  <a:cubicBezTo>
                    <a:pt x="36" y="63"/>
                    <a:pt x="33" y="62"/>
                    <a:pt x="31" y="63"/>
                  </a:cubicBezTo>
                  <a:cubicBezTo>
                    <a:pt x="31" y="63"/>
                    <a:pt x="31" y="63"/>
                    <a:pt x="30" y="63"/>
                  </a:cubicBezTo>
                  <a:cubicBezTo>
                    <a:pt x="30" y="63"/>
                    <a:pt x="29" y="62"/>
                    <a:pt x="29" y="61"/>
                  </a:cubicBezTo>
                  <a:cubicBezTo>
                    <a:pt x="36" y="55"/>
                    <a:pt x="42" y="49"/>
                    <a:pt x="49" y="42"/>
                  </a:cubicBezTo>
                  <a:cubicBezTo>
                    <a:pt x="51" y="39"/>
                    <a:pt x="55" y="36"/>
                    <a:pt x="57" y="33"/>
                  </a:cubicBezTo>
                  <a:cubicBezTo>
                    <a:pt x="59" y="31"/>
                    <a:pt x="59" y="28"/>
                    <a:pt x="57" y="26"/>
                  </a:cubicBezTo>
                  <a:cubicBezTo>
                    <a:pt x="55" y="24"/>
                    <a:pt x="53" y="25"/>
                    <a:pt x="51" y="26"/>
                  </a:cubicBezTo>
                  <a:cubicBezTo>
                    <a:pt x="47" y="29"/>
                    <a:pt x="45" y="33"/>
                    <a:pt x="42" y="36"/>
                  </a:cubicBezTo>
                  <a:cubicBezTo>
                    <a:pt x="39" y="39"/>
                    <a:pt x="36" y="42"/>
                    <a:pt x="32" y="45"/>
                  </a:cubicBezTo>
                  <a:cubicBezTo>
                    <a:pt x="31" y="46"/>
                    <a:pt x="21" y="57"/>
                    <a:pt x="20" y="54"/>
                  </a:cubicBezTo>
                  <a:cubicBezTo>
                    <a:pt x="20" y="54"/>
                    <a:pt x="20" y="54"/>
                    <a:pt x="19" y="54"/>
                  </a:cubicBezTo>
                  <a:cubicBezTo>
                    <a:pt x="20" y="52"/>
                    <a:pt x="20" y="51"/>
                    <a:pt x="20" y="49"/>
                  </a:cubicBezTo>
                  <a:cubicBezTo>
                    <a:pt x="20" y="48"/>
                    <a:pt x="20" y="46"/>
                    <a:pt x="20" y="44"/>
                  </a:cubicBezTo>
                  <a:cubicBezTo>
                    <a:pt x="21" y="43"/>
                    <a:pt x="23" y="41"/>
                    <a:pt x="24" y="40"/>
                  </a:cubicBezTo>
                  <a:cubicBezTo>
                    <a:pt x="27" y="37"/>
                    <a:pt x="30" y="34"/>
                    <a:pt x="33" y="31"/>
                  </a:cubicBezTo>
                  <a:cubicBezTo>
                    <a:pt x="39" y="26"/>
                    <a:pt x="44" y="20"/>
                    <a:pt x="50" y="15"/>
                  </a:cubicBezTo>
                  <a:cubicBezTo>
                    <a:pt x="52" y="12"/>
                    <a:pt x="54" y="10"/>
                    <a:pt x="57" y="7"/>
                  </a:cubicBezTo>
                  <a:cubicBezTo>
                    <a:pt x="61" y="4"/>
                    <a:pt x="66" y="5"/>
                    <a:pt x="69" y="9"/>
                  </a:cubicBezTo>
                  <a:cubicBezTo>
                    <a:pt x="72" y="11"/>
                    <a:pt x="76" y="15"/>
                    <a:pt x="77" y="18"/>
                  </a:cubicBezTo>
                  <a:cubicBezTo>
                    <a:pt x="79" y="23"/>
                    <a:pt x="76" y="26"/>
                    <a:pt x="73" y="30"/>
                  </a:cubicBezTo>
                  <a:close/>
                </a:path>
              </a:pathLst>
            </a:custGeom>
            <a:solidFill>
              <a:srgbClr val="2B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1" name="Group 1270"/>
          <p:cNvGrpSpPr/>
          <p:nvPr/>
        </p:nvGrpSpPr>
        <p:grpSpPr>
          <a:xfrm>
            <a:off x="4792537" y="4564685"/>
            <a:ext cx="626374" cy="815191"/>
            <a:chOff x="4754437" y="4474198"/>
            <a:chExt cx="626374" cy="815191"/>
          </a:xfrm>
        </p:grpSpPr>
        <p:sp>
          <p:nvSpPr>
            <p:cNvPr id="945" name="Freeform 1455"/>
            <p:cNvSpPr>
              <a:spLocks/>
            </p:cNvSpPr>
            <p:nvPr/>
          </p:nvSpPr>
          <p:spPr bwMode="auto">
            <a:xfrm>
              <a:off x="4955966" y="4668626"/>
              <a:ext cx="50754" cy="55831"/>
            </a:xfrm>
            <a:custGeom>
              <a:avLst/>
              <a:gdLst>
                <a:gd name="T0" fmla="*/ 3 w 5"/>
                <a:gd name="T1" fmla="*/ 0 h 5"/>
                <a:gd name="T2" fmla="*/ 1 w 5"/>
                <a:gd name="T3" fmla="*/ 2 h 5"/>
                <a:gd name="T4" fmla="*/ 0 w 5"/>
                <a:gd name="T5" fmla="*/ 4 h 5"/>
                <a:gd name="T6" fmla="*/ 1 w 5"/>
                <a:gd name="T7" fmla="*/ 5 h 5"/>
                <a:gd name="T8" fmla="*/ 2 w 5"/>
                <a:gd name="T9" fmla="*/ 3 h 5"/>
                <a:gd name="T10" fmla="*/ 4 w 5"/>
                <a:gd name="T11" fmla="*/ 2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1"/>
                    <a:pt x="2" y="2"/>
                    <a:pt x="1" y="2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1456"/>
            <p:cNvSpPr>
              <a:spLocks/>
            </p:cNvSpPr>
            <p:nvPr/>
          </p:nvSpPr>
          <p:spPr bwMode="auto">
            <a:xfrm>
              <a:off x="4889985" y="4734608"/>
              <a:ext cx="55830" cy="60904"/>
            </a:xfrm>
            <a:custGeom>
              <a:avLst/>
              <a:gdLst>
                <a:gd name="T0" fmla="*/ 2 w 5"/>
                <a:gd name="T1" fmla="*/ 1 h 6"/>
                <a:gd name="T2" fmla="*/ 1 w 5"/>
                <a:gd name="T3" fmla="*/ 3 h 6"/>
                <a:gd name="T4" fmla="*/ 0 w 5"/>
                <a:gd name="T5" fmla="*/ 4 h 6"/>
                <a:gd name="T6" fmla="*/ 1 w 5"/>
                <a:gd name="T7" fmla="*/ 6 h 6"/>
                <a:gd name="T8" fmla="*/ 3 w 5"/>
                <a:gd name="T9" fmla="*/ 4 h 6"/>
                <a:gd name="T10" fmla="*/ 4 w 5"/>
                <a:gd name="T11" fmla="*/ 2 h 6"/>
                <a:gd name="T12" fmla="*/ 2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2" y="2"/>
                    <a:pt x="2" y="2"/>
                    <a:pt x="1" y="3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5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1457"/>
            <p:cNvSpPr>
              <a:spLocks/>
            </p:cNvSpPr>
            <p:nvPr/>
          </p:nvSpPr>
          <p:spPr bwMode="auto">
            <a:xfrm>
              <a:off x="4915364" y="4668626"/>
              <a:ext cx="111658" cy="147187"/>
            </a:xfrm>
            <a:custGeom>
              <a:avLst/>
              <a:gdLst>
                <a:gd name="T0" fmla="*/ 10 w 11"/>
                <a:gd name="T1" fmla="*/ 1 h 14"/>
                <a:gd name="T2" fmla="*/ 1 w 11"/>
                <a:gd name="T3" fmla="*/ 12 h 14"/>
                <a:gd name="T4" fmla="*/ 2 w 11"/>
                <a:gd name="T5" fmla="*/ 13 h 14"/>
                <a:gd name="T6" fmla="*/ 11 w 11"/>
                <a:gd name="T7" fmla="*/ 2 h 14"/>
                <a:gd name="T8" fmla="*/ 10 w 11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10" y="1"/>
                  </a:moveTo>
                  <a:cubicBezTo>
                    <a:pt x="7" y="5"/>
                    <a:pt x="4" y="8"/>
                    <a:pt x="1" y="12"/>
                  </a:cubicBezTo>
                  <a:cubicBezTo>
                    <a:pt x="0" y="13"/>
                    <a:pt x="1" y="14"/>
                    <a:pt x="2" y="13"/>
                  </a:cubicBezTo>
                  <a:cubicBezTo>
                    <a:pt x="5" y="10"/>
                    <a:pt x="8" y="6"/>
                    <a:pt x="11" y="2"/>
                  </a:cubicBezTo>
                  <a:cubicBezTo>
                    <a:pt x="11" y="2"/>
                    <a:pt x="10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1458"/>
            <p:cNvSpPr>
              <a:spLocks/>
            </p:cNvSpPr>
            <p:nvPr/>
          </p:nvSpPr>
          <p:spPr bwMode="auto">
            <a:xfrm>
              <a:off x="4955966" y="4724457"/>
              <a:ext cx="81206" cy="91356"/>
            </a:xfrm>
            <a:custGeom>
              <a:avLst/>
              <a:gdLst>
                <a:gd name="T0" fmla="*/ 7 w 8"/>
                <a:gd name="T1" fmla="*/ 1 h 9"/>
                <a:gd name="T2" fmla="*/ 3 w 8"/>
                <a:gd name="T3" fmla="*/ 5 h 9"/>
                <a:gd name="T4" fmla="*/ 0 w 8"/>
                <a:gd name="T5" fmla="*/ 8 h 9"/>
                <a:gd name="T6" fmla="*/ 1 w 8"/>
                <a:gd name="T7" fmla="*/ 9 h 9"/>
                <a:gd name="T8" fmla="*/ 5 w 8"/>
                <a:gd name="T9" fmla="*/ 6 h 9"/>
                <a:gd name="T10" fmla="*/ 8 w 8"/>
                <a:gd name="T11" fmla="*/ 2 h 9"/>
                <a:gd name="T12" fmla="*/ 7 w 8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7" y="1"/>
                  </a:moveTo>
                  <a:cubicBezTo>
                    <a:pt x="6" y="2"/>
                    <a:pt x="4" y="3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1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1459"/>
            <p:cNvSpPr>
              <a:spLocks/>
            </p:cNvSpPr>
            <p:nvPr/>
          </p:nvSpPr>
          <p:spPr bwMode="auto">
            <a:xfrm>
              <a:off x="4955966" y="4734608"/>
              <a:ext cx="111658" cy="137036"/>
            </a:xfrm>
            <a:custGeom>
              <a:avLst/>
              <a:gdLst>
                <a:gd name="T0" fmla="*/ 10 w 11"/>
                <a:gd name="T1" fmla="*/ 1 h 13"/>
                <a:gd name="T2" fmla="*/ 1 w 11"/>
                <a:gd name="T3" fmla="*/ 11 h 13"/>
                <a:gd name="T4" fmla="*/ 2 w 11"/>
                <a:gd name="T5" fmla="*/ 12 h 13"/>
                <a:gd name="T6" fmla="*/ 11 w 11"/>
                <a:gd name="T7" fmla="*/ 2 h 13"/>
                <a:gd name="T8" fmla="*/ 10 w 1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7" y="4"/>
                    <a:pt x="3" y="7"/>
                    <a:pt x="1" y="11"/>
                  </a:cubicBezTo>
                  <a:cubicBezTo>
                    <a:pt x="0" y="12"/>
                    <a:pt x="2" y="13"/>
                    <a:pt x="2" y="12"/>
                  </a:cubicBezTo>
                  <a:cubicBezTo>
                    <a:pt x="5" y="9"/>
                    <a:pt x="8" y="5"/>
                    <a:pt x="11" y="2"/>
                  </a:cubicBezTo>
                  <a:cubicBezTo>
                    <a:pt x="11" y="1"/>
                    <a:pt x="10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1460"/>
            <p:cNvSpPr>
              <a:spLocks/>
            </p:cNvSpPr>
            <p:nvPr/>
          </p:nvSpPr>
          <p:spPr bwMode="auto">
            <a:xfrm>
              <a:off x="5037172" y="4744758"/>
              <a:ext cx="65981" cy="50754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2 h 5"/>
                <a:gd name="T4" fmla="*/ 4 w 6"/>
                <a:gd name="T5" fmla="*/ 1 h 5"/>
                <a:gd name="T6" fmla="*/ 0 w 6"/>
                <a:gd name="T7" fmla="*/ 5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5" y="0"/>
                    <a:pt x="4" y="1"/>
                  </a:cubicBezTo>
                  <a:cubicBezTo>
                    <a:pt x="3" y="2"/>
                    <a:pt x="2" y="4"/>
                    <a:pt x="0" y="5"/>
                  </a:cubicBezTo>
                  <a:cubicBezTo>
                    <a:pt x="1" y="5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1461"/>
            <p:cNvSpPr>
              <a:spLocks/>
            </p:cNvSpPr>
            <p:nvPr/>
          </p:nvSpPr>
          <p:spPr bwMode="auto">
            <a:xfrm>
              <a:off x="4986419" y="4815813"/>
              <a:ext cx="40603" cy="65981"/>
            </a:xfrm>
            <a:custGeom>
              <a:avLst/>
              <a:gdLst>
                <a:gd name="T0" fmla="*/ 4 w 4"/>
                <a:gd name="T1" fmla="*/ 2 h 6"/>
                <a:gd name="T2" fmla="*/ 4 w 4"/>
                <a:gd name="T3" fmla="*/ 0 h 6"/>
                <a:gd name="T4" fmla="*/ 1 w 4"/>
                <a:gd name="T5" fmla="*/ 4 h 6"/>
                <a:gd name="T6" fmla="*/ 2 w 4"/>
                <a:gd name="T7" fmla="*/ 5 h 6"/>
                <a:gd name="T8" fmla="*/ 4 w 4"/>
                <a:gd name="T9" fmla="*/ 3 h 6"/>
                <a:gd name="T10" fmla="*/ 4 w 4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2"/>
                    <a:pt x="3" y="1"/>
                    <a:pt x="4" y="0"/>
                  </a:cubicBezTo>
                  <a:cubicBezTo>
                    <a:pt x="2" y="1"/>
                    <a:pt x="1" y="3"/>
                    <a:pt x="1" y="4"/>
                  </a:cubicBezTo>
                  <a:cubicBezTo>
                    <a:pt x="0" y="5"/>
                    <a:pt x="1" y="6"/>
                    <a:pt x="2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603"/>
            <p:cNvSpPr>
              <a:spLocks noEditPoints="1"/>
            </p:cNvSpPr>
            <p:nvPr/>
          </p:nvSpPr>
          <p:spPr bwMode="auto">
            <a:xfrm>
              <a:off x="4754437" y="4474198"/>
              <a:ext cx="626374" cy="815191"/>
            </a:xfrm>
            <a:custGeom>
              <a:avLst/>
              <a:gdLst>
                <a:gd name="T0" fmla="*/ 61 w 67"/>
                <a:gd name="T1" fmla="*/ 7 h 88"/>
                <a:gd name="T2" fmla="*/ 64 w 67"/>
                <a:gd name="T3" fmla="*/ 63 h 88"/>
                <a:gd name="T4" fmla="*/ 59 w 67"/>
                <a:gd name="T5" fmla="*/ 84 h 88"/>
                <a:gd name="T6" fmla="*/ 4 w 67"/>
                <a:gd name="T7" fmla="*/ 81 h 88"/>
                <a:gd name="T8" fmla="*/ 4 w 67"/>
                <a:gd name="T9" fmla="*/ 12 h 88"/>
                <a:gd name="T10" fmla="*/ 19 w 67"/>
                <a:gd name="T11" fmla="*/ 11 h 88"/>
                <a:gd name="T12" fmla="*/ 8 w 67"/>
                <a:gd name="T13" fmla="*/ 63 h 88"/>
                <a:gd name="T14" fmla="*/ 20 w 67"/>
                <a:gd name="T15" fmla="*/ 78 h 88"/>
                <a:gd name="T16" fmla="*/ 58 w 67"/>
                <a:gd name="T17" fmla="*/ 79 h 88"/>
                <a:gd name="T18" fmla="*/ 58 w 67"/>
                <a:gd name="T19" fmla="*/ 12 h 88"/>
                <a:gd name="T20" fmla="*/ 30 w 67"/>
                <a:gd name="T21" fmla="*/ 27 h 88"/>
                <a:gd name="T22" fmla="*/ 27 w 67"/>
                <a:gd name="T23" fmla="*/ 21 h 88"/>
                <a:gd name="T24" fmla="*/ 15 w 67"/>
                <a:gd name="T25" fmla="*/ 34 h 88"/>
                <a:gd name="T26" fmla="*/ 26 w 67"/>
                <a:gd name="T27" fmla="*/ 42 h 88"/>
                <a:gd name="T28" fmla="*/ 36 w 67"/>
                <a:gd name="T29" fmla="*/ 34 h 88"/>
                <a:gd name="T30" fmla="*/ 30 w 67"/>
                <a:gd name="T31" fmla="*/ 27 h 88"/>
                <a:gd name="T32" fmla="*/ 40 w 67"/>
                <a:gd name="T33" fmla="*/ 37 h 88"/>
                <a:gd name="T34" fmla="*/ 51 w 67"/>
                <a:gd name="T35" fmla="*/ 26 h 88"/>
                <a:gd name="T36" fmla="*/ 50 w 67"/>
                <a:gd name="T37" fmla="*/ 28 h 88"/>
                <a:gd name="T38" fmla="*/ 29 w 67"/>
                <a:gd name="T39" fmla="*/ 33 h 88"/>
                <a:gd name="T40" fmla="*/ 27 w 67"/>
                <a:gd name="T41" fmla="*/ 25 h 88"/>
                <a:gd name="T42" fmla="*/ 23 w 67"/>
                <a:gd name="T43" fmla="*/ 30 h 88"/>
                <a:gd name="T44" fmla="*/ 24 w 67"/>
                <a:gd name="T45" fmla="*/ 35 h 88"/>
                <a:gd name="T46" fmla="*/ 28 w 67"/>
                <a:gd name="T47" fmla="*/ 38 h 88"/>
                <a:gd name="T48" fmla="*/ 51 w 67"/>
                <a:gd name="T49" fmla="*/ 65 h 88"/>
                <a:gd name="T50" fmla="*/ 17 w 67"/>
                <a:gd name="T51" fmla="*/ 66 h 88"/>
                <a:gd name="T52" fmla="*/ 51 w 67"/>
                <a:gd name="T53" fmla="*/ 65 h 88"/>
                <a:gd name="T54" fmla="*/ 18 w 67"/>
                <a:gd name="T55" fmla="*/ 57 h 88"/>
                <a:gd name="T56" fmla="*/ 51 w 67"/>
                <a:gd name="T57" fmla="*/ 55 h 88"/>
                <a:gd name="T58" fmla="*/ 16 w 67"/>
                <a:gd name="T59" fmla="*/ 45 h 88"/>
                <a:gd name="T60" fmla="*/ 51 w 67"/>
                <a:gd name="T61" fmla="*/ 48 h 88"/>
                <a:gd name="T62" fmla="*/ 15 w 67"/>
                <a:gd name="T63" fmla="*/ 14 h 88"/>
                <a:gd name="T64" fmla="*/ 11 w 67"/>
                <a:gd name="T65" fmla="*/ 45 h 88"/>
                <a:gd name="T66" fmla="*/ 19 w 67"/>
                <a:gd name="T67" fmla="*/ 75 h 88"/>
                <a:gd name="T68" fmla="*/ 54 w 67"/>
                <a:gd name="T69" fmla="*/ 77 h 88"/>
                <a:gd name="T70" fmla="*/ 56 w 67"/>
                <a:gd name="T71" fmla="*/ 60 h 88"/>
                <a:gd name="T72" fmla="*/ 56 w 67"/>
                <a:gd name="T73" fmla="*/ 14 h 88"/>
                <a:gd name="T74" fmla="*/ 38 w 67"/>
                <a:gd name="T75" fmla="*/ 20 h 88"/>
                <a:gd name="T76" fmla="*/ 19 w 67"/>
                <a:gd name="T77" fmla="*/ 14 h 88"/>
                <a:gd name="T78" fmla="*/ 28 w 67"/>
                <a:gd name="T79" fmla="*/ 0 h 88"/>
                <a:gd name="T80" fmla="*/ 1 w 67"/>
                <a:gd name="T81" fmla="*/ 9 h 88"/>
                <a:gd name="T82" fmla="*/ 1 w 67"/>
                <a:gd name="T83" fmla="*/ 78 h 88"/>
                <a:gd name="T84" fmla="*/ 58 w 67"/>
                <a:gd name="T85" fmla="*/ 86 h 88"/>
                <a:gd name="T86" fmla="*/ 67 w 67"/>
                <a:gd name="T87" fmla="*/ 43 h 88"/>
                <a:gd name="T88" fmla="*/ 47 w 67"/>
                <a:gd name="T89" fmla="*/ 4 h 88"/>
                <a:gd name="T90" fmla="*/ 40 w 67"/>
                <a:gd name="T91" fmla="*/ 5 h 88"/>
                <a:gd name="T92" fmla="*/ 25 w 67"/>
                <a:gd name="T93" fmla="*/ 16 h 88"/>
                <a:gd name="T94" fmla="*/ 42 w 67"/>
                <a:gd name="T95" fmla="*/ 5 h 88"/>
                <a:gd name="T96" fmla="*/ 40 w 67"/>
                <a:gd name="T97" fmla="*/ 7 h 88"/>
                <a:gd name="T98" fmla="*/ 32 w 67"/>
                <a:gd name="T99" fmla="*/ 13 h 88"/>
                <a:gd name="T100" fmla="*/ 45 w 67"/>
                <a:gd name="T101" fmla="*/ 12 h 88"/>
                <a:gd name="T102" fmla="*/ 27 w 67"/>
                <a:gd name="T103" fmla="*/ 3 h 88"/>
                <a:gd name="T104" fmla="*/ 30 w 67"/>
                <a:gd name="T105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88">
                  <a:moveTo>
                    <a:pt x="47" y="11"/>
                  </a:moveTo>
                  <a:cubicBezTo>
                    <a:pt x="47" y="10"/>
                    <a:pt x="47" y="8"/>
                    <a:pt x="47" y="7"/>
                  </a:cubicBezTo>
                  <a:cubicBezTo>
                    <a:pt x="51" y="6"/>
                    <a:pt x="55" y="6"/>
                    <a:pt x="58" y="7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3" y="8"/>
                    <a:pt x="63" y="9"/>
                    <a:pt x="63" y="11"/>
                  </a:cubicBezTo>
                  <a:cubicBezTo>
                    <a:pt x="63" y="13"/>
                    <a:pt x="63" y="15"/>
                    <a:pt x="63" y="17"/>
                  </a:cubicBezTo>
                  <a:cubicBezTo>
                    <a:pt x="63" y="24"/>
                    <a:pt x="64" y="32"/>
                    <a:pt x="64" y="39"/>
                  </a:cubicBezTo>
                  <a:cubicBezTo>
                    <a:pt x="64" y="47"/>
                    <a:pt x="64" y="55"/>
                    <a:pt x="64" y="63"/>
                  </a:cubicBezTo>
                  <a:cubicBezTo>
                    <a:pt x="63" y="67"/>
                    <a:pt x="63" y="70"/>
                    <a:pt x="63" y="74"/>
                  </a:cubicBezTo>
                  <a:cubicBezTo>
                    <a:pt x="63" y="76"/>
                    <a:pt x="63" y="78"/>
                    <a:pt x="63" y="80"/>
                  </a:cubicBezTo>
                  <a:cubicBezTo>
                    <a:pt x="63" y="80"/>
                    <a:pt x="63" y="82"/>
                    <a:pt x="63" y="82"/>
                  </a:cubicBezTo>
                  <a:cubicBezTo>
                    <a:pt x="62" y="84"/>
                    <a:pt x="60" y="83"/>
                    <a:pt x="59" y="84"/>
                  </a:cubicBezTo>
                  <a:cubicBezTo>
                    <a:pt x="43" y="84"/>
                    <a:pt x="28" y="84"/>
                    <a:pt x="13" y="84"/>
                  </a:cubicBezTo>
                  <a:cubicBezTo>
                    <a:pt x="11" y="84"/>
                    <a:pt x="9" y="84"/>
                    <a:pt x="7" y="84"/>
                  </a:cubicBezTo>
                  <a:cubicBezTo>
                    <a:pt x="6" y="84"/>
                    <a:pt x="4" y="84"/>
                    <a:pt x="4" y="83"/>
                  </a:cubicBezTo>
                  <a:cubicBezTo>
                    <a:pt x="3" y="82"/>
                    <a:pt x="4" y="81"/>
                    <a:pt x="4" y="81"/>
                  </a:cubicBezTo>
                  <a:cubicBezTo>
                    <a:pt x="4" y="77"/>
                    <a:pt x="4" y="73"/>
                    <a:pt x="4" y="68"/>
                  </a:cubicBezTo>
                  <a:cubicBezTo>
                    <a:pt x="4" y="61"/>
                    <a:pt x="4" y="53"/>
                    <a:pt x="4" y="45"/>
                  </a:cubicBezTo>
                  <a:cubicBezTo>
                    <a:pt x="4" y="36"/>
                    <a:pt x="4" y="28"/>
                    <a:pt x="4" y="19"/>
                  </a:cubicBezTo>
                  <a:cubicBezTo>
                    <a:pt x="4" y="17"/>
                    <a:pt x="4" y="15"/>
                    <a:pt x="4" y="12"/>
                  </a:cubicBezTo>
                  <a:cubicBezTo>
                    <a:pt x="4" y="10"/>
                    <a:pt x="4" y="8"/>
                    <a:pt x="7" y="7"/>
                  </a:cubicBezTo>
                  <a:cubicBezTo>
                    <a:pt x="11" y="7"/>
                    <a:pt x="15" y="7"/>
                    <a:pt x="19" y="7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6" y="10"/>
                    <a:pt x="13" y="10"/>
                    <a:pt x="10" y="10"/>
                  </a:cubicBezTo>
                  <a:cubicBezTo>
                    <a:pt x="7" y="11"/>
                    <a:pt x="8" y="14"/>
                    <a:pt x="8" y="16"/>
                  </a:cubicBezTo>
                  <a:cubicBezTo>
                    <a:pt x="10" y="23"/>
                    <a:pt x="8" y="30"/>
                    <a:pt x="8" y="38"/>
                  </a:cubicBezTo>
                  <a:cubicBezTo>
                    <a:pt x="8" y="46"/>
                    <a:pt x="8" y="54"/>
                    <a:pt x="8" y="63"/>
                  </a:cubicBezTo>
                  <a:cubicBezTo>
                    <a:pt x="8" y="66"/>
                    <a:pt x="8" y="70"/>
                    <a:pt x="8" y="73"/>
                  </a:cubicBezTo>
                  <a:cubicBezTo>
                    <a:pt x="8" y="75"/>
                    <a:pt x="8" y="78"/>
                    <a:pt x="10" y="79"/>
                  </a:cubicBezTo>
                  <a:cubicBezTo>
                    <a:pt x="11" y="79"/>
                    <a:pt x="12" y="79"/>
                    <a:pt x="13" y="79"/>
                  </a:cubicBezTo>
                  <a:cubicBezTo>
                    <a:pt x="15" y="79"/>
                    <a:pt x="17" y="78"/>
                    <a:pt x="20" y="78"/>
                  </a:cubicBezTo>
                  <a:cubicBezTo>
                    <a:pt x="23" y="78"/>
                    <a:pt x="27" y="78"/>
                    <a:pt x="31" y="79"/>
                  </a:cubicBezTo>
                  <a:cubicBezTo>
                    <a:pt x="35" y="79"/>
                    <a:pt x="38" y="79"/>
                    <a:pt x="42" y="79"/>
                  </a:cubicBezTo>
                  <a:cubicBezTo>
                    <a:pt x="46" y="79"/>
                    <a:pt x="50" y="79"/>
                    <a:pt x="54" y="80"/>
                  </a:cubicBezTo>
                  <a:cubicBezTo>
                    <a:pt x="55" y="80"/>
                    <a:pt x="57" y="81"/>
                    <a:pt x="58" y="79"/>
                  </a:cubicBezTo>
                  <a:cubicBezTo>
                    <a:pt x="59" y="76"/>
                    <a:pt x="59" y="72"/>
                    <a:pt x="59" y="69"/>
                  </a:cubicBezTo>
                  <a:cubicBezTo>
                    <a:pt x="60" y="61"/>
                    <a:pt x="59" y="53"/>
                    <a:pt x="59" y="45"/>
                  </a:cubicBezTo>
                  <a:cubicBezTo>
                    <a:pt x="59" y="37"/>
                    <a:pt x="58" y="28"/>
                    <a:pt x="58" y="20"/>
                  </a:cubicBezTo>
                  <a:cubicBezTo>
                    <a:pt x="59" y="18"/>
                    <a:pt x="60" y="14"/>
                    <a:pt x="58" y="12"/>
                  </a:cubicBezTo>
                  <a:cubicBezTo>
                    <a:pt x="56" y="11"/>
                    <a:pt x="55" y="12"/>
                    <a:pt x="53" y="12"/>
                  </a:cubicBezTo>
                  <a:cubicBezTo>
                    <a:pt x="51" y="12"/>
                    <a:pt x="49" y="12"/>
                    <a:pt x="47" y="12"/>
                  </a:cubicBezTo>
                  <a:cubicBezTo>
                    <a:pt x="47" y="11"/>
                    <a:pt x="47" y="11"/>
                    <a:pt x="47" y="11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0" y="22"/>
                    <a:pt x="29" y="21"/>
                    <a:pt x="27" y="21"/>
                  </a:cubicBezTo>
                  <a:cubicBezTo>
                    <a:pt x="26" y="20"/>
                    <a:pt x="23" y="20"/>
                    <a:pt x="22" y="21"/>
                  </a:cubicBezTo>
                  <a:cubicBezTo>
                    <a:pt x="21" y="23"/>
                    <a:pt x="21" y="25"/>
                    <a:pt x="21" y="27"/>
                  </a:cubicBezTo>
                  <a:cubicBezTo>
                    <a:pt x="19" y="27"/>
                    <a:pt x="17" y="27"/>
                    <a:pt x="16" y="28"/>
                  </a:cubicBezTo>
                  <a:cubicBezTo>
                    <a:pt x="14" y="29"/>
                    <a:pt x="15" y="33"/>
                    <a:pt x="15" y="34"/>
                  </a:cubicBezTo>
                  <a:cubicBezTo>
                    <a:pt x="15" y="35"/>
                    <a:pt x="16" y="36"/>
                    <a:pt x="16" y="36"/>
                  </a:cubicBezTo>
                  <a:cubicBezTo>
                    <a:pt x="18" y="36"/>
                    <a:pt x="20" y="36"/>
                    <a:pt x="21" y="36"/>
                  </a:cubicBezTo>
                  <a:cubicBezTo>
                    <a:pt x="21" y="38"/>
                    <a:pt x="21" y="40"/>
                    <a:pt x="22" y="41"/>
                  </a:cubicBezTo>
                  <a:cubicBezTo>
                    <a:pt x="23" y="42"/>
                    <a:pt x="25" y="42"/>
                    <a:pt x="26" y="42"/>
                  </a:cubicBezTo>
                  <a:cubicBezTo>
                    <a:pt x="28" y="42"/>
                    <a:pt x="29" y="42"/>
                    <a:pt x="30" y="41"/>
                  </a:cubicBezTo>
                  <a:cubicBezTo>
                    <a:pt x="31" y="40"/>
                    <a:pt x="30" y="37"/>
                    <a:pt x="30" y="36"/>
                  </a:cubicBezTo>
                  <a:cubicBezTo>
                    <a:pt x="32" y="36"/>
                    <a:pt x="33" y="36"/>
                    <a:pt x="35" y="35"/>
                  </a:cubicBezTo>
                  <a:cubicBezTo>
                    <a:pt x="36" y="35"/>
                    <a:pt x="36" y="35"/>
                    <a:pt x="36" y="34"/>
                  </a:cubicBezTo>
                  <a:cubicBezTo>
                    <a:pt x="36" y="32"/>
                    <a:pt x="36" y="30"/>
                    <a:pt x="36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7"/>
                    <a:pt x="35" y="27"/>
                    <a:pt x="34" y="27"/>
                  </a:cubicBezTo>
                  <a:cubicBezTo>
                    <a:pt x="33" y="27"/>
                    <a:pt x="31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50" y="35"/>
                  </a:moveTo>
                  <a:cubicBezTo>
                    <a:pt x="47" y="34"/>
                    <a:pt x="43" y="34"/>
                    <a:pt x="39" y="35"/>
                  </a:cubicBezTo>
                  <a:cubicBezTo>
                    <a:pt x="38" y="35"/>
                    <a:pt x="38" y="38"/>
                    <a:pt x="40" y="37"/>
                  </a:cubicBezTo>
                  <a:cubicBezTo>
                    <a:pt x="43" y="37"/>
                    <a:pt x="47" y="37"/>
                    <a:pt x="50" y="37"/>
                  </a:cubicBezTo>
                  <a:cubicBezTo>
                    <a:pt x="52" y="37"/>
                    <a:pt x="52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lose/>
                  <a:moveTo>
                    <a:pt x="51" y="26"/>
                  </a:moveTo>
                  <a:cubicBezTo>
                    <a:pt x="50" y="25"/>
                    <a:pt x="48" y="25"/>
                    <a:pt x="46" y="25"/>
                  </a:cubicBezTo>
                  <a:cubicBezTo>
                    <a:pt x="44" y="25"/>
                    <a:pt x="42" y="25"/>
                    <a:pt x="39" y="25"/>
                  </a:cubicBezTo>
                  <a:cubicBezTo>
                    <a:pt x="38" y="26"/>
                    <a:pt x="38" y="28"/>
                    <a:pt x="39" y="28"/>
                  </a:cubicBezTo>
                  <a:cubicBezTo>
                    <a:pt x="43" y="28"/>
                    <a:pt x="47" y="28"/>
                    <a:pt x="50" y="28"/>
                  </a:cubicBezTo>
                  <a:cubicBezTo>
                    <a:pt x="51" y="28"/>
                    <a:pt x="52" y="27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lose/>
                  <a:moveTo>
                    <a:pt x="29" y="33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3"/>
                    <a:pt x="32" y="33"/>
                    <a:pt x="34" y="33"/>
                  </a:cubicBezTo>
                  <a:cubicBezTo>
                    <a:pt x="34" y="32"/>
                    <a:pt x="34" y="31"/>
                    <a:pt x="34" y="29"/>
                  </a:cubicBezTo>
                  <a:cubicBezTo>
                    <a:pt x="32" y="30"/>
                    <a:pt x="29" y="30"/>
                    <a:pt x="28" y="29"/>
                  </a:cubicBezTo>
                  <a:cubicBezTo>
                    <a:pt x="27" y="28"/>
                    <a:pt x="27" y="26"/>
                    <a:pt x="27" y="25"/>
                  </a:cubicBezTo>
                  <a:cubicBezTo>
                    <a:pt x="27" y="25"/>
                    <a:pt x="27" y="23"/>
                    <a:pt x="27" y="23"/>
                  </a:cubicBezTo>
                  <a:cubicBezTo>
                    <a:pt x="27" y="23"/>
                    <a:pt x="25" y="23"/>
                    <a:pt x="24" y="23"/>
                  </a:cubicBezTo>
                  <a:cubicBezTo>
                    <a:pt x="23" y="25"/>
                    <a:pt x="24" y="27"/>
                    <a:pt x="24" y="29"/>
                  </a:cubicBezTo>
                  <a:cubicBezTo>
                    <a:pt x="24" y="29"/>
                    <a:pt x="23" y="30"/>
                    <a:pt x="23" y="30"/>
                  </a:cubicBezTo>
                  <a:cubicBezTo>
                    <a:pt x="22" y="30"/>
                    <a:pt x="19" y="29"/>
                    <a:pt x="18" y="30"/>
                  </a:cubicBezTo>
                  <a:cubicBezTo>
                    <a:pt x="17" y="31"/>
                    <a:pt x="17" y="32"/>
                    <a:pt x="17" y="33"/>
                  </a:cubicBezTo>
                  <a:cubicBezTo>
                    <a:pt x="19" y="33"/>
                    <a:pt x="21" y="33"/>
                    <a:pt x="23" y="33"/>
                  </a:cubicBezTo>
                  <a:cubicBezTo>
                    <a:pt x="23" y="34"/>
                    <a:pt x="24" y="34"/>
                    <a:pt x="24" y="35"/>
                  </a:cubicBezTo>
                  <a:cubicBezTo>
                    <a:pt x="24" y="36"/>
                    <a:pt x="23" y="38"/>
                    <a:pt x="24" y="39"/>
                  </a:cubicBezTo>
                  <a:cubicBezTo>
                    <a:pt x="24" y="39"/>
                    <a:pt x="24" y="40"/>
                    <a:pt x="25" y="40"/>
                  </a:cubicBezTo>
                  <a:cubicBezTo>
                    <a:pt x="25" y="40"/>
                    <a:pt x="26" y="40"/>
                    <a:pt x="26" y="39"/>
                  </a:cubicBezTo>
                  <a:cubicBezTo>
                    <a:pt x="28" y="39"/>
                    <a:pt x="28" y="40"/>
                    <a:pt x="28" y="38"/>
                  </a:cubicBezTo>
                  <a:cubicBezTo>
                    <a:pt x="28" y="37"/>
                    <a:pt x="28" y="36"/>
                    <a:pt x="27" y="35"/>
                  </a:cubicBezTo>
                  <a:cubicBezTo>
                    <a:pt x="27" y="34"/>
                    <a:pt x="28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lose/>
                  <a:moveTo>
                    <a:pt x="51" y="65"/>
                  </a:moveTo>
                  <a:cubicBezTo>
                    <a:pt x="45" y="65"/>
                    <a:pt x="40" y="64"/>
                    <a:pt x="34" y="64"/>
                  </a:cubicBezTo>
                  <a:cubicBezTo>
                    <a:pt x="31" y="64"/>
                    <a:pt x="29" y="64"/>
                    <a:pt x="26" y="64"/>
                  </a:cubicBezTo>
                  <a:cubicBezTo>
                    <a:pt x="23" y="64"/>
                    <a:pt x="20" y="63"/>
                    <a:pt x="17" y="64"/>
                  </a:cubicBezTo>
                  <a:cubicBezTo>
                    <a:pt x="15" y="64"/>
                    <a:pt x="15" y="66"/>
                    <a:pt x="17" y="66"/>
                  </a:cubicBezTo>
                  <a:cubicBezTo>
                    <a:pt x="22" y="68"/>
                    <a:pt x="28" y="67"/>
                    <a:pt x="33" y="67"/>
                  </a:cubicBezTo>
                  <a:cubicBezTo>
                    <a:pt x="39" y="67"/>
                    <a:pt x="45" y="67"/>
                    <a:pt x="51" y="67"/>
                  </a:cubicBezTo>
                  <a:cubicBezTo>
                    <a:pt x="53" y="67"/>
                    <a:pt x="52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lose/>
                  <a:moveTo>
                    <a:pt x="51" y="55"/>
                  </a:moveTo>
                  <a:cubicBezTo>
                    <a:pt x="45" y="55"/>
                    <a:pt x="40" y="55"/>
                    <a:pt x="35" y="55"/>
                  </a:cubicBezTo>
                  <a:cubicBezTo>
                    <a:pt x="29" y="55"/>
                    <a:pt x="23" y="54"/>
                    <a:pt x="18" y="55"/>
                  </a:cubicBezTo>
                  <a:cubicBezTo>
                    <a:pt x="17" y="55"/>
                    <a:pt x="16" y="57"/>
                    <a:pt x="18" y="57"/>
                  </a:cubicBezTo>
                  <a:cubicBezTo>
                    <a:pt x="23" y="58"/>
                    <a:pt x="29" y="57"/>
                    <a:pt x="34" y="57"/>
                  </a:cubicBezTo>
                  <a:cubicBezTo>
                    <a:pt x="40" y="57"/>
                    <a:pt x="45" y="57"/>
                    <a:pt x="51" y="57"/>
                  </a:cubicBezTo>
                  <a:cubicBezTo>
                    <a:pt x="53" y="57"/>
                    <a:pt x="52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lose/>
                  <a:moveTo>
                    <a:pt x="51" y="45"/>
                  </a:moveTo>
                  <a:cubicBezTo>
                    <a:pt x="45" y="45"/>
                    <a:pt x="39" y="45"/>
                    <a:pt x="33" y="45"/>
                  </a:cubicBezTo>
                  <a:cubicBezTo>
                    <a:pt x="30" y="45"/>
                    <a:pt x="27" y="45"/>
                    <a:pt x="24" y="45"/>
                  </a:cubicBezTo>
                  <a:cubicBezTo>
                    <a:pt x="21" y="45"/>
                    <a:pt x="19" y="45"/>
                    <a:pt x="16" y="45"/>
                  </a:cubicBezTo>
                  <a:cubicBezTo>
                    <a:pt x="15" y="46"/>
                    <a:pt x="15" y="47"/>
                    <a:pt x="16" y="48"/>
                  </a:cubicBezTo>
                  <a:cubicBezTo>
                    <a:pt x="19" y="48"/>
                    <a:pt x="22" y="48"/>
                    <a:pt x="24" y="48"/>
                  </a:cubicBezTo>
                  <a:cubicBezTo>
                    <a:pt x="27" y="48"/>
                    <a:pt x="30" y="48"/>
                    <a:pt x="33" y="48"/>
                  </a:cubicBezTo>
                  <a:cubicBezTo>
                    <a:pt x="39" y="48"/>
                    <a:pt x="45" y="48"/>
                    <a:pt x="51" y="48"/>
                  </a:cubicBezTo>
                  <a:cubicBezTo>
                    <a:pt x="53" y="48"/>
                    <a:pt x="53" y="45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lose/>
                  <a:moveTo>
                    <a:pt x="19" y="14"/>
                  </a:moveTo>
                  <a:cubicBezTo>
                    <a:pt x="18" y="14"/>
                    <a:pt x="16" y="14"/>
                    <a:pt x="15" y="14"/>
                  </a:cubicBezTo>
                  <a:cubicBezTo>
                    <a:pt x="14" y="14"/>
                    <a:pt x="12" y="13"/>
                    <a:pt x="11" y="14"/>
                  </a:cubicBezTo>
                  <a:cubicBezTo>
                    <a:pt x="10" y="14"/>
                    <a:pt x="10" y="13"/>
                    <a:pt x="11" y="15"/>
                  </a:cubicBezTo>
                  <a:cubicBezTo>
                    <a:pt x="12" y="17"/>
                    <a:pt x="12" y="21"/>
                    <a:pt x="12" y="24"/>
                  </a:cubicBezTo>
                  <a:cubicBezTo>
                    <a:pt x="12" y="31"/>
                    <a:pt x="11" y="38"/>
                    <a:pt x="11" y="45"/>
                  </a:cubicBezTo>
                  <a:cubicBezTo>
                    <a:pt x="11" y="52"/>
                    <a:pt x="11" y="58"/>
                    <a:pt x="11" y="65"/>
                  </a:cubicBezTo>
                  <a:cubicBezTo>
                    <a:pt x="11" y="67"/>
                    <a:pt x="11" y="68"/>
                    <a:pt x="11" y="70"/>
                  </a:cubicBezTo>
                  <a:cubicBezTo>
                    <a:pt x="11" y="71"/>
                    <a:pt x="11" y="74"/>
                    <a:pt x="11" y="75"/>
                  </a:cubicBezTo>
                  <a:cubicBezTo>
                    <a:pt x="12" y="77"/>
                    <a:pt x="17" y="75"/>
                    <a:pt x="19" y="75"/>
                  </a:cubicBezTo>
                  <a:cubicBezTo>
                    <a:pt x="25" y="75"/>
                    <a:pt x="31" y="76"/>
                    <a:pt x="37" y="76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8" y="76"/>
                    <a:pt x="50" y="76"/>
                    <a:pt x="51" y="76"/>
                  </a:cubicBezTo>
                  <a:cubicBezTo>
                    <a:pt x="52" y="76"/>
                    <a:pt x="53" y="77"/>
                    <a:pt x="54" y="77"/>
                  </a:cubicBezTo>
                  <a:cubicBezTo>
                    <a:pt x="55" y="77"/>
                    <a:pt x="55" y="78"/>
                    <a:pt x="55" y="77"/>
                  </a:cubicBezTo>
                  <a:cubicBezTo>
                    <a:pt x="56" y="76"/>
                    <a:pt x="56" y="75"/>
                    <a:pt x="56" y="74"/>
                  </a:cubicBezTo>
                  <a:cubicBezTo>
                    <a:pt x="56" y="73"/>
                    <a:pt x="56" y="71"/>
                    <a:pt x="56" y="69"/>
                  </a:cubicBezTo>
                  <a:cubicBezTo>
                    <a:pt x="56" y="66"/>
                    <a:pt x="56" y="63"/>
                    <a:pt x="56" y="60"/>
                  </a:cubicBezTo>
                  <a:cubicBezTo>
                    <a:pt x="56" y="54"/>
                    <a:pt x="56" y="48"/>
                    <a:pt x="56" y="41"/>
                  </a:cubicBezTo>
                  <a:cubicBezTo>
                    <a:pt x="55" y="35"/>
                    <a:pt x="55" y="29"/>
                    <a:pt x="55" y="23"/>
                  </a:cubicBezTo>
                  <a:cubicBezTo>
                    <a:pt x="55" y="21"/>
                    <a:pt x="55" y="19"/>
                    <a:pt x="56" y="17"/>
                  </a:cubicBezTo>
                  <a:cubicBezTo>
                    <a:pt x="56" y="16"/>
                    <a:pt x="56" y="15"/>
                    <a:pt x="56" y="14"/>
                  </a:cubicBezTo>
                  <a:cubicBezTo>
                    <a:pt x="55" y="14"/>
                    <a:pt x="52" y="14"/>
                    <a:pt x="51" y="14"/>
                  </a:cubicBezTo>
                  <a:cubicBezTo>
                    <a:pt x="50" y="14"/>
                    <a:pt x="49" y="14"/>
                    <a:pt x="47" y="14"/>
                  </a:cubicBezTo>
                  <a:cubicBezTo>
                    <a:pt x="47" y="15"/>
                    <a:pt x="47" y="15"/>
                    <a:pt x="47" y="16"/>
                  </a:cubicBezTo>
                  <a:cubicBezTo>
                    <a:pt x="46" y="20"/>
                    <a:pt x="42" y="20"/>
                    <a:pt x="38" y="20"/>
                  </a:cubicBezTo>
                  <a:cubicBezTo>
                    <a:pt x="34" y="20"/>
                    <a:pt x="30" y="20"/>
                    <a:pt x="25" y="20"/>
                  </a:cubicBezTo>
                  <a:cubicBezTo>
                    <a:pt x="22" y="20"/>
                    <a:pt x="20" y="19"/>
                    <a:pt x="19" y="16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lose/>
                  <a:moveTo>
                    <a:pt x="47" y="4"/>
                  </a:moveTo>
                  <a:cubicBezTo>
                    <a:pt x="47" y="2"/>
                    <a:pt x="45" y="0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3" y="0"/>
                    <a:pt x="28" y="0"/>
                  </a:cubicBezTo>
                  <a:cubicBezTo>
                    <a:pt x="26" y="0"/>
                    <a:pt x="21" y="1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5" y="4"/>
                    <a:pt x="11" y="4"/>
                    <a:pt x="7" y="4"/>
                  </a:cubicBezTo>
                  <a:cubicBezTo>
                    <a:pt x="4" y="5"/>
                    <a:pt x="1" y="6"/>
                    <a:pt x="1" y="9"/>
                  </a:cubicBezTo>
                  <a:cubicBezTo>
                    <a:pt x="0" y="13"/>
                    <a:pt x="1" y="18"/>
                    <a:pt x="1" y="22"/>
                  </a:cubicBezTo>
                  <a:cubicBezTo>
                    <a:pt x="1" y="26"/>
                    <a:pt x="1" y="31"/>
                    <a:pt x="1" y="36"/>
                  </a:cubicBezTo>
                  <a:cubicBezTo>
                    <a:pt x="1" y="46"/>
                    <a:pt x="1" y="55"/>
                    <a:pt x="1" y="64"/>
                  </a:cubicBezTo>
                  <a:cubicBezTo>
                    <a:pt x="1" y="69"/>
                    <a:pt x="1" y="74"/>
                    <a:pt x="1" y="78"/>
                  </a:cubicBezTo>
                  <a:cubicBezTo>
                    <a:pt x="1" y="81"/>
                    <a:pt x="0" y="85"/>
                    <a:pt x="3" y="87"/>
                  </a:cubicBezTo>
                  <a:cubicBezTo>
                    <a:pt x="7" y="88"/>
                    <a:pt x="11" y="87"/>
                    <a:pt x="14" y="87"/>
                  </a:cubicBezTo>
                  <a:cubicBezTo>
                    <a:pt x="19" y="87"/>
                    <a:pt x="24" y="87"/>
                    <a:pt x="29" y="87"/>
                  </a:cubicBezTo>
                  <a:cubicBezTo>
                    <a:pt x="39" y="87"/>
                    <a:pt x="49" y="87"/>
                    <a:pt x="58" y="86"/>
                  </a:cubicBezTo>
                  <a:cubicBezTo>
                    <a:pt x="60" y="86"/>
                    <a:pt x="64" y="87"/>
                    <a:pt x="65" y="84"/>
                  </a:cubicBezTo>
                  <a:cubicBezTo>
                    <a:pt x="66" y="83"/>
                    <a:pt x="66" y="81"/>
                    <a:pt x="66" y="80"/>
                  </a:cubicBezTo>
                  <a:cubicBezTo>
                    <a:pt x="66" y="77"/>
                    <a:pt x="66" y="74"/>
                    <a:pt x="66" y="72"/>
                  </a:cubicBezTo>
                  <a:cubicBezTo>
                    <a:pt x="67" y="62"/>
                    <a:pt x="67" y="52"/>
                    <a:pt x="67" y="43"/>
                  </a:cubicBezTo>
                  <a:cubicBezTo>
                    <a:pt x="67" y="32"/>
                    <a:pt x="66" y="22"/>
                    <a:pt x="66" y="12"/>
                  </a:cubicBezTo>
                  <a:cubicBezTo>
                    <a:pt x="65" y="9"/>
                    <a:pt x="65" y="5"/>
                    <a:pt x="61" y="4"/>
                  </a:cubicBezTo>
                  <a:cubicBezTo>
                    <a:pt x="57" y="3"/>
                    <a:pt x="52" y="3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lose/>
                  <a:moveTo>
                    <a:pt x="42" y="5"/>
                  </a:moveTo>
                  <a:cubicBezTo>
                    <a:pt x="42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4"/>
                    <a:pt x="34" y="4"/>
                    <a:pt x="31" y="4"/>
                  </a:cubicBezTo>
                  <a:cubicBezTo>
                    <a:pt x="29" y="4"/>
                    <a:pt x="26" y="4"/>
                    <a:pt x="25" y="5"/>
                  </a:cubicBezTo>
                  <a:cubicBezTo>
                    <a:pt x="23" y="6"/>
                    <a:pt x="24" y="8"/>
                    <a:pt x="24" y="10"/>
                  </a:cubicBezTo>
                  <a:cubicBezTo>
                    <a:pt x="24" y="12"/>
                    <a:pt x="23" y="15"/>
                    <a:pt x="25" y="16"/>
                  </a:cubicBezTo>
                  <a:cubicBezTo>
                    <a:pt x="27" y="17"/>
                    <a:pt x="30" y="16"/>
                    <a:pt x="32" y="16"/>
                  </a:cubicBezTo>
                  <a:cubicBezTo>
                    <a:pt x="35" y="15"/>
                    <a:pt x="38" y="16"/>
                    <a:pt x="40" y="16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4" y="11"/>
                    <a:pt x="43" y="7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lose/>
                  <a:moveTo>
                    <a:pt x="41" y="11"/>
                  </a:moveTo>
                  <a:cubicBezTo>
                    <a:pt x="41" y="10"/>
                    <a:pt x="40" y="8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6" y="7"/>
                    <a:pt x="32" y="6"/>
                    <a:pt x="29" y="7"/>
                  </a:cubicBezTo>
                  <a:cubicBezTo>
                    <a:pt x="26" y="7"/>
                    <a:pt x="26" y="7"/>
                    <a:pt x="26" y="10"/>
                  </a:cubicBezTo>
                  <a:cubicBezTo>
                    <a:pt x="26" y="10"/>
                    <a:pt x="26" y="13"/>
                    <a:pt x="27" y="13"/>
                  </a:cubicBezTo>
                  <a:cubicBezTo>
                    <a:pt x="27" y="14"/>
                    <a:pt x="31" y="13"/>
                    <a:pt x="32" y="13"/>
                  </a:cubicBezTo>
                  <a:cubicBezTo>
                    <a:pt x="33" y="12"/>
                    <a:pt x="34" y="12"/>
                    <a:pt x="36" y="13"/>
                  </a:cubicBezTo>
                  <a:cubicBezTo>
                    <a:pt x="38" y="13"/>
                    <a:pt x="40" y="13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lose/>
                  <a:moveTo>
                    <a:pt x="45" y="12"/>
                  </a:moveTo>
                  <a:cubicBezTo>
                    <a:pt x="45" y="11"/>
                    <a:pt x="45" y="10"/>
                    <a:pt x="44" y="8"/>
                  </a:cubicBezTo>
                  <a:cubicBezTo>
                    <a:pt x="44" y="8"/>
                    <a:pt x="44" y="3"/>
                    <a:pt x="44" y="4"/>
                  </a:cubicBezTo>
                  <a:cubicBezTo>
                    <a:pt x="43" y="4"/>
                    <a:pt x="42" y="3"/>
                    <a:pt x="42" y="3"/>
                  </a:cubicBezTo>
                  <a:cubicBezTo>
                    <a:pt x="37" y="2"/>
                    <a:pt x="32" y="2"/>
                    <a:pt x="27" y="3"/>
                  </a:cubicBezTo>
                  <a:cubicBezTo>
                    <a:pt x="26" y="3"/>
                    <a:pt x="23" y="3"/>
                    <a:pt x="23" y="4"/>
                  </a:cubicBezTo>
                  <a:cubicBezTo>
                    <a:pt x="22" y="5"/>
                    <a:pt x="22" y="8"/>
                    <a:pt x="22" y="9"/>
                  </a:cubicBezTo>
                  <a:cubicBezTo>
                    <a:pt x="22" y="11"/>
                    <a:pt x="21" y="16"/>
                    <a:pt x="23" y="17"/>
                  </a:cubicBezTo>
                  <a:cubicBezTo>
                    <a:pt x="24" y="18"/>
                    <a:pt x="28" y="17"/>
                    <a:pt x="30" y="17"/>
                  </a:cubicBezTo>
                  <a:cubicBezTo>
                    <a:pt x="33" y="17"/>
                    <a:pt x="36" y="17"/>
                    <a:pt x="38" y="18"/>
                  </a:cubicBezTo>
                  <a:cubicBezTo>
                    <a:pt x="40" y="18"/>
                    <a:pt x="41" y="18"/>
                    <a:pt x="42" y="17"/>
                  </a:cubicBezTo>
                  <a:cubicBezTo>
                    <a:pt x="44" y="16"/>
                    <a:pt x="45" y="15"/>
                    <a:pt x="45" y="12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6" name="Group 1255"/>
          <p:cNvGrpSpPr/>
          <p:nvPr/>
        </p:nvGrpSpPr>
        <p:grpSpPr>
          <a:xfrm>
            <a:off x="754228" y="2047422"/>
            <a:ext cx="693571" cy="1064554"/>
            <a:chOff x="732003" y="2018847"/>
            <a:chExt cx="676713" cy="1038678"/>
          </a:xfrm>
        </p:grpSpPr>
        <p:sp>
          <p:nvSpPr>
            <p:cNvPr id="920" name="Freeform 1430"/>
            <p:cNvSpPr>
              <a:spLocks/>
            </p:cNvSpPr>
            <p:nvPr/>
          </p:nvSpPr>
          <p:spPr bwMode="auto">
            <a:xfrm>
              <a:off x="763478" y="2732280"/>
              <a:ext cx="125900" cy="141639"/>
            </a:xfrm>
            <a:custGeom>
              <a:avLst/>
              <a:gdLst>
                <a:gd name="T0" fmla="*/ 10 w 12"/>
                <a:gd name="T1" fmla="*/ 1 h 13"/>
                <a:gd name="T2" fmla="*/ 5 w 12"/>
                <a:gd name="T3" fmla="*/ 6 h 13"/>
                <a:gd name="T4" fmla="*/ 1 w 12"/>
                <a:gd name="T5" fmla="*/ 11 h 13"/>
                <a:gd name="T6" fmla="*/ 2 w 12"/>
                <a:gd name="T7" fmla="*/ 12 h 13"/>
                <a:gd name="T8" fmla="*/ 6 w 12"/>
                <a:gd name="T9" fmla="*/ 7 h 13"/>
                <a:gd name="T10" fmla="*/ 11 w 12"/>
                <a:gd name="T11" fmla="*/ 2 h 13"/>
                <a:gd name="T12" fmla="*/ 10 w 12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0" y="1"/>
                  </a:moveTo>
                  <a:cubicBezTo>
                    <a:pt x="8" y="2"/>
                    <a:pt x="7" y="4"/>
                    <a:pt x="5" y="6"/>
                  </a:cubicBezTo>
                  <a:cubicBezTo>
                    <a:pt x="4" y="7"/>
                    <a:pt x="2" y="9"/>
                    <a:pt x="1" y="11"/>
                  </a:cubicBezTo>
                  <a:cubicBezTo>
                    <a:pt x="0" y="12"/>
                    <a:pt x="1" y="13"/>
                    <a:pt x="2" y="12"/>
                  </a:cubicBezTo>
                  <a:cubicBezTo>
                    <a:pt x="4" y="11"/>
                    <a:pt x="5" y="9"/>
                    <a:pt x="6" y="7"/>
                  </a:cubicBezTo>
                  <a:cubicBezTo>
                    <a:pt x="8" y="5"/>
                    <a:pt x="10" y="4"/>
                    <a:pt x="11" y="2"/>
                  </a:cubicBezTo>
                  <a:cubicBezTo>
                    <a:pt x="12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1431"/>
            <p:cNvSpPr>
              <a:spLocks/>
            </p:cNvSpPr>
            <p:nvPr/>
          </p:nvSpPr>
          <p:spPr bwMode="auto">
            <a:xfrm>
              <a:off x="752987" y="2753263"/>
              <a:ext cx="173114" cy="225572"/>
            </a:xfrm>
            <a:custGeom>
              <a:avLst/>
              <a:gdLst>
                <a:gd name="T0" fmla="*/ 15 w 16"/>
                <a:gd name="T1" fmla="*/ 1 h 21"/>
                <a:gd name="T2" fmla="*/ 0 w 16"/>
                <a:gd name="T3" fmla="*/ 19 h 21"/>
                <a:gd name="T4" fmla="*/ 2 w 16"/>
                <a:gd name="T5" fmla="*/ 20 h 21"/>
                <a:gd name="T6" fmla="*/ 16 w 16"/>
                <a:gd name="T7" fmla="*/ 2 h 21"/>
                <a:gd name="T8" fmla="*/ 15 w 16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15" y="1"/>
                  </a:moveTo>
                  <a:cubicBezTo>
                    <a:pt x="10" y="7"/>
                    <a:pt x="5" y="13"/>
                    <a:pt x="0" y="19"/>
                  </a:cubicBezTo>
                  <a:cubicBezTo>
                    <a:pt x="0" y="20"/>
                    <a:pt x="1" y="21"/>
                    <a:pt x="2" y="20"/>
                  </a:cubicBezTo>
                  <a:cubicBezTo>
                    <a:pt x="7" y="14"/>
                    <a:pt x="11" y="8"/>
                    <a:pt x="16" y="2"/>
                  </a:cubicBezTo>
                  <a:cubicBezTo>
                    <a:pt x="16" y="1"/>
                    <a:pt x="15" y="0"/>
                    <a:pt x="1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1432"/>
            <p:cNvSpPr>
              <a:spLocks/>
            </p:cNvSpPr>
            <p:nvPr/>
          </p:nvSpPr>
          <p:spPr bwMode="auto">
            <a:xfrm>
              <a:off x="784462" y="2763755"/>
              <a:ext cx="204589" cy="283275"/>
            </a:xfrm>
            <a:custGeom>
              <a:avLst/>
              <a:gdLst>
                <a:gd name="T0" fmla="*/ 17 w 19"/>
                <a:gd name="T1" fmla="*/ 1 h 26"/>
                <a:gd name="T2" fmla="*/ 1 w 19"/>
                <a:gd name="T3" fmla="*/ 23 h 26"/>
                <a:gd name="T4" fmla="*/ 3 w 19"/>
                <a:gd name="T5" fmla="*/ 25 h 26"/>
                <a:gd name="T6" fmla="*/ 19 w 19"/>
                <a:gd name="T7" fmla="*/ 2 h 26"/>
                <a:gd name="T8" fmla="*/ 17 w 19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17" y="1"/>
                  </a:moveTo>
                  <a:cubicBezTo>
                    <a:pt x="12" y="9"/>
                    <a:pt x="7" y="16"/>
                    <a:pt x="1" y="23"/>
                  </a:cubicBezTo>
                  <a:cubicBezTo>
                    <a:pt x="0" y="24"/>
                    <a:pt x="2" y="26"/>
                    <a:pt x="3" y="25"/>
                  </a:cubicBezTo>
                  <a:cubicBezTo>
                    <a:pt x="8" y="17"/>
                    <a:pt x="13" y="10"/>
                    <a:pt x="19" y="2"/>
                  </a:cubicBezTo>
                  <a:cubicBezTo>
                    <a:pt x="19" y="1"/>
                    <a:pt x="18" y="0"/>
                    <a:pt x="1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1433"/>
            <p:cNvSpPr>
              <a:spLocks/>
            </p:cNvSpPr>
            <p:nvPr/>
          </p:nvSpPr>
          <p:spPr bwMode="auto">
            <a:xfrm>
              <a:off x="857903" y="2842444"/>
              <a:ext cx="152131" cy="215081"/>
            </a:xfrm>
            <a:custGeom>
              <a:avLst/>
              <a:gdLst>
                <a:gd name="T0" fmla="*/ 13 w 14"/>
                <a:gd name="T1" fmla="*/ 1 h 20"/>
                <a:gd name="T2" fmla="*/ 0 w 14"/>
                <a:gd name="T3" fmla="*/ 18 h 20"/>
                <a:gd name="T4" fmla="*/ 2 w 14"/>
                <a:gd name="T5" fmla="*/ 19 h 20"/>
                <a:gd name="T6" fmla="*/ 14 w 14"/>
                <a:gd name="T7" fmla="*/ 1 h 20"/>
                <a:gd name="T8" fmla="*/ 13 w 14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3" y="1"/>
                  </a:moveTo>
                  <a:cubicBezTo>
                    <a:pt x="9" y="6"/>
                    <a:pt x="4" y="12"/>
                    <a:pt x="0" y="18"/>
                  </a:cubicBezTo>
                  <a:cubicBezTo>
                    <a:pt x="0" y="19"/>
                    <a:pt x="2" y="20"/>
                    <a:pt x="2" y="19"/>
                  </a:cubicBezTo>
                  <a:cubicBezTo>
                    <a:pt x="6" y="13"/>
                    <a:pt x="10" y="7"/>
                    <a:pt x="14" y="1"/>
                  </a:cubicBezTo>
                  <a:cubicBezTo>
                    <a:pt x="14" y="1"/>
                    <a:pt x="13" y="0"/>
                    <a:pt x="1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1434"/>
            <p:cNvSpPr>
              <a:spLocks/>
            </p:cNvSpPr>
            <p:nvPr/>
          </p:nvSpPr>
          <p:spPr bwMode="auto">
            <a:xfrm>
              <a:off x="947084" y="2905394"/>
              <a:ext cx="94425" cy="141639"/>
            </a:xfrm>
            <a:custGeom>
              <a:avLst/>
              <a:gdLst>
                <a:gd name="T0" fmla="*/ 7 w 9"/>
                <a:gd name="T1" fmla="*/ 1 h 13"/>
                <a:gd name="T2" fmla="*/ 1 w 9"/>
                <a:gd name="T3" fmla="*/ 12 h 13"/>
                <a:gd name="T4" fmla="*/ 2 w 9"/>
                <a:gd name="T5" fmla="*/ 13 h 13"/>
                <a:gd name="T6" fmla="*/ 9 w 9"/>
                <a:gd name="T7" fmla="*/ 1 h 13"/>
                <a:gd name="T8" fmla="*/ 7 w 9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7" y="1"/>
                  </a:moveTo>
                  <a:cubicBezTo>
                    <a:pt x="5" y="4"/>
                    <a:pt x="2" y="8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5" y="9"/>
                    <a:pt x="6" y="5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1435"/>
            <p:cNvSpPr>
              <a:spLocks/>
            </p:cNvSpPr>
            <p:nvPr/>
          </p:nvSpPr>
          <p:spPr bwMode="auto">
            <a:xfrm>
              <a:off x="1010034" y="2968344"/>
              <a:ext cx="52458" cy="68197"/>
            </a:xfrm>
            <a:custGeom>
              <a:avLst/>
              <a:gdLst>
                <a:gd name="T0" fmla="*/ 3 w 5"/>
                <a:gd name="T1" fmla="*/ 1 h 6"/>
                <a:gd name="T2" fmla="*/ 2 w 5"/>
                <a:gd name="T3" fmla="*/ 3 h 6"/>
                <a:gd name="T4" fmla="*/ 1 w 5"/>
                <a:gd name="T5" fmla="*/ 5 h 6"/>
                <a:gd name="T6" fmla="*/ 2 w 5"/>
                <a:gd name="T7" fmla="*/ 6 h 6"/>
                <a:gd name="T8" fmla="*/ 3 w 5"/>
                <a:gd name="T9" fmla="*/ 4 h 6"/>
                <a:gd name="T10" fmla="*/ 5 w 5"/>
                <a:gd name="T11" fmla="*/ 1 h 6"/>
                <a:gd name="T12" fmla="*/ 3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3" y="1"/>
                  </a:moveTo>
                  <a:cubicBezTo>
                    <a:pt x="3" y="1"/>
                    <a:pt x="2" y="2"/>
                    <a:pt x="2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0" y="6"/>
                    <a:pt x="2" y="6"/>
                    <a:pt x="2" y="6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4" y="3"/>
                    <a:pt x="4" y="2"/>
                    <a:pt x="5" y="1"/>
                  </a:cubicBezTo>
                  <a:cubicBezTo>
                    <a:pt x="5" y="0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1436"/>
            <p:cNvSpPr>
              <a:spLocks/>
            </p:cNvSpPr>
            <p:nvPr/>
          </p:nvSpPr>
          <p:spPr bwMode="auto">
            <a:xfrm>
              <a:off x="1099211" y="2742772"/>
              <a:ext cx="115408" cy="173114"/>
            </a:xfrm>
            <a:custGeom>
              <a:avLst/>
              <a:gdLst>
                <a:gd name="T0" fmla="*/ 9 w 11"/>
                <a:gd name="T1" fmla="*/ 1 h 16"/>
                <a:gd name="T2" fmla="*/ 1 w 11"/>
                <a:gd name="T3" fmla="*/ 15 h 16"/>
                <a:gd name="T4" fmla="*/ 2 w 11"/>
                <a:gd name="T5" fmla="*/ 16 h 16"/>
                <a:gd name="T6" fmla="*/ 11 w 11"/>
                <a:gd name="T7" fmla="*/ 1 h 16"/>
                <a:gd name="T8" fmla="*/ 9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9" y="1"/>
                  </a:moveTo>
                  <a:cubicBezTo>
                    <a:pt x="6" y="5"/>
                    <a:pt x="3" y="10"/>
                    <a:pt x="1" y="15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5" y="11"/>
                    <a:pt x="7" y="6"/>
                    <a:pt x="11" y="1"/>
                  </a:cubicBezTo>
                  <a:cubicBezTo>
                    <a:pt x="11" y="1"/>
                    <a:pt x="10" y="0"/>
                    <a:pt x="9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1437"/>
            <p:cNvSpPr>
              <a:spLocks/>
            </p:cNvSpPr>
            <p:nvPr/>
          </p:nvSpPr>
          <p:spPr bwMode="auto">
            <a:xfrm>
              <a:off x="1083475" y="2763755"/>
              <a:ext cx="183606" cy="283275"/>
            </a:xfrm>
            <a:custGeom>
              <a:avLst/>
              <a:gdLst>
                <a:gd name="T0" fmla="*/ 15 w 17"/>
                <a:gd name="T1" fmla="*/ 1 h 26"/>
                <a:gd name="T2" fmla="*/ 0 w 17"/>
                <a:gd name="T3" fmla="*/ 24 h 26"/>
                <a:gd name="T4" fmla="*/ 2 w 17"/>
                <a:gd name="T5" fmla="*/ 25 h 26"/>
                <a:gd name="T6" fmla="*/ 16 w 17"/>
                <a:gd name="T7" fmla="*/ 2 h 26"/>
                <a:gd name="T8" fmla="*/ 15 w 17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5" y="1"/>
                  </a:moveTo>
                  <a:cubicBezTo>
                    <a:pt x="10" y="8"/>
                    <a:pt x="5" y="16"/>
                    <a:pt x="0" y="24"/>
                  </a:cubicBezTo>
                  <a:cubicBezTo>
                    <a:pt x="0" y="25"/>
                    <a:pt x="1" y="26"/>
                    <a:pt x="2" y="25"/>
                  </a:cubicBezTo>
                  <a:cubicBezTo>
                    <a:pt x="7" y="17"/>
                    <a:pt x="11" y="9"/>
                    <a:pt x="16" y="2"/>
                  </a:cubicBezTo>
                  <a:cubicBezTo>
                    <a:pt x="17" y="1"/>
                    <a:pt x="16" y="0"/>
                    <a:pt x="1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1438"/>
            <p:cNvSpPr>
              <a:spLocks/>
            </p:cNvSpPr>
            <p:nvPr/>
          </p:nvSpPr>
          <p:spPr bwMode="auto">
            <a:xfrm>
              <a:off x="1256586" y="2700805"/>
              <a:ext cx="57706" cy="73442"/>
            </a:xfrm>
            <a:custGeom>
              <a:avLst/>
              <a:gdLst>
                <a:gd name="T0" fmla="*/ 3 w 5"/>
                <a:gd name="T1" fmla="*/ 1 h 7"/>
                <a:gd name="T2" fmla="*/ 0 w 5"/>
                <a:gd name="T3" fmla="*/ 6 h 7"/>
                <a:gd name="T4" fmla="*/ 1 w 5"/>
                <a:gd name="T5" fmla="*/ 7 h 7"/>
                <a:gd name="T6" fmla="*/ 5 w 5"/>
                <a:gd name="T7" fmla="*/ 2 h 7"/>
                <a:gd name="T8" fmla="*/ 3 w 5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1"/>
                  </a:moveTo>
                  <a:cubicBezTo>
                    <a:pt x="2" y="3"/>
                    <a:pt x="1" y="4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3" y="5"/>
                    <a:pt x="4" y="4"/>
                    <a:pt x="5" y="2"/>
                  </a:cubicBezTo>
                  <a:cubicBezTo>
                    <a:pt x="5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1439"/>
            <p:cNvSpPr>
              <a:spLocks/>
            </p:cNvSpPr>
            <p:nvPr/>
          </p:nvSpPr>
          <p:spPr bwMode="auto">
            <a:xfrm>
              <a:off x="1130686" y="2732280"/>
              <a:ext cx="225572" cy="314750"/>
            </a:xfrm>
            <a:custGeom>
              <a:avLst/>
              <a:gdLst>
                <a:gd name="T0" fmla="*/ 19 w 21"/>
                <a:gd name="T1" fmla="*/ 1 h 29"/>
                <a:gd name="T2" fmla="*/ 1 w 21"/>
                <a:gd name="T3" fmla="*/ 27 h 29"/>
                <a:gd name="T4" fmla="*/ 3 w 21"/>
                <a:gd name="T5" fmla="*/ 28 h 29"/>
                <a:gd name="T6" fmla="*/ 20 w 21"/>
                <a:gd name="T7" fmla="*/ 2 h 29"/>
                <a:gd name="T8" fmla="*/ 19 w 21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9">
                  <a:moveTo>
                    <a:pt x="19" y="1"/>
                  </a:moveTo>
                  <a:cubicBezTo>
                    <a:pt x="13" y="10"/>
                    <a:pt x="7" y="19"/>
                    <a:pt x="1" y="27"/>
                  </a:cubicBezTo>
                  <a:cubicBezTo>
                    <a:pt x="0" y="28"/>
                    <a:pt x="2" y="29"/>
                    <a:pt x="3" y="28"/>
                  </a:cubicBezTo>
                  <a:cubicBezTo>
                    <a:pt x="9" y="20"/>
                    <a:pt x="15" y="11"/>
                    <a:pt x="20" y="2"/>
                  </a:cubicBezTo>
                  <a:cubicBezTo>
                    <a:pt x="21" y="1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1440"/>
            <p:cNvSpPr>
              <a:spLocks/>
            </p:cNvSpPr>
            <p:nvPr/>
          </p:nvSpPr>
          <p:spPr bwMode="auto">
            <a:xfrm>
              <a:off x="1214619" y="2774247"/>
              <a:ext cx="173114" cy="272783"/>
            </a:xfrm>
            <a:custGeom>
              <a:avLst/>
              <a:gdLst>
                <a:gd name="T0" fmla="*/ 14 w 16"/>
                <a:gd name="T1" fmla="*/ 1 h 25"/>
                <a:gd name="T2" fmla="*/ 1 w 16"/>
                <a:gd name="T3" fmla="*/ 23 h 25"/>
                <a:gd name="T4" fmla="*/ 2 w 16"/>
                <a:gd name="T5" fmla="*/ 24 h 25"/>
                <a:gd name="T6" fmla="*/ 15 w 16"/>
                <a:gd name="T7" fmla="*/ 2 h 25"/>
                <a:gd name="T8" fmla="*/ 14 w 16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4" y="1"/>
                  </a:moveTo>
                  <a:cubicBezTo>
                    <a:pt x="10" y="8"/>
                    <a:pt x="5" y="16"/>
                    <a:pt x="1" y="23"/>
                  </a:cubicBezTo>
                  <a:cubicBezTo>
                    <a:pt x="0" y="24"/>
                    <a:pt x="2" y="25"/>
                    <a:pt x="2" y="24"/>
                  </a:cubicBezTo>
                  <a:cubicBezTo>
                    <a:pt x="7" y="17"/>
                    <a:pt x="11" y="9"/>
                    <a:pt x="15" y="2"/>
                  </a:cubicBezTo>
                  <a:cubicBezTo>
                    <a:pt x="16" y="1"/>
                    <a:pt x="15" y="0"/>
                    <a:pt x="1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1441"/>
            <p:cNvSpPr>
              <a:spLocks/>
            </p:cNvSpPr>
            <p:nvPr/>
          </p:nvSpPr>
          <p:spPr bwMode="auto">
            <a:xfrm>
              <a:off x="1303800" y="2863428"/>
              <a:ext cx="104916" cy="162622"/>
            </a:xfrm>
            <a:custGeom>
              <a:avLst/>
              <a:gdLst>
                <a:gd name="T0" fmla="*/ 8 w 10"/>
                <a:gd name="T1" fmla="*/ 1 h 15"/>
                <a:gd name="T2" fmla="*/ 0 w 10"/>
                <a:gd name="T3" fmla="*/ 14 h 15"/>
                <a:gd name="T4" fmla="*/ 2 w 10"/>
                <a:gd name="T5" fmla="*/ 14 h 15"/>
                <a:gd name="T6" fmla="*/ 9 w 10"/>
                <a:gd name="T7" fmla="*/ 2 h 15"/>
                <a:gd name="T8" fmla="*/ 8 w 10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8" y="1"/>
                  </a:moveTo>
                  <a:cubicBezTo>
                    <a:pt x="5" y="5"/>
                    <a:pt x="2" y="9"/>
                    <a:pt x="0" y="14"/>
                  </a:cubicBezTo>
                  <a:cubicBezTo>
                    <a:pt x="0" y="15"/>
                    <a:pt x="1" y="15"/>
                    <a:pt x="2" y="14"/>
                  </a:cubicBezTo>
                  <a:cubicBezTo>
                    <a:pt x="5" y="10"/>
                    <a:pt x="7" y="6"/>
                    <a:pt x="9" y="2"/>
                  </a:cubicBezTo>
                  <a:cubicBezTo>
                    <a:pt x="10" y="1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1607"/>
            <p:cNvSpPr>
              <a:spLocks noEditPoints="1"/>
            </p:cNvSpPr>
            <p:nvPr/>
          </p:nvSpPr>
          <p:spPr bwMode="auto">
            <a:xfrm>
              <a:off x="732003" y="2018847"/>
              <a:ext cx="676713" cy="1028183"/>
            </a:xfrm>
            <a:custGeom>
              <a:avLst/>
              <a:gdLst>
                <a:gd name="T0" fmla="*/ 45 w 63"/>
                <a:gd name="T1" fmla="*/ 2 h 95"/>
                <a:gd name="T2" fmla="*/ 18 w 63"/>
                <a:gd name="T3" fmla="*/ 1 h 95"/>
                <a:gd name="T4" fmla="*/ 12 w 63"/>
                <a:gd name="T5" fmla="*/ 42 h 95"/>
                <a:gd name="T6" fmla="*/ 24 w 63"/>
                <a:gd name="T7" fmla="*/ 53 h 95"/>
                <a:gd name="T8" fmla="*/ 11 w 63"/>
                <a:gd name="T9" fmla="*/ 63 h 95"/>
                <a:gd name="T10" fmla="*/ 7 w 63"/>
                <a:gd name="T11" fmla="*/ 95 h 95"/>
                <a:gd name="T12" fmla="*/ 62 w 63"/>
                <a:gd name="T13" fmla="*/ 91 h 95"/>
                <a:gd name="T14" fmla="*/ 46 w 63"/>
                <a:gd name="T15" fmla="*/ 62 h 95"/>
                <a:gd name="T16" fmla="*/ 39 w 63"/>
                <a:gd name="T17" fmla="*/ 52 h 95"/>
                <a:gd name="T18" fmla="*/ 51 w 63"/>
                <a:gd name="T19" fmla="*/ 22 h 95"/>
                <a:gd name="T20" fmla="*/ 37 w 63"/>
                <a:gd name="T21" fmla="*/ 9 h 95"/>
                <a:gd name="T22" fmla="*/ 34 w 63"/>
                <a:gd name="T23" fmla="*/ 15 h 95"/>
                <a:gd name="T24" fmla="*/ 28 w 63"/>
                <a:gd name="T25" fmla="*/ 15 h 95"/>
                <a:gd name="T26" fmla="*/ 25 w 63"/>
                <a:gd name="T27" fmla="*/ 12 h 95"/>
                <a:gd name="T28" fmla="*/ 28 w 63"/>
                <a:gd name="T29" fmla="*/ 7 h 95"/>
                <a:gd name="T30" fmla="*/ 34 w 63"/>
                <a:gd name="T31" fmla="*/ 5 h 95"/>
                <a:gd name="T32" fmla="*/ 36 w 63"/>
                <a:gd name="T33" fmla="*/ 8 h 95"/>
                <a:gd name="T34" fmla="*/ 32 w 63"/>
                <a:gd name="T35" fmla="*/ 14 h 95"/>
                <a:gd name="T36" fmla="*/ 29 w 63"/>
                <a:gd name="T37" fmla="*/ 11 h 95"/>
                <a:gd name="T38" fmla="*/ 30 w 63"/>
                <a:gd name="T39" fmla="*/ 9 h 95"/>
                <a:gd name="T40" fmla="*/ 32 w 63"/>
                <a:gd name="T41" fmla="*/ 8 h 95"/>
                <a:gd name="T42" fmla="*/ 34 w 63"/>
                <a:gd name="T43" fmla="*/ 11 h 95"/>
                <a:gd name="T44" fmla="*/ 47 w 63"/>
                <a:gd name="T45" fmla="*/ 20 h 95"/>
                <a:gd name="T46" fmla="*/ 41 w 63"/>
                <a:gd name="T47" fmla="*/ 50 h 95"/>
                <a:gd name="T48" fmla="*/ 45 w 63"/>
                <a:gd name="T49" fmla="*/ 31 h 95"/>
                <a:gd name="T50" fmla="*/ 26 w 63"/>
                <a:gd name="T51" fmla="*/ 21 h 95"/>
                <a:gd name="T52" fmla="*/ 20 w 63"/>
                <a:gd name="T53" fmla="*/ 49 h 95"/>
                <a:gd name="T54" fmla="*/ 15 w 63"/>
                <a:gd name="T55" fmla="*/ 20 h 95"/>
                <a:gd name="T56" fmla="*/ 33 w 63"/>
                <a:gd name="T57" fmla="*/ 20 h 95"/>
                <a:gd name="T58" fmla="*/ 47 w 63"/>
                <a:gd name="T59" fmla="*/ 20 h 95"/>
                <a:gd name="T60" fmla="*/ 47 w 63"/>
                <a:gd name="T61" fmla="*/ 20 h 95"/>
                <a:gd name="T62" fmla="*/ 18 w 63"/>
                <a:gd name="T63" fmla="*/ 19 h 95"/>
                <a:gd name="T64" fmla="*/ 42 w 63"/>
                <a:gd name="T65" fmla="*/ 3 h 95"/>
                <a:gd name="T66" fmla="*/ 38 w 63"/>
                <a:gd name="T67" fmla="*/ 17 h 95"/>
                <a:gd name="T68" fmla="*/ 30 w 63"/>
                <a:gd name="T69" fmla="*/ 72 h 95"/>
                <a:gd name="T70" fmla="*/ 38 w 63"/>
                <a:gd name="T71" fmla="*/ 63 h 95"/>
                <a:gd name="T72" fmla="*/ 41 w 63"/>
                <a:gd name="T73" fmla="*/ 65 h 95"/>
                <a:gd name="T74" fmla="*/ 21 w 63"/>
                <a:gd name="T75" fmla="*/ 66 h 95"/>
                <a:gd name="T76" fmla="*/ 15 w 63"/>
                <a:gd name="T77" fmla="*/ 63 h 95"/>
                <a:gd name="T78" fmla="*/ 22 w 63"/>
                <a:gd name="T79" fmla="*/ 61 h 95"/>
                <a:gd name="T80" fmla="*/ 29 w 63"/>
                <a:gd name="T81" fmla="*/ 68 h 95"/>
                <a:gd name="T82" fmla="*/ 24 w 63"/>
                <a:gd name="T83" fmla="*/ 60 h 95"/>
                <a:gd name="T84" fmla="*/ 34 w 63"/>
                <a:gd name="T85" fmla="*/ 56 h 95"/>
                <a:gd name="T86" fmla="*/ 59 w 63"/>
                <a:gd name="T87" fmla="*/ 91 h 95"/>
                <a:gd name="T88" fmla="*/ 19 w 63"/>
                <a:gd name="T89" fmla="*/ 93 h 95"/>
                <a:gd name="T90" fmla="*/ 12 w 63"/>
                <a:gd name="T91" fmla="*/ 65 h 95"/>
                <a:gd name="T92" fmla="*/ 19 w 63"/>
                <a:gd name="T93" fmla="*/ 68 h 95"/>
                <a:gd name="T94" fmla="*/ 31 w 63"/>
                <a:gd name="T95" fmla="*/ 91 h 95"/>
                <a:gd name="T96" fmla="*/ 52 w 63"/>
                <a:gd name="T97" fmla="*/ 72 h 95"/>
                <a:gd name="T98" fmla="*/ 60 w 63"/>
                <a:gd name="T99" fmla="*/ 84 h 95"/>
                <a:gd name="T100" fmla="*/ 39 w 63"/>
                <a:gd name="T101" fmla="*/ 47 h 95"/>
                <a:gd name="T102" fmla="*/ 19 w 63"/>
                <a:gd name="T103" fmla="*/ 36 h 95"/>
                <a:gd name="T104" fmla="*/ 36 w 63"/>
                <a:gd name="T105" fmla="*/ 30 h 95"/>
                <a:gd name="T106" fmla="*/ 39 w 63"/>
                <a:gd name="T107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" h="95">
                  <a:moveTo>
                    <a:pt x="51" y="22"/>
                  </a:moveTo>
                  <a:cubicBezTo>
                    <a:pt x="50" y="19"/>
                    <a:pt x="48" y="16"/>
                    <a:pt x="46" y="14"/>
                  </a:cubicBezTo>
                  <a:cubicBezTo>
                    <a:pt x="45" y="10"/>
                    <a:pt x="45" y="6"/>
                    <a:pt x="45" y="2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5" y="0"/>
                    <a:pt x="27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7" y="5"/>
                    <a:pt x="17" y="10"/>
                    <a:pt x="16" y="14"/>
                  </a:cubicBezTo>
                  <a:cubicBezTo>
                    <a:pt x="13" y="17"/>
                    <a:pt x="11" y="22"/>
                    <a:pt x="11" y="25"/>
                  </a:cubicBezTo>
                  <a:cubicBezTo>
                    <a:pt x="10" y="31"/>
                    <a:pt x="11" y="37"/>
                    <a:pt x="12" y="42"/>
                  </a:cubicBezTo>
                  <a:cubicBezTo>
                    <a:pt x="13" y="47"/>
                    <a:pt x="16" y="52"/>
                    <a:pt x="21" y="52"/>
                  </a:cubicBezTo>
                  <a:cubicBezTo>
                    <a:pt x="21" y="52"/>
                    <a:pt x="22" y="52"/>
                    <a:pt x="22" y="52"/>
                  </a:cubicBezTo>
                  <a:cubicBezTo>
                    <a:pt x="22" y="52"/>
                    <a:pt x="23" y="53"/>
                    <a:pt x="24" y="53"/>
                  </a:cubicBezTo>
                  <a:cubicBezTo>
                    <a:pt x="23" y="57"/>
                    <a:pt x="22" y="59"/>
                    <a:pt x="18" y="60"/>
                  </a:cubicBezTo>
                  <a:cubicBezTo>
                    <a:pt x="16" y="61"/>
                    <a:pt x="14" y="61"/>
                    <a:pt x="12" y="62"/>
                  </a:cubicBezTo>
                  <a:cubicBezTo>
                    <a:pt x="11" y="62"/>
                    <a:pt x="11" y="63"/>
                    <a:pt x="11" y="63"/>
                  </a:cubicBezTo>
                  <a:cubicBezTo>
                    <a:pt x="4" y="66"/>
                    <a:pt x="1" y="75"/>
                    <a:pt x="1" y="82"/>
                  </a:cubicBezTo>
                  <a:cubicBezTo>
                    <a:pt x="1" y="85"/>
                    <a:pt x="0" y="92"/>
                    <a:pt x="3" y="94"/>
                  </a:cubicBezTo>
                  <a:cubicBezTo>
                    <a:pt x="4" y="95"/>
                    <a:pt x="6" y="95"/>
                    <a:pt x="7" y="95"/>
                  </a:cubicBezTo>
                  <a:cubicBezTo>
                    <a:pt x="11" y="95"/>
                    <a:pt x="14" y="95"/>
                    <a:pt x="17" y="95"/>
                  </a:cubicBezTo>
                  <a:cubicBezTo>
                    <a:pt x="29" y="95"/>
                    <a:pt x="41" y="95"/>
                    <a:pt x="53" y="95"/>
                  </a:cubicBezTo>
                  <a:cubicBezTo>
                    <a:pt x="56" y="95"/>
                    <a:pt x="61" y="95"/>
                    <a:pt x="62" y="91"/>
                  </a:cubicBezTo>
                  <a:cubicBezTo>
                    <a:pt x="63" y="87"/>
                    <a:pt x="62" y="82"/>
                    <a:pt x="62" y="79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1" y="72"/>
                    <a:pt x="55" y="60"/>
                    <a:pt x="46" y="62"/>
                  </a:cubicBezTo>
                  <a:cubicBezTo>
                    <a:pt x="41" y="62"/>
                    <a:pt x="36" y="60"/>
                    <a:pt x="36" y="55"/>
                  </a:cubicBezTo>
                  <a:cubicBezTo>
                    <a:pt x="37" y="54"/>
                    <a:pt x="38" y="53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5" y="54"/>
                    <a:pt x="48" y="47"/>
                    <a:pt x="49" y="42"/>
                  </a:cubicBezTo>
                  <a:cubicBezTo>
                    <a:pt x="51" y="36"/>
                    <a:pt x="54" y="29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7" y="8"/>
                    <a:pt x="37" y="9"/>
                  </a:cubicBezTo>
                  <a:cubicBezTo>
                    <a:pt x="37" y="10"/>
                    <a:pt x="37" y="11"/>
                    <a:pt x="37" y="12"/>
                  </a:cubicBezTo>
                  <a:cubicBezTo>
                    <a:pt x="37" y="13"/>
                    <a:pt x="36" y="14"/>
                    <a:pt x="35" y="13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8" y="14"/>
                    <a:pt x="28" y="14"/>
                    <a:pt x="28" y="13"/>
                  </a:cubicBezTo>
                  <a:cubicBezTo>
                    <a:pt x="27" y="13"/>
                    <a:pt x="27" y="13"/>
                    <a:pt x="26" y="14"/>
                  </a:cubicBezTo>
                  <a:cubicBezTo>
                    <a:pt x="26" y="14"/>
                    <a:pt x="25" y="13"/>
                    <a:pt x="25" y="12"/>
                  </a:cubicBezTo>
                  <a:cubicBezTo>
                    <a:pt x="25" y="11"/>
                    <a:pt x="25" y="10"/>
                    <a:pt x="25" y="8"/>
                  </a:cubicBezTo>
                  <a:cubicBezTo>
                    <a:pt x="25" y="8"/>
                    <a:pt x="26" y="7"/>
                    <a:pt x="26" y="7"/>
                  </a:cubicBezTo>
                  <a:cubicBezTo>
                    <a:pt x="27" y="7"/>
                    <a:pt x="27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9" y="4"/>
                    <a:pt x="31" y="5"/>
                    <a:pt x="32" y="5"/>
                  </a:cubicBezTo>
                  <a:cubicBezTo>
                    <a:pt x="32" y="5"/>
                    <a:pt x="34" y="5"/>
                    <a:pt x="34" y="5"/>
                  </a:cubicBezTo>
                  <a:cubicBezTo>
                    <a:pt x="34" y="6"/>
                    <a:pt x="34" y="6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6" y="7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lose/>
                  <a:moveTo>
                    <a:pt x="32" y="11"/>
                  </a:moveTo>
                  <a:cubicBezTo>
                    <a:pt x="32" y="12"/>
                    <a:pt x="32" y="13"/>
                    <a:pt x="32" y="14"/>
                  </a:cubicBezTo>
                  <a:cubicBezTo>
                    <a:pt x="31" y="14"/>
                    <a:pt x="31" y="13"/>
                    <a:pt x="30" y="13"/>
                  </a:cubicBezTo>
                  <a:cubicBezTo>
                    <a:pt x="30" y="13"/>
                    <a:pt x="30" y="13"/>
                    <a:pt x="30" y="12"/>
                  </a:cubicBezTo>
                  <a:cubicBezTo>
                    <a:pt x="30" y="11"/>
                    <a:pt x="30" y="11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10"/>
                    <a:pt x="29" y="9"/>
                    <a:pt x="30" y="9"/>
                  </a:cubicBezTo>
                  <a:cubicBezTo>
                    <a:pt x="31" y="8"/>
                    <a:pt x="30" y="8"/>
                    <a:pt x="30" y="7"/>
                  </a:cubicBezTo>
                  <a:cubicBezTo>
                    <a:pt x="31" y="7"/>
                    <a:pt x="32" y="7"/>
                    <a:pt x="33" y="7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32" y="9"/>
                    <a:pt x="33" y="10"/>
                    <a:pt x="33" y="10"/>
                  </a:cubicBezTo>
                  <a:cubicBezTo>
                    <a:pt x="34" y="10"/>
                    <a:pt x="34" y="10"/>
                    <a:pt x="35" y="10"/>
                  </a:cubicBezTo>
                  <a:cubicBezTo>
                    <a:pt x="34" y="10"/>
                    <a:pt x="34" y="11"/>
                    <a:pt x="34" y="11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lose/>
                  <a:moveTo>
                    <a:pt x="47" y="20"/>
                  </a:moveTo>
                  <a:cubicBezTo>
                    <a:pt x="48" y="21"/>
                    <a:pt x="48" y="22"/>
                    <a:pt x="49" y="24"/>
                  </a:cubicBezTo>
                  <a:cubicBezTo>
                    <a:pt x="50" y="29"/>
                    <a:pt x="49" y="33"/>
                    <a:pt x="48" y="38"/>
                  </a:cubicBezTo>
                  <a:cubicBezTo>
                    <a:pt x="47" y="41"/>
                    <a:pt x="45" y="50"/>
                    <a:pt x="41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3" y="47"/>
                    <a:pt x="44" y="43"/>
                    <a:pt x="45" y="40"/>
                  </a:cubicBezTo>
                  <a:cubicBezTo>
                    <a:pt x="45" y="37"/>
                    <a:pt x="46" y="33"/>
                    <a:pt x="45" y="31"/>
                  </a:cubicBezTo>
                  <a:cubicBezTo>
                    <a:pt x="43" y="27"/>
                    <a:pt x="39" y="28"/>
                    <a:pt x="36" y="28"/>
                  </a:cubicBezTo>
                  <a:cubicBezTo>
                    <a:pt x="33" y="28"/>
                    <a:pt x="29" y="29"/>
                    <a:pt x="28" y="26"/>
                  </a:cubicBezTo>
                  <a:cubicBezTo>
                    <a:pt x="27" y="25"/>
                    <a:pt x="27" y="23"/>
                    <a:pt x="26" y="21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18" y="24"/>
                    <a:pt x="17" y="33"/>
                    <a:pt x="17" y="38"/>
                  </a:cubicBezTo>
                  <a:cubicBezTo>
                    <a:pt x="16" y="42"/>
                    <a:pt x="17" y="46"/>
                    <a:pt x="20" y="49"/>
                  </a:cubicBezTo>
                  <a:cubicBezTo>
                    <a:pt x="16" y="48"/>
                    <a:pt x="15" y="43"/>
                    <a:pt x="14" y="39"/>
                  </a:cubicBezTo>
                  <a:cubicBezTo>
                    <a:pt x="13" y="35"/>
                    <a:pt x="12" y="30"/>
                    <a:pt x="13" y="26"/>
                  </a:cubicBezTo>
                  <a:cubicBezTo>
                    <a:pt x="13" y="24"/>
                    <a:pt x="14" y="22"/>
                    <a:pt x="15" y="20"/>
                  </a:cubicBezTo>
                  <a:cubicBezTo>
                    <a:pt x="15" y="20"/>
                    <a:pt x="15" y="20"/>
                    <a:pt x="15" y="21"/>
                  </a:cubicBezTo>
                  <a:cubicBezTo>
                    <a:pt x="15" y="22"/>
                    <a:pt x="16" y="22"/>
                    <a:pt x="17" y="22"/>
                  </a:cubicBezTo>
                  <a:cubicBezTo>
                    <a:pt x="22" y="20"/>
                    <a:pt x="27" y="19"/>
                    <a:pt x="33" y="20"/>
                  </a:cubicBezTo>
                  <a:cubicBezTo>
                    <a:pt x="35" y="20"/>
                    <a:pt x="38" y="20"/>
                    <a:pt x="40" y="21"/>
                  </a:cubicBezTo>
                  <a:cubicBezTo>
                    <a:pt x="42" y="21"/>
                    <a:pt x="44" y="22"/>
                    <a:pt x="46" y="22"/>
                  </a:cubicBezTo>
                  <a:cubicBezTo>
                    <a:pt x="47" y="22"/>
                    <a:pt x="47" y="21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lose/>
                  <a:moveTo>
                    <a:pt x="38" y="17"/>
                  </a:moveTo>
                  <a:cubicBezTo>
                    <a:pt x="36" y="17"/>
                    <a:pt x="33" y="17"/>
                    <a:pt x="31" y="17"/>
                  </a:cubicBezTo>
                  <a:cubicBezTo>
                    <a:pt x="26" y="17"/>
                    <a:pt x="22" y="17"/>
                    <a:pt x="18" y="19"/>
                  </a:cubicBezTo>
                  <a:cubicBezTo>
                    <a:pt x="18" y="19"/>
                    <a:pt x="18" y="19"/>
                    <a:pt x="18" y="18"/>
                  </a:cubicBezTo>
                  <a:cubicBezTo>
                    <a:pt x="19" y="13"/>
                    <a:pt x="19" y="8"/>
                    <a:pt x="20" y="3"/>
                  </a:cubicBezTo>
                  <a:cubicBezTo>
                    <a:pt x="27" y="3"/>
                    <a:pt x="35" y="3"/>
                    <a:pt x="42" y="3"/>
                  </a:cubicBezTo>
                  <a:cubicBezTo>
                    <a:pt x="43" y="9"/>
                    <a:pt x="43" y="14"/>
                    <a:pt x="44" y="19"/>
                  </a:cubicBezTo>
                  <a:cubicBezTo>
                    <a:pt x="42" y="19"/>
                    <a:pt x="40" y="18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lose/>
                  <a:moveTo>
                    <a:pt x="29" y="68"/>
                  </a:moveTo>
                  <a:cubicBezTo>
                    <a:pt x="29" y="68"/>
                    <a:pt x="29" y="68"/>
                    <a:pt x="29" y="68"/>
                  </a:cubicBezTo>
                  <a:cubicBezTo>
                    <a:pt x="28" y="70"/>
                    <a:pt x="29" y="71"/>
                    <a:pt x="30" y="72"/>
                  </a:cubicBezTo>
                  <a:cubicBezTo>
                    <a:pt x="31" y="72"/>
                    <a:pt x="32" y="72"/>
                    <a:pt x="33" y="71"/>
                  </a:cubicBezTo>
                  <a:cubicBezTo>
                    <a:pt x="34" y="70"/>
                    <a:pt x="34" y="69"/>
                    <a:pt x="33" y="68"/>
                  </a:cubicBezTo>
                  <a:cubicBezTo>
                    <a:pt x="35" y="66"/>
                    <a:pt x="37" y="64"/>
                    <a:pt x="38" y="63"/>
                  </a:cubicBezTo>
                  <a:cubicBezTo>
                    <a:pt x="40" y="64"/>
                    <a:pt x="43" y="64"/>
                    <a:pt x="45" y="64"/>
                  </a:cubicBezTo>
                  <a:cubicBezTo>
                    <a:pt x="46" y="66"/>
                    <a:pt x="47" y="67"/>
                    <a:pt x="48" y="69"/>
                  </a:cubicBezTo>
                  <a:cubicBezTo>
                    <a:pt x="45" y="67"/>
                    <a:pt x="43" y="66"/>
                    <a:pt x="41" y="65"/>
                  </a:cubicBezTo>
                  <a:cubicBezTo>
                    <a:pt x="40" y="64"/>
                    <a:pt x="39" y="65"/>
                    <a:pt x="39" y="65"/>
                  </a:cubicBezTo>
                  <a:cubicBezTo>
                    <a:pt x="37" y="73"/>
                    <a:pt x="33" y="80"/>
                    <a:pt x="30" y="87"/>
                  </a:cubicBezTo>
                  <a:cubicBezTo>
                    <a:pt x="28" y="80"/>
                    <a:pt x="24" y="73"/>
                    <a:pt x="21" y="66"/>
                  </a:cubicBezTo>
                  <a:cubicBezTo>
                    <a:pt x="20" y="65"/>
                    <a:pt x="20" y="65"/>
                    <a:pt x="19" y="65"/>
                  </a:cubicBezTo>
                  <a:cubicBezTo>
                    <a:pt x="17" y="67"/>
                    <a:pt x="15" y="68"/>
                    <a:pt x="14" y="69"/>
                  </a:cubicBezTo>
                  <a:cubicBezTo>
                    <a:pt x="14" y="67"/>
                    <a:pt x="15" y="65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62"/>
                    <a:pt x="20" y="63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64"/>
                    <a:pt x="27" y="66"/>
                    <a:pt x="29" y="68"/>
                  </a:cubicBezTo>
                  <a:cubicBezTo>
                    <a:pt x="29" y="68"/>
                    <a:pt x="29" y="68"/>
                    <a:pt x="29" y="68"/>
                  </a:cubicBezTo>
                  <a:close/>
                  <a:moveTo>
                    <a:pt x="37" y="61"/>
                  </a:moveTo>
                  <a:cubicBezTo>
                    <a:pt x="35" y="63"/>
                    <a:pt x="33" y="65"/>
                    <a:pt x="31" y="67"/>
                  </a:cubicBezTo>
                  <a:cubicBezTo>
                    <a:pt x="29" y="65"/>
                    <a:pt x="26" y="62"/>
                    <a:pt x="24" y="60"/>
                  </a:cubicBezTo>
                  <a:cubicBezTo>
                    <a:pt x="24" y="60"/>
                    <a:pt x="24" y="60"/>
                    <a:pt x="23" y="60"/>
                  </a:cubicBezTo>
                  <a:cubicBezTo>
                    <a:pt x="25" y="58"/>
                    <a:pt x="25" y="56"/>
                    <a:pt x="26" y="55"/>
                  </a:cubicBezTo>
                  <a:cubicBezTo>
                    <a:pt x="28" y="56"/>
                    <a:pt x="31" y="57"/>
                    <a:pt x="34" y="56"/>
                  </a:cubicBezTo>
                  <a:cubicBezTo>
                    <a:pt x="34" y="58"/>
                    <a:pt x="35" y="60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lose/>
                  <a:moveTo>
                    <a:pt x="59" y="91"/>
                  </a:moveTo>
                  <a:cubicBezTo>
                    <a:pt x="57" y="93"/>
                    <a:pt x="53" y="92"/>
                    <a:pt x="50" y="92"/>
                  </a:cubicBezTo>
                  <a:cubicBezTo>
                    <a:pt x="45" y="92"/>
                    <a:pt x="40" y="92"/>
                    <a:pt x="35" y="92"/>
                  </a:cubicBezTo>
                  <a:cubicBezTo>
                    <a:pt x="29" y="93"/>
                    <a:pt x="24" y="93"/>
                    <a:pt x="19" y="93"/>
                  </a:cubicBezTo>
                  <a:cubicBezTo>
                    <a:pt x="16" y="93"/>
                    <a:pt x="14" y="93"/>
                    <a:pt x="11" y="93"/>
                  </a:cubicBezTo>
                  <a:cubicBezTo>
                    <a:pt x="8" y="93"/>
                    <a:pt x="5" y="94"/>
                    <a:pt x="4" y="90"/>
                  </a:cubicBezTo>
                  <a:cubicBezTo>
                    <a:pt x="1" y="82"/>
                    <a:pt x="4" y="69"/>
                    <a:pt x="12" y="65"/>
                  </a:cubicBezTo>
                  <a:cubicBezTo>
                    <a:pt x="12" y="67"/>
                    <a:pt x="11" y="69"/>
                    <a:pt x="10" y="72"/>
                  </a:cubicBezTo>
                  <a:cubicBezTo>
                    <a:pt x="10" y="73"/>
                    <a:pt x="11" y="74"/>
                    <a:pt x="12" y="73"/>
                  </a:cubicBezTo>
                  <a:cubicBezTo>
                    <a:pt x="15" y="71"/>
                    <a:pt x="17" y="70"/>
                    <a:pt x="19" y="68"/>
                  </a:cubicBezTo>
                  <a:cubicBezTo>
                    <a:pt x="23" y="75"/>
                    <a:pt x="26" y="82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1"/>
                    <a:pt x="31" y="93"/>
                    <a:pt x="31" y="91"/>
                  </a:cubicBezTo>
                  <a:cubicBezTo>
                    <a:pt x="35" y="84"/>
                    <a:pt x="38" y="76"/>
                    <a:pt x="41" y="68"/>
                  </a:cubicBezTo>
                  <a:cubicBezTo>
                    <a:pt x="44" y="70"/>
                    <a:pt x="47" y="71"/>
                    <a:pt x="50" y="73"/>
                  </a:cubicBezTo>
                  <a:cubicBezTo>
                    <a:pt x="51" y="74"/>
                    <a:pt x="52" y="73"/>
                    <a:pt x="52" y="72"/>
                  </a:cubicBezTo>
                  <a:cubicBezTo>
                    <a:pt x="51" y="69"/>
                    <a:pt x="50" y="67"/>
                    <a:pt x="48" y="64"/>
                  </a:cubicBezTo>
                  <a:cubicBezTo>
                    <a:pt x="52" y="65"/>
                    <a:pt x="55" y="69"/>
                    <a:pt x="57" y="72"/>
                  </a:cubicBezTo>
                  <a:cubicBezTo>
                    <a:pt x="59" y="76"/>
                    <a:pt x="59" y="80"/>
                    <a:pt x="60" y="84"/>
                  </a:cubicBezTo>
                  <a:cubicBezTo>
                    <a:pt x="60" y="86"/>
                    <a:pt x="60" y="89"/>
                    <a:pt x="59" y="91"/>
                  </a:cubicBezTo>
                  <a:cubicBezTo>
                    <a:pt x="59" y="91"/>
                    <a:pt x="59" y="91"/>
                    <a:pt x="59" y="91"/>
                  </a:cubicBezTo>
                  <a:close/>
                  <a:moveTo>
                    <a:pt x="39" y="47"/>
                  </a:moveTo>
                  <a:cubicBezTo>
                    <a:pt x="37" y="50"/>
                    <a:pt x="34" y="55"/>
                    <a:pt x="30" y="54"/>
                  </a:cubicBezTo>
                  <a:cubicBezTo>
                    <a:pt x="26" y="53"/>
                    <a:pt x="23" y="50"/>
                    <a:pt x="21" y="47"/>
                  </a:cubicBezTo>
                  <a:cubicBezTo>
                    <a:pt x="19" y="44"/>
                    <a:pt x="19" y="40"/>
                    <a:pt x="19" y="36"/>
                  </a:cubicBezTo>
                  <a:cubicBezTo>
                    <a:pt x="20" y="32"/>
                    <a:pt x="20" y="25"/>
                    <a:pt x="25" y="24"/>
                  </a:cubicBezTo>
                  <a:cubicBezTo>
                    <a:pt x="25" y="26"/>
                    <a:pt x="25" y="28"/>
                    <a:pt x="27" y="29"/>
                  </a:cubicBezTo>
                  <a:cubicBezTo>
                    <a:pt x="29" y="31"/>
                    <a:pt x="34" y="30"/>
                    <a:pt x="36" y="30"/>
                  </a:cubicBezTo>
                  <a:cubicBezTo>
                    <a:pt x="38" y="30"/>
                    <a:pt x="41" y="30"/>
                    <a:pt x="42" y="32"/>
                  </a:cubicBezTo>
                  <a:cubicBezTo>
                    <a:pt x="43" y="33"/>
                    <a:pt x="43" y="36"/>
                    <a:pt x="42" y="37"/>
                  </a:cubicBezTo>
                  <a:cubicBezTo>
                    <a:pt x="42" y="41"/>
                    <a:pt x="41" y="44"/>
                    <a:pt x="39" y="47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3" name="Group 1272"/>
          <p:cNvGrpSpPr/>
          <p:nvPr/>
        </p:nvGrpSpPr>
        <p:grpSpPr>
          <a:xfrm>
            <a:off x="6712176" y="4593467"/>
            <a:ext cx="817531" cy="650309"/>
            <a:chOff x="6096000" y="3780667"/>
            <a:chExt cx="2105755" cy="1675032"/>
          </a:xfrm>
        </p:grpSpPr>
        <p:sp>
          <p:nvSpPr>
            <p:cNvPr id="1126" name="Freeform 1657"/>
            <p:cNvSpPr>
              <a:spLocks/>
            </p:cNvSpPr>
            <p:nvPr/>
          </p:nvSpPr>
          <p:spPr bwMode="auto">
            <a:xfrm>
              <a:off x="6893612" y="4480589"/>
              <a:ext cx="131613" cy="11964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5 h 5"/>
                <a:gd name="T4" fmla="*/ 3 w 5"/>
                <a:gd name="T5" fmla="*/ 3 h 5"/>
                <a:gd name="T6" fmla="*/ 5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3" y="1"/>
                    <a:pt x="2" y="3"/>
                    <a:pt x="0" y="5"/>
                  </a:cubicBezTo>
                  <a:cubicBezTo>
                    <a:pt x="1" y="4"/>
                    <a:pt x="2" y="4"/>
                    <a:pt x="3" y="3"/>
                  </a:cubicBezTo>
                  <a:cubicBezTo>
                    <a:pt x="4" y="2"/>
                    <a:pt x="4" y="1"/>
                    <a:pt x="5" y="0"/>
                  </a:cubicBezTo>
                  <a:close/>
                </a:path>
              </a:pathLst>
            </a:custGeom>
            <a:solidFill>
              <a:srgbClr val="E3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1670"/>
            <p:cNvSpPr>
              <a:spLocks/>
            </p:cNvSpPr>
            <p:nvPr/>
          </p:nvSpPr>
          <p:spPr bwMode="auto">
            <a:xfrm>
              <a:off x="6977367" y="4265228"/>
              <a:ext cx="143574" cy="167503"/>
            </a:xfrm>
            <a:custGeom>
              <a:avLst/>
              <a:gdLst>
                <a:gd name="T0" fmla="*/ 4 w 6"/>
                <a:gd name="T1" fmla="*/ 1 h 7"/>
                <a:gd name="T2" fmla="*/ 2 w 6"/>
                <a:gd name="T3" fmla="*/ 3 h 7"/>
                <a:gd name="T4" fmla="*/ 0 w 6"/>
                <a:gd name="T5" fmla="*/ 5 h 7"/>
                <a:gd name="T6" fmla="*/ 2 w 6"/>
                <a:gd name="T7" fmla="*/ 6 h 7"/>
                <a:gd name="T8" fmla="*/ 3 w 6"/>
                <a:gd name="T9" fmla="*/ 4 h 7"/>
                <a:gd name="T10" fmla="*/ 5 w 6"/>
                <a:gd name="T11" fmla="*/ 2 h 7"/>
                <a:gd name="T12" fmla="*/ 4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3" y="1"/>
                    <a:pt x="3" y="2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6"/>
                    <a:pt x="1" y="7"/>
                    <a:pt x="2" y="6"/>
                  </a:cubicBezTo>
                  <a:cubicBezTo>
                    <a:pt x="2" y="6"/>
                    <a:pt x="3" y="5"/>
                    <a:pt x="3" y="4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Freeform 1671"/>
            <p:cNvSpPr>
              <a:spLocks/>
            </p:cNvSpPr>
            <p:nvPr/>
          </p:nvSpPr>
          <p:spPr bwMode="auto">
            <a:xfrm>
              <a:off x="6678251" y="4528447"/>
              <a:ext cx="167503" cy="203401"/>
            </a:xfrm>
            <a:custGeom>
              <a:avLst/>
              <a:gdLst>
                <a:gd name="T0" fmla="*/ 5 w 7"/>
                <a:gd name="T1" fmla="*/ 1 h 8"/>
                <a:gd name="T2" fmla="*/ 3 w 7"/>
                <a:gd name="T3" fmla="*/ 4 h 8"/>
                <a:gd name="T4" fmla="*/ 0 w 7"/>
                <a:gd name="T5" fmla="*/ 6 h 8"/>
                <a:gd name="T6" fmla="*/ 2 w 7"/>
                <a:gd name="T7" fmla="*/ 7 h 8"/>
                <a:gd name="T8" fmla="*/ 4 w 7"/>
                <a:gd name="T9" fmla="*/ 5 h 8"/>
                <a:gd name="T10" fmla="*/ 6 w 7"/>
                <a:gd name="T11" fmla="*/ 3 h 8"/>
                <a:gd name="T12" fmla="*/ 5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1"/>
                  </a:moveTo>
                  <a:cubicBezTo>
                    <a:pt x="4" y="2"/>
                    <a:pt x="3" y="3"/>
                    <a:pt x="3" y="4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3" y="7"/>
                    <a:pt x="3" y="6"/>
                    <a:pt x="4" y="5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7" y="2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Freeform 1672"/>
            <p:cNvSpPr>
              <a:spLocks/>
            </p:cNvSpPr>
            <p:nvPr/>
          </p:nvSpPr>
          <p:spPr bwMode="auto">
            <a:xfrm>
              <a:off x="7001296" y="4241299"/>
              <a:ext cx="239290" cy="287148"/>
            </a:xfrm>
            <a:custGeom>
              <a:avLst/>
              <a:gdLst>
                <a:gd name="T0" fmla="*/ 8 w 10"/>
                <a:gd name="T1" fmla="*/ 1 h 12"/>
                <a:gd name="T2" fmla="*/ 4 w 10"/>
                <a:gd name="T3" fmla="*/ 6 h 12"/>
                <a:gd name="T4" fmla="*/ 0 w 10"/>
                <a:gd name="T5" fmla="*/ 11 h 12"/>
                <a:gd name="T6" fmla="*/ 1 w 10"/>
                <a:gd name="T7" fmla="*/ 12 h 12"/>
                <a:gd name="T8" fmla="*/ 5 w 10"/>
                <a:gd name="T9" fmla="*/ 8 h 12"/>
                <a:gd name="T10" fmla="*/ 9 w 10"/>
                <a:gd name="T11" fmla="*/ 3 h 12"/>
                <a:gd name="T12" fmla="*/ 8 w 10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8" y="1"/>
                  </a:moveTo>
                  <a:cubicBezTo>
                    <a:pt x="7" y="3"/>
                    <a:pt x="5" y="4"/>
                    <a:pt x="4" y="6"/>
                  </a:cubicBezTo>
                  <a:cubicBezTo>
                    <a:pt x="3" y="8"/>
                    <a:pt x="1" y="9"/>
                    <a:pt x="0" y="11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3" y="11"/>
                    <a:pt x="4" y="9"/>
                    <a:pt x="5" y="8"/>
                  </a:cubicBezTo>
                  <a:cubicBezTo>
                    <a:pt x="7" y="6"/>
                    <a:pt x="8" y="4"/>
                    <a:pt x="9" y="3"/>
                  </a:cubicBezTo>
                  <a:cubicBezTo>
                    <a:pt x="10" y="2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1673"/>
            <p:cNvSpPr>
              <a:spLocks/>
            </p:cNvSpPr>
            <p:nvPr/>
          </p:nvSpPr>
          <p:spPr bwMode="auto">
            <a:xfrm>
              <a:off x="6702180" y="4552376"/>
              <a:ext cx="275188" cy="299117"/>
            </a:xfrm>
            <a:custGeom>
              <a:avLst/>
              <a:gdLst>
                <a:gd name="T0" fmla="*/ 9 w 11"/>
                <a:gd name="T1" fmla="*/ 1 h 12"/>
                <a:gd name="T2" fmla="*/ 4 w 11"/>
                <a:gd name="T3" fmla="*/ 5 h 12"/>
                <a:gd name="T4" fmla="*/ 1 w 11"/>
                <a:gd name="T5" fmla="*/ 10 h 12"/>
                <a:gd name="T6" fmla="*/ 2 w 11"/>
                <a:gd name="T7" fmla="*/ 11 h 12"/>
                <a:gd name="T8" fmla="*/ 6 w 11"/>
                <a:gd name="T9" fmla="*/ 7 h 12"/>
                <a:gd name="T10" fmla="*/ 10 w 11"/>
                <a:gd name="T11" fmla="*/ 2 h 12"/>
                <a:gd name="T12" fmla="*/ 9 w 11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9" y="1"/>
                  </a:moveTo>
                  <a:cubicBezTo>
                    <a:pt x="7" y="2"/>
                    <a:pt x="6" y="4"/>
                    <a:pt x="4" y="5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0" y="11"/>
                    <a:pt x="1" y="12"/>
                    <a:pt x="2" y="11"/>
                  </a:cubicBezTo>
                  <a:cubicBezTo>
                    <a:pt x="4" y="10"/>
                    <a:pt x="5" y="8"/>
                    <a:pt x="6" y="7"/>
                  </a:cubicBezTo>
                  <a:cubicBezTo>
                    <a:pt x="7" y="5"/>
                    <a:pt x="9" y="4"/>
                    <a:pt x="10" y="2"/>
                  </a:cubicBezTo>
                  <a:cubicBezTo>
                    <a:pt x="11" y="1"/>
                    <a:pt x="10" y="0"/>
                    <a:pt x="9" y="1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1674"/>
            <p:cNvSpPr>
              <a:spLocks/>
            </p:cNvSpPr>
            <p:nvPr/>
          </p:nvSpPr>
          <p:spPr bwMode="auto">
            <a:xfrm>
              <a:off x="6821825" y="4360944"/>
              <a:ext cx="490549" cy="514478"/>
            </a:xfrm>
            <a:custGeom>
              <a:avLst/>
              <a:gdLst>
                <a:gd name="T0" fmla="*/ 17 w 20"/>
                <a:gd name="T1" fmla="*/ 0 h 21"/>
                <a:gd name="T2" fmla="*/ 0 w 20"/>
                <a:gd name="T3" fmla="*/ 19 h 21"/>
                <a:gd name="T4" fmla="*/ 2 w 20"/>
                <a:gd name="T5" fmla="*/ 20 h 21"/>
                <a:gd name="T6" fmla="*/ 19 w 20"/>
                <a:gd name="T7" fmla="*/ 2 h 21"/>
                <a:gd name="T8" fmla="*/ 17 w 2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7" y="0"/>
                  </a:moveTo>
                  <a:cubicBezTo>
                    <a:pt x="12" y="6"/>
                    <a:pt x="5" y="12"/>
                    <a:pt x="0" y="19"/>
                  </a:cubicBezTo>
                  <a:cubicBezTo>
                    <a:pt x="0" y="20"/>
                    <a:pt x="1" y="21"/>
                    <a:pt x="2" y="20"/>
                  </a:cubicBezTo>
                  <a:cubicBezTo>
                    <a:pt x="8" y="15"/>
                    <a:pt x="13" y="8"/>
                    <a:pt x="19" y="2"/>
                  </a:cubicBezTo>
                  <a:cubicBezTo>
                    <a:pt x="20" y="1"/>
                    <a:pt x="18" y="0"/>
                    <a:pt x="17" y="0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1675"/>
            <p:cNvSpPr>
              <a:spLocks/>
            </p:cNvSpPr>
            <p:nvPr/>
          </p:nvSpPr>
          <p:spPr bwMode="auto">
            <a:xfrm>
              <a:off x="6917541" y="4528447"/>
              <a:ext cx="370904" cy="394833"/>
            </a:xfrm>
            <a:custGeom>
              <a:avLst/>
              <a:gdLst>
                <a:gd name="T0" fmla="*/ 13 w 15"/>
                <a:gd name="T1" fmla="*/ 1 h 16"/>
                <a:gd name="T2" fmla="*/ 7 w 15"/>
                <a:gd name="T3" fmla="*/ 8 h 16"/>
                <a:gd name="T4" fmla="*/ 1 w 15"/>
                <a:gd name="T5" fmla="*/ 14 h 16"/>
                <a:gd name="T6" fmla="*/ 2 w 15"/>
                <a:gd name="T7" fmla="*/ 16 h 16"/>
                <a:gd name="T8" fmla="*/ 8 w 15"/>
                <a:gd name="T9" fmla="*/ 9 h 16"/>
                <a:gd name="T10" fmla="*/ 15 w 15"/>
                <a:gd name="T11" fmla="*/ 2 h 16"/>
                <a:gd name="T12" fmla="*/ 13 w 15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13" y="1"/>
                  </a:moveTo>
                  <a:cubicBezTo>
                    <a:pt x="11" y="3"/>
                    <a:pt x="9" y="6"/>
                    <a:pt x="7" y="8"/>
                  </a:cubicBezTo>
                  <a:cubicBezTo>
                    <a:pt x="5" y="10"/>
                    <a:pt x="3" y="12"/>
                    <a:pt x="1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5" y="14"/>
                    <a:pt x="6" y="12"/>
                    <a:pt x="8" y="9"/>
                  </a:cubicBezTo>
                  <a:cubicBezTo>
                    <a:pt x="11" y="7"/>
                    <a:pt x="13" y="5"/>
                    <a:pt x="15" y="2"/>
                  </a:cubicBezTo>
                  <a:cubicBezTo>
                    <a:pt x="15" y="1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1676"/>
            <p:cNvSpPr>
              <a:spLocks/>
            </p:cNvSpPr>
            <p:nvPr/>
          </p:nvSpPr>
          <p:spPr bwMode="auto">
            <a:xfrm>
              <a:off x="6941470" y="4552376"/>
              <a:ext cx="526439" cy="598226"/>
            </a:xfrm>
            <a:custGeom>
              <a:avLst/>
              <a:gdLst>
                <a:gd name="T0" fmla="*/ 19 w 21"/>
                <a:gd name="T1" fmla="*/ 1 h 24"/>
                <a:gd name="T2" fmla="*/ 0 w 21"/>
                <a:gd name="T3" fmla="*/ 22 h 24"/>
                <a:gd name="T4" fmla="*/ 2 w 21"/>
                <a:gd name="T5" fmla="*/ 23 h 24"/>
                <a:gd name="T6" fmla="*/ 20 w 21"/>
                <a:gd name="T7" fmla="*/ 2 h 24"/>
                <a:gd name="T8" fmla="*/ 19 w 2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19" y="1"/>
                  </a:moveTo>
                  <a:cubicBezTo>
                    <a:pt x="13" y="7"/>
                    <a:pt x="5" y="14"/>
                    <a:pt x="0" y="22"/>
                  </a:cubicBezTo>
                  <a:cubicBezTo>
                    <a:pt x="0" y="23"/>
                    <a:pt x="1" y="24"/>
                    <a:pt x="2" y="23"/>
                  </a:cubicBezTo>
                  <a:cubicBezTo>
                    <a:pt x="8" y="16"/>
                    <a:pt x="14" y="9"/>
                    <a:pt x="20" y="2"/>
                  </a:cubicBezTo>
                  <a:cubicBezTo>
                    <a:pt x="21" y="1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1677"/>
            <p:cNvSpPr>
              <a:spLocks/>
            </p:cNvSpPr>
            <p:nvPr/>
          </p:nvSpPr>
          <p:spPr bwMode="auto">
            <a:xfrm>
              <a:off x="7312374" y="4576305"/>
              <a:ext cx="275188" cy="323046"/>
            </a:xfrm>
            <a:custGeom>
              <a:avLst/>
              <a:gdLst>
                <a:gd name="T0" fmla="*/ 9 w 11"/>
                <a:gd name="T1" fmla="*/ 1 h 13"/>
                <a:gd name="T2" fmla="*/ 5 w 11"/>
                <a:gd name="T3" fmla="*/ 6 h 13"/>
                <a:gd name="T4" fmla="*/ 1 w 11"/>
                <a:gd name="T5" fmla="*/ 11 h 13"/>
                <a:gd name="T6" fmla="*/ 2 w 11"/>
                <a:gd name="T7" fmla="*/ 12 h 13"/>
                <a:gd name="T8" fmla="*/ 6 w 11"/>
                <a:gd name="T9" fmla="*/ 7 h 13"/>
                <a:gd name="T10" fmla="*/ 10 w 11"/>
                <a:gd name="T11" fmla="*/ 2 h 13"/>
                <a:gd name="T12" fmla="*/ 9 w 11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9" y="1"/>
                  </a:moveTo>
                  <a:cubicBezTo>
                    <a:pt x="7" y="2"/>
                    <a:pt x="6" y="4"/>
                    <a:pt x="5" y="6"/>
                  </a:cubicBezTo>
                  <a:cubicBezTo>
                    <a:pt x="3" y="7"/>
                    <a:pt x="2" y="9"/>
                    <a:pt x="1" y="11"/>
                  </a:cubicBezTo>
                  <a:cubicBezTo>
                    <a:pt x="0" y="12"/>
                    <a:pt x="1" y="13"/>
                    <a:pt x="2" y="12"/>
                  </a:cubicBezTo>
                  <a:cubicBezTo>
                    <a:pt x="4" y="11"/>
                    <a:pt x="5" y="9"/>
                    <a:pt x="6" y="7"/>
                  </a:cubicBezTo>
                  <a:cubicBezTo>
                    <a:pt x="8" y="5"/>
                    <a:pt x="9" y="4"/>
                    <a:pt x="10" y="2"/>
                  </a:cubicBezTo>
                  <a:cubicBezTo>
                    <a:pt x="11" y="1"/>
                    <a:pt x="10" y="0"/>
                    <a:pt x="9" y="1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Freeform 1678"/>
            <p:cNvSpPr>
              <a:spLocks/>
            </p:cNvSpPr>
            <p:nvPr/>
          </p:nvSpPr>
          <p:spPr bwMode="auto">
            <a:xfrm>
              <a:off x="7073083" y="4875422"/>
              <a:ext cx="263219" cy="323046"/>
            </a:xfrm>
            <a:custGeom>
              <a:avLst/>
              <a:gdLst>
                <a:gd name="T0" fmla="*/ 8 w 11"/>
                <a:gd name="T1" fmla="*/ 1 h 13"/>
                <a:gd name="T2" fmla="*/ 4 w 11"/>
                <a:gd name="T3" fmla="*/ 6 h 13"/>
                <a:gd name="T4" fmla="*/ 1 w 11"/>
                <a:gd name="T5" fmla="*/ 11 h 13"/>
                <a:gd name="T6" fmla="*/ 2 w 11"/>
                <a:gd name="T7" fmla="*/ 12 h 13"/>
                <a:gd name="T8" fmla="*/ 6 w 11"/>
                <a:gd name="T9" fmla="*/ 7 h 13"/>
                <a:gd name="T10" fmla="*/ 10 w 11"/>
                <a:gd name="T11" fmla="*/ 3 h 13"/>
                <a:gd name="T12" fmla="*/ 8 w 11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8" y="1"/>
                  </a:moveTo>
                  <a:cubicBezTo>
                    <a:pt x="7" y="3"/>
                    <a:pt x="6" y="4"/>
                    <a:pt x="4" y="6"/>
                  </a:cubicBezTo>
                  <a:cubicBezTo>
                    <a:pt x="3" y="8"/>
                    <a:pt x="2" y="9"/>
                    <a:pt x="1" y="11"/>
                  </a:cubicBezTo>
                  <a:cubicBezTo>
                    <a:pt x="0" y="12"/>
                    <a:pt x="1" y="13"/>
                    <a:pt x="2" y="12"/>
                  </a:cubicBezTo>
                  <a:cubicBezTo>
                    <a:pt x="4" y="11"/>
                    <a:pt x="5" y="9"/>
                    <a:pt x="6" y="7"/>
                  </a:cubicBezTo>
                  <a:cubicBezTo>
                    <a:pt x="7" y="6"/>
                    <a:pt x="9" y="4"/>
                    <a:pt x="10" y="3"/>
                  </a:cubicBezTo>
                  <a:cubicBezTo>
                    <a:pt x="11" y="2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1679"/>
            <p:cNvSpPr>
              <a:spLocks/>
            </p:cNvSpPr>
            <p:nvPr/>
          </p:nvSpPr>
          <p:spPr bwMode="auto">
            <a:xfrm>
              <a:off x="7443980" y="4731848"/>
              <a:ext cx="143574" cy="167503"/>
            </a:xfrm>
            <a:custGeom>
              <a:avLst/>
              <a:gdLst>
                <a:gd name="T0" fmla="*/ 4 w 6"/>
                <a:gd name="T1" fmla="*/ 1 h 7"/>
                <a:gd name="T2" fmla="*/ 2 w 6"/>
                <a:gd name="T3" fmla="*/ 3 h 7"/>
                <a:gd name="T4" fmla="*/ 0 w 6"/>
                <a:gd name="T5" fmla="*/ 5 h 7"/>
                <a:gd name="T6" fmla="*/ 1 w 6"/>
                <a:gd name="T7" fmla="*/ 6 h 7"/>
                <a:gd name="T8" fmla="*/ 3 w 6"/>
                <a:gd name="T9" fmla="*/ 5 h 7"/>
                <a:gd name="T10" fmla="*/ 5 w 6"/>
                <a:gd name="T11" fmla="*/ 3 h 7"/>
                <a:gd name="T12" fmla="*/ 4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3" y="2"/>
                    <a:pt x="3" y="3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6"/>
                    <a:pt x="1" y="7"/>
                    <a:pt x="1" y="6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4" y="4"/>
                    <a:pt x="5" y="3"/>
                    <a:pt x="5" y="3"/>
                  </a:cubicBezTo>
                  <a:cubicBezTo>
                    <a:pt x="6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1680"/>
            <p:cNvSpPr>
              <a:spLocks/>
            </p:cNvSpPr>
            <p:nvPr/>
          </p:nvSpPr>
          <p:spPr bwMode="auto">
            <a:xfrm>
              <a:off x="7216658" y="5102744"/>
              <a:ext cx="71787" cy="71787"/>
            </a:xfrm>
            <a:custGeom>
              <a:avLst/>
              <a:gdLst>
                <a:gd name="T0" fmla="*/ 2 w 3"/>
                <a:gd name="T1" fmla="*/ 0 h 3"/>
                <a:gd name="T2" fmla="*/ 1 w 3"/>
                <a:gd name="T3" fmla="*/ 0 h 3"/>
                <a:gd name="T4" fmla="*/ 0 w 3"/>
                <a:gd name="T5" fmla="*/ 2 h 3"/>
                <a:gd name="T6" fmla="*/ 1 w 3"/>
                <a:gd name="T7" fmla="*/ 2 h 3"/>
                <a:gd name="T8" fmla="*/ 2 w 3"/>
                <a:gd name="T9" fmla="*/ 1 h 3"/>
                <a:gd name="T10" fmla="*/ 2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86B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1681"/>
            <p:cNvSpPr>
              <a:spLocks noEditPoints="1"/>
            </p:cNvSpPr>
            <p:nvPr/>
          </p:nvSpPr>
          <p:spPr bwMode="auto">
            <a:xfrm>
              <a:off x="6096000" y="3780667"/>
              <a:ext cx="2105755" cy="1675032"/>
            </a:xfrm>
            <a:custGeom>
              <a:avLst/>
              <a:gdLst>
                <a:gd name="T0" fmla="*/ 81 w 86"/>
                <a:gd name="T1" fmla="*/ 13 h 68"/>
                <a:gd name="T2" fmla="*/ 61 w 86"/>
                <a:gd name="T3" fmla="*/ 12 h 68"/>
                <a:gd name="T4" fmla="*/ 52 w 86"/>
                <a:gd name="T5" fmla="*/ 1 h 68"/>
                <a:gd name="T6" fmla="*/ 36 w 86"/>
                <a:gd name="T7" fmla="*/ 1 h 68"/>
                <a:gd name="T8" fmla="*/ 27 w 86"/>
                <a:gd name="T9" fmla="*/ 12 h 68"/>
                <a:gd name="T10" fmla="*/ 21 w 86"/>
                <a:gd name="T11" fmla="*/ 12 h 68"/>
                <a:gd name="T12" fmla="*/ 1 w 86"/>
                <a:gd name="T13" fmla="*/ 19 h 68"/>
                <a:gd name="T14" fmla="*/ 1 w 86"/>
                <a:gd name="T15" fmla="*/ 49 h 68"/>
                <a:gd name="T16" fmla="*/ 9 w 86"/>
                <a:gd name="T17" fmla="*/ 67 h 68"/>
                <a:gd name="T18" fmla="*/ 57 w 86"/>
                <a:gd name="T19" fmla="*/ 68 h 68"/>
                <a:gd name="T20" fmla="*/ 84 w 86"/>
                <a:gd name="T21" fmla="*/ 66 h 68"/>
                <a:gd name="T22" fmla="*/ 86 w 86"/>
                <a:gd name="T23" fmla="*/ 39 h 68"/>
                <a:gd name="T24" fmla="*/ 86 w 86"/>
                <a:gd name="T25" fmla="*/ 21 h 68"/>
                <a:gd name="T26" fmla="*/ 62 w 86"/>
                <a:gd name="T27" fmla="*/ 33 h 68"/>
                <a:gd name="T28" fmla="*/ 60 w 86"/>
                <a:gd name="T29" fmla="*/ 47 h 68"/>
                <a:gd name="T30" fmla="*/ 51 w 86"/>
                <a:gd name="T31" fmla="*/ 58 h 68"/>
                <a:gd name="T32" fmla="*/ 41 w 86"/>
                <a:gd name="T33" fmla="*/ 59 h 68"/>
                <a:gd name="T34" fmla="*/ 36 w 86"/>
                <a:gd name="T35" fmla="*/ 54 h 68"/>
                <a:gd name="T36" fmla="*/ 25 w 86"/>
                <a:gd name="T37" fmla="*/ 47 h 68"/>
                <a:gd name="T38" fmla="*/ 25 w 86"/>
                <a:gd name="T39" fmla="*/ 37 h 68"/>
                <a:gd name="T40" fmla="*/ 30 w 86"/>
                <a:gd name="T41" fmla="*/ 31 h 68"/>
                <a:gd name="T42" fmla="*/ 36 w 86"/>
                <a:gd name="T43" fmla="*/ 25 h 68"/>
                <a:gd name="T44" fmla="*/ 37 w 86"/>
                <a:gd name="T45" fmla="*/ 21 h 68"/>
                <a:gd name="T46" fmla="*/ 51 w 86"/>
                <a:gd name="T47" fmla="*/ 22 h 68"/>
                <a:gd name="T48" fmla="*/ 61 w 86"/>
                <a:gd name="T49" fmla="*/ 32 h 68"/>
                <a:gd name="T50" fmla="*/ 49 w 86"/>
                <a:gd name="T51" fmla="*/ 44 h 68"/>
                <a:gd name="T52" fmla="*/ 48 w 86"/>
                <a:gd name="T53" fmla="*/ 56 h 68"/>
                <a:gd name="T54" fmla="*/ 39 w 86"/>
                <a:gd name="T55" fmla="*/ 56 h 68"/>
                <a:gd name="T56" fmla="*/ 39 w 86"/>
                <a:gd name="T57" fmla="*/ 46 h 68"/>
                <a:gd name="T58" fmla="*/ 27 w 86"/>
                <a:gd name="T59" fmla="*/ 44 h 68"/>
                <a:gd name="T60" fmla="*/ 28 w 86"/>
                <a:gd name="T61" fmla="*/ 35 h 68"/>
                <a:gd name="T62" fmla="*/ 32 w 86"/>
                <a:gd name="T63" fmla="*/ 34 h 68"/>
                <a:gd name="T64" fmla="*/ 39 w 86"/>
                <a:gd name="T65" fmla="*/ 34 h 68"/>
                <a:gd name="T66" fmla="*/ 39 w 86"/>
                <a:gd name="T67" fmla="*/ 23 h 68"/>
                <a:gd name="T68" fmla="*/ 48 w 86"/>
                <a:gd name="T69" fmla="*/ 33 h 68"/>
                <a:gd name="T70" fmla="*/ 60 w 86"/>
                <a:gd name="T71" fmla="*/ 35 h 68"/>
                <a:gd name="T72" fmla="*/ 49 w 86"/>
                <a:gd name="T73" fmla="*/ 44 h 68"/>
                <a:gd name="T74" fmla="*/ 30 w 86"/>
                <a:gd name="T75" fmla="*/ 6 h 68"/>
                <a:gd name="T76" fmla="*/ 45 w 86"/>
                <a:gd name="T77" fmla="*/ 3 h 68"/>
                <a:gd name="T78" fmla="*/ 58 w 86"/>
                <a:gd name="T79" fmla="*/ 7 h 68"/>
                <a:gd name="T80" fmla="*/ 57 w 86"/>
                <a:gd name="T81" fmla="*/ 12 h 68"/>
                <a:gd name="T82" fmla="*/ 44 w 86"/>
                <a:gd name="T83" fmla="*/ 4 h 68"/>
                <a:gd name="T84" fmla="*/ 31 w 86"/>
                <a:gd name="T85" fmla="*/ 12 h 68"/>
                <a:gd name="T86" fmla="*/ 29 w 86"/>
                <a:gd name="T87" fmla="*/ 12 h 68"/>
                <a:gd name="T88" fmla="*/ 30 w 86"/>
                <a:gd name="T89" fmla="*/ 6 h 68"/>
                <a:gd name="T90" fmla="*/ 33 w 86"/>
                <a:gd name="T91" fmla="*/ 8 h 68"/>
                <a:gd name="T92" fmla="*/ 43 w 86"/>
                <a:gd name="T93" fmla="*/ 7 h 68"/>
                <a:gd name="T94" fmla="*/ 54 w 86"/>
                <a:gd name="T95" fmla="*/ 9 h 68"/>
                <a:gd name="T96" fmla="*/ 51 w 86"/>
                <a:gd name="T97" fmla="*/ 13 h 68"/>
                <a:gd name="T98" fmla="*/ 33 w 86"/>
                <a:gd name="T99" fmla="*/ 12 h 68"/>
                <a:gd name="T100" fmla="*/ 33 w 86"/>
                <a:gd name="T101" fmla="*/ 8 h 68"/>
                <a:gd name="T102" fmla="*/ 82 w 86"/>
                <a:gd name="T103" fmla="*/ 60 h 68"/>
                <a:gd name="T104" fmla="*/ 74 w 86"/>
                <a:gd name="T105" fmla="*/ 65 h 68"/>
                <a:gd name="T106" fmla="*/ 33 w 86"/>
                <a:gd name="T107" fmla="*/ 65 h 68"/>
                <a:gd name="T108" fmla="*/ 13 w 86"/>
                <a:gd name="T109" fmla="*/ 65 h 68"/>
                <a:gd name="T110" fmla="*/ 3 w 86"/>
                <a:gd name="T111" fmla="*/ 52 h 68"/>
                <a:gd name="T112" fmla="*/ 4 w 86"/>
                <a:gd name="T113" fmla="*/ 25 h 68"/>
                <a:gd name="T114" fmla="*/ 39 w 86"/>
                <a:gd name="T115" fmla="*/ 15 h 68"/>
                <a:gd name="T116" fmla="*/ 72 w 86"/>
                <a:gd name="T117" fmla="*/ 15 h 68"/>
                <a:gd name="T118" fmla="*/ 83 w 86"/>
                <a:gd name="T119" fmla="*/ 19 h 68"/>
                <a:gd name="T120" fmla="*/ 82 w 86"/>
                <a:gd name="T121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" h="68">
                  <a:moveTo>
                    <a:pt x="86" y="21"/>
                  </a:moveTo>
                  <a:cubicBezTo>
                    <a:pt x="86" y="17"/>
                    <a:pt x="85" y="14"/>
                    <a:pt x="81" y="13"/>
                  </a:cubicBezTo>
                  <a:cubicBezTo>
                    <a:pt x="76" y="11"/>
                    <a:pt x="70" y="12"/>
                    <a:pt x="65" y="12"/>
                  </a:cubicBezTo>
                  <a:cubicBezTo>
                    <a:pt x="64" y="12"/>
                    <a:pt x="62" y="12"/>
                    <a:pt x="61" y="12"/>
                  </a:cubicBezTo>
                  <a:cubicBezTo>
                    <a:pt x="61" y="9"/>
                    <a:pt x="61" y="4"/>
                    <a:pt x="58" y="2"/>
                  </a:cubicBezTo>
                  <a:cubicBezTo>
                    <a:pt x="56" y="1"/>
                    <a:pt x="54" y="1"/>
                    <a:pt x="52" y="1"/>
                  </a:cubicBezTo>
                  <a:cubicBezTo>
                    <a:pt x="49" y="0"/>
                    <a:pt x="47" y="0"/>
                    <a:pt x="44" y="0"/>
                  </a:cubicBezTo>
                  <a:cubicBezTo>
                    <a:pt x="41" y="0"/>
                    <a:pt x="39" y="0"/>
                    <a:pt x="36" y="1"/>
                  </a:cubicBezTo>
                  <a:cubicBezTo>
                    <a:pt x="34" y="1"/>
                    <a:pt x="32" y="1"/>
                    <a:pt x="31" y="1"/>
                  </a:cubicBezTo>
                  <a:cubicBezTo>
                    <a:pt x="27" y="3"/>
                    <a:pt x="27" y="8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3" y="12"/>
                    <a:pt x="21" y="12"/>
                  </a:cubicBezTo>
                  <a:cubicBezTo>
                    <a:pt x="16" y="12"/>
                    <a:pt x="11" y="12"/>
                    <a:pt x="7" y="13"/>
                  </a:cubicBezTo>
                  <a:cubicBezTo>
                    <a:pt x="4" y="13"/>
                    <a:pt x="2" y="16"/>
                    <a:pt x="1" y="19"/>
                  </a:cubicBezTo>
                  <a:cubicBezTo>
                    <a:pt x="1" y="24"/>
                    <a:pt x="1" y="29"/>
                    <a:pt x="1" y="34"/>
                  </a:cubicBezTo>
                  <a:cubicBezTo>
                    <a:pt x="1" y="39"/>
                    <a:pt x="1" y="44"/>
                    <a:pt x="1" y="49"/>
                  </a:cubicBezTo>
                  <a:cubicBezTo>
                    <a:pt x="1" y="53"/>
                    <a:pt x="0" y="58"/>
                    <a:pt x="2" y="62"/>
                  </a:cubicBezTo>
                  <a:cubicBezTo>
                    <a:pt x="3" y="65"/>
                    <a:pt x="6" y="67"/>
                    <a:pt x="9" y="67"/>
                  </a:cubicBezTo>
                  <a:cubicBezTo>
                    <a:pt x="14" y="68"/>
                    <a:pt x="20" y="68"/>
                    <a:pt x="25" y="68"/>
                  </a:cubicBezTo>
                  <a:cubicBezTo>
                    <a:pt x="36" y="68"/>
                    <a:pt x="46" y="68"/>
                    <a:pt x="57" y="68"/>
                  </a:cubicBezTo>
                  <a:cubicBezTo>
                    <a:pt x="62" y="68"/>
                    <a:pt x="68" y="68"/>
                    <a:pt x="73" y="68"/>
                  </a:cubicBezTo>
                  <a:cubicBezTo>
                    <a:pt x="76" y="68"/>
                    <a:pt x="81" y="68"/>
                    <a:pt x="84" y="66"/>
                  </a:cubicBezTo>
                  <a:cubicBezTo>
                    <a:pt x="86" y="63"/>
                    <a:pt x="85" y="58"/>
                    <a:pt x="86" y="55"/>
                  </a:cubicBezTo>
                  <a:cubicBezTo>
                    <a:pt x="86" y="50"/>
                    <a:pt x="86" y="44"/>
                    <a:pt x="86" y="39"/>
                  </a:cubicBezTo>
                  <a:cubicBezTo>
                    <a:pt x="86" y="33"/>
                    <a:pt x="86" y="27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lose/>
                  <a:moveTo>
                    <a:pt x="61" y="32"/>
                  </a:moveTo>
                  <a:cubicBezTo>
                    <a:pt x="62" y="32"/>
                    <a:pt x="62" y="33"/>
                    <a:pt x="62" y="33"/>
                  </a:cubicBezTo>
                  <a:cubicBezTo>
                    <a:pt x="62" y="38"/>
                    <a:pt x="62" y="42"/>
                    <a:pt x="62" y="46"/>
                  </a:cubicBezTo>
                  <a:cubicBezTo>
                    <a:pt x="62" y="47"/>
                    <a:pt x="61" y="48"/>
                    <a:pt x="60" y="47"/>
                  </a:cubicBezTo>
                  <a:cubicBezTo>
                    <a:pt x="57" y="47"/>
                    <a:pt x="54" y="47"/>
                    <a:pt x="51" y="47"/>
                  </a:cubicBezTo>
                  <a:cubicBezTo>
                    <a:pt x="51" y="51"/>
                    <a:pt x="51" y="54"/>
                    <a:pt x="51" y="58"/>
                  </a:cubicBezTo>
                  <a:cubicBezTo>
                    <a:pt x="51" y="59"/>
                    <a:pt x="50" y="59"/>
                    <a:pt x="49" y="59"/>
                  </a:cubicBezTo>
                  <a:cubicBezTo>
                    <a:pt x="47" y="59"/>
                    <a:pt x="44" y="59"/>
                    <a:pt x="41" y="59"/>
                  </a:cubicBezTo>
                  <a:cubicBezTo>
                    <a:pt x="40" y="59"/>
                    <a:pt x="38" y="59"/>
                    <a:pt x="37" y="58"/>
                  </a:cubicBezTo>
                  <a:cubicBezTo>
                    <a:pt x="36" y="57"/>
                    <a:pt x="36" y="55"/>
                    <a:pt x="36" y="54"/>
                  </a:cubicBezTo>
                  <a:cubicBezTo>
                    <a:pt x="36" y="52"/>
                    <a:pt x="36" y="49"/>
                    <a:pt x="36" y="47"/>
                  </a:cubicBezTo>
                  <a:cubicBezTo>
                    <a:pt x="32" y="48"/>
                    <a:pt x="29" y="47"/>
                    <a:pt x="25" y="47"/>
                  </a:cubicBezTo>
                  <a:cubicBezTo>
                    <a:pt x="25" y="46"/>
                    <a:pt x="24" y="46"/>
                    <a:pt x="24" y="45"/>
                  </a:cubicBezTo>
                  <a:cubicBezTo>
                    <a:pt x="24" y="42"/>
                    <a:pt x="25" y="39"/>
                    <a:pt x="25" y="37"/>
                  </a:cubicBezTo>
                  <a:cubicBezTo>
                    <a:pt x="25" y="35"/>
                    <a:pt x="25" y="33"/>
                    <a:pt x="26" y="32"/>
                  </a:cubicBezTo>
                  <a:cubicBezTo>
                    <a:pt x="27" y="31"/>
                    <a:pt x="28" y="31"/>
                    <a:pt x="30" y="31"/>
                  </a:cubicBezTo>
                  <a:cubicBezTo>
                    <a:pt x="32" y="31"/>
                    <a:pt x="34" y="32"/>
                    <a:pt x="36" y="32"/>
                  </a:cubicBezTo>
                  <a:cubicBezTo>
                    <a:pt x="36" y="30"/>
                    <a:pt x="36" y="28"/>
                    <a:pt x="36" y="25"/>
                  </a:cubicBezTo>
                  <a:cubicBezTo>
                    <a:pt x="36" y="24"/>
                    <a:pt x="36" y="23"/>
                    <a:pt x="36" y="22"/>
                  </a:cubicBezTo>
                  <a:cubicBezTo>
                    <a:pt x="36" y="21"/>
                    <a:pt x="37" y="21"/>
                    <a:pt x="37" y="21"/>
                  </a:cubicBezTo>
                  <a:cubicBezTo>
                    <a:pt x="42" y="20"/>
                    <a:pt x="46" y="20"/>
                    <a:pt x="50" y="20"/>
                  </a:cubicBezTo>
                  <a:cubicBezTo>
                    <a:pt x="51" y="20"/>
                    <a:pt x="51" y="21"/>
                    <a:pt x="51" y="22"/>
                  </a:cubicBezTo>
                  <a:cubicBezTo>
                    <a:pt x="51" y="25"/>
                    <a:pt x="50" y="29"/>
                    <a:pt x="50" y="32"/>
                  </a:cubicBezTo>
                  <a:cubicBezTo>
                    <a:pt x="54" y="32"/>
                    <a:pt x="57" y="32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lose/>
                  <a:moveTo>
                    <a:pt x="49" y="44"/>
                  </a:moveTo>
                  <a:cubicBezTo>
                    <a:pt x="49" y="44"/>
                    <a:pt x="48" y="45"/>
                    <a:pt x="48" y="46"/>
                  </a:cubicBezTo>
                  <a:cubicBezTo>
                    <a:pt x="48" y="49"/>
                    <a:pt x="48" y="53"/>
                    <a:pt x="48" y="56"/>
                  </a:cubicBezTo>
                  <a:cubicBezTo>
                    <a:pt x="47" y="56"/>
                    <a:pt x="45" y="56"/>
                    <a:pt x="44" y="56"/>
                  </a:cubicBezTo>
                  <a:cubicBezTo>
                    <a:pt x="43" y="56"/>
                    <a:pt x="40" y="57"/>
                    <a:pt x="39" y="56"/>
                  </a:cubicBezTo>
                  <a:cubicBezTo>
                    <a:pt x="39" y="56"/>
                    <a:pt x="39" y="52"/>
                    <a:pt x="39" y="51"/>
                  </a:cubicBezTo>
                  <a:cubicBezTo>
                    <a:pt x="39" y="49"/>
                    <a:pt x="39" y="48"/>
                    <a:pt x="39" y="46"/>
                  </a:cubicBezTo>
                  <a:cubicBezTo>
                    <a:pt x="39" y="45"/>
                    <a:pt x="38" y="44"/>
                    <a:pt x="37" y="44"/>
                  </a:cubicBezTo>
                  <a:cubicBezTo>
                    <a:pt x="33" y="45"/>
                    <a:pt x="30" y="45"/>
                    <a:pt x="27" y="44"/>
                  </a:cubicBezTo>
                  <a:cubicBezTo>
                    <a:pt x="27" y="43"/>
                    <a:pt x="27" y="42"/>
                    <a:pt x="27" y="40"/>
                  </a:cubicBezTo>
                  <a:cubicBezTo>
                    <a:pt x="27" y="39"/>
                    <a:pt x="27" y="36"/>
                    <a:pt x="28" y="35"/>
                  </a:cubicBezTo>
                  <a:cubicBezTo>
                    <a:pt x="28" y="34"/>
                    <a:pt x="28" y="34"/>
                    <a:pt x="29" y="34"/>
                  </a:cubicBezTo>
                  <a:cubicBezTo>
                    <a:pt x="30" y="34"/>
                    <a:pt x="31" y="34"/>
                    <a:pt x="32" y="34"/>
                  </a:cubicBezTo>
                  <a:cubicBezTo>
                    <a:pt x="34" y="35"/>
                    <a:pt x="36" y="35"/>
                    <a:pt x="38" y="35"/>
                  </a:cubicBezTo>
                  <a:cubicBezTo>
                    <a:pt x="38" y="35"/>
                    <a:pt x="39" y="35"/>
                    <a:pt x="39" y="34"/>
                  </a:cubicBezTo>
                  <a:cubicBezTo>
                    <a:pt x="39" y="31"/>
                    <a:pt x="39" y="28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42" y="23"/>
                    <a:pt x="45" y="23"/>
                    <a:pt x="48" y="23"/>
                  </a:cubicBezTo>
                  <a:cubicBezTo>
                    <a:pt x="48" y="26"/>
                    <a:pt x="48" y="30"/>
                    <a:pt x="48" y="33"/>
                  </a:cubicBezTo>
                  <a:cubicBezTo>
                    <a:pt x="48" y="34"/>
                    <a:pt x="48" y="35"/>
                    <a:pt x="49" y="35"/>
                  </a:cubicBezTo>
                  <a:cubicBezTo>
                    <a:pt x="53" y="35"/>
                    <a:pt x="56" y="35"/>
                    <a:pt x="60" y="35"/>
                  </a:cubicBezTo>
                  <a:cubicBezTo>
                    <a:pt x="60" y="38"/>
                    <a:pt x="59" y="41"/>
                    <a:pt x="59" y="44"/>
                  </a:cubicBezTo>
                  <a:cubicBezTo>
                    <a:pt x="56" y="44"/>
                    <a:pt x="53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lose/>
                  <a:moveTo>
                    <a:pt x="30" y="6"/>
                  </a:moveTo>
                  <a:cubicBezTo>
                    <a:pt x="31" y="4"/>
                    <a:pt x="33" y="3"/>
                    <a:pt x="35" y="3"/>
                  </a:cubicBezTo>
                  <a:cubicBezTo>
                    <a:pt x="38" y="3"/>
                    <a:pt x="41" y="3"/>
                    <a:pt x="45" y="3"/>
                  </a:cubicBezTo>
                  <a:cubicBezTo>
                    <a:pt x="48" y="3"/>
                    <a:pt x="52" y="3"/>
                    <a:pt x="55" y="4"/>
                  </a:cubicBezTo>
                  <a:cubicBezTo>
                    <a:pt x="57" y="4"/>
                    <a:pt x="57" y="5"/>
                    <a:pt x="58" y="7"/>
                  </a:cubicBezTo>
                  <a:cubicBezTo>
                    <a:pt x="58" y="9"/>
                    <a:pt x="58" y="10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0"/>
                    <a:pt x="57" y="7"/>
                    <a:pt x="55" y="5"/>
                  </a:cubicBezTo>
                  <a:cubicBezTo>
                    <a:pt x="52" y="4"/>
                    <a:pt x="47" y="4"/>
                    <a:pt x="44" y="4"/>
                  </a:cubicBezTo>
                  <a:cubicBezTo>
                    <a:pt x="40" y="4"/>
                    <a:pt x="36" y="3"/>
                    <a:pt x="32" y="5"/>
                  </a:cubicBezTo>
                  <a:cubicBezTo>
                    <a:pt x="30" y="6"/>
                    <a:pt x="31" y="10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0"/>
                    <a:pt x="29" y="8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lose/>
                  <a:moveTo>
                    <a:pt x="33" y="8"/>
                  </a:moveTo>
                  <a:cubicBezTo>
                    <a:pt x="33" y="6"/>
                    <a:pt x="34" y="7"/>
                    <a:pt x="36" y="6"/>
                  </a:cubicBezTo>
                  <a:cubicBezTo>
                    <a:pt x="38" y="6"/>
                    <a:pt x="41" y="7"/>
                    <a:pt x="43" y="7"/>
                  </a:cubicBezTo>
                  <a:cubicBezTo>
                    <a:pt x="46" y="7"/>
                    <a:pt x="48" y="7"/>
                    <a:pt x="50" y="7"/>
                  </a:cubicBezTo>
                  <a:cubicBezTo>
                    <a:pt x="52" y="7"/>
                    <a:pt x="53" y="7"/>
                    <a:pt x="54" y="9"/>
                  </a:cubicBezTo>
                  <a:cubicBezTo>
                    <a:pt x="54" y="10"/>
                    <a:pt x="54" y="11"/>
                    <a:pt x="54" y="13"/>
                  </a:cubicBezTo>
                  <a:cubicBezTo>
                    <a:pt x="53" y="13"/>
                    <a:pt x="52" y="13"/>
                    <a:pt x="51" y="13"/>
                  </a:cubicBezTo>
                  <a:cubicBezTo>
                    <a:pt x="46" y="13"/>
                    <a:pt x="42" y="12"/>
                    <a:pt x="37" y="12"/>
                  </a:cubicBezTo>
                  <a:cubicBezTo>
                    <a:pt x="36" y="12"/>
                    <a:pt x="34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1"/>
                    <a:pt x="32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lose/>
                  <a:moveTo>
                    <a:pt x="82" y="60"/>
                  </a:moveTo>
                  <a:cubicBezTo>
                    <a:pt x="82" y="62"/>
                    <a:pt x="82" y="64"/>
                    <a:pt x="79" y="65"/>
                  </a:cubicBezTo>
                  <a:cubicBezTo>
                    <a:pt x="77" y="65"/>
                    <a:pt x="75" y="65"/>
                    <a:pt x="74" y="65"/>
                  </a:cubicBezTo>
                  <a:cubicBezTo>
                    <a:pt x="69" y="65"/>
                    <a:pt x="64" y="65"/>
                    <a:pt x="60" y="65"/>
                  </a:cubicBezTo>
                  <a:cubicBezTo>
                    <a:pt x="51" y="65"/>
                    <a:pt x="42" y="65"/>
                    <a:pt x="33" y="65"/>
                  </a:cubicBezTo>
                  <a:cubicBezTo>
                    <a:pt x="29" y="65"/>
                    <a:pt x="25" y="65"/>
                    <a:pt x="20" y="65"/>
                  </a:cubicBezTo>
                  <a:cubicBezTo>
                    <a:pt x="18" y="65"/>
                    <a:pt x="16" y="65"/>
                    <a:pt x="13" y="65"/>
                  </a:cubicBezTo>
                  <a:cubicBezTo>
                    <a:pt x="11" y="64"/>
                    <a:pt x="8" y="65"/>
                    <a:pt x="6" y="64"/>
                  </a:cubicBezTo>
                  <a:cubicBezTo>
                    <a:pt x="3" y="61"/>
                    <a:pt x="3" y="56"/>
                    <a:pt x="3" y="52"/>
                  </a:cubicBezTo>
                  <a:cubicBezTo>
                    <a:pt x="3" y="47"/>
                    <a:pt x="4" y="43"/>
                    <a:pt x="4" y="38"/>
                  </a:cubicBezTo>
                  <a:cubicBezTo>
                    <a:pt x="4" y="34"/>
                    <a:pt x="4" y="30"/>
                    <a:pt x="4" y="25"/>
                  </a:cubicBezTo>
                  <a:cubicBezTo>
                    <a:pt x="4" y="21"/>
                    <a:pt x="3" y="15"/>
                    <a:pt x="9" y="15"/>
                  </a:cubicBezTo>
                  <a:cubicBezTo>
                    <a:pt x="19" y="14"/>
                    <a:pt x="29" y="15"/>
                    <a:pt x="39" y="15"/>
                  </a:cubicBezTo>
                  <a:cubicBezTo>
                    <a:pt x="43" y="15"/>
                    <a:pt x="47" y="15"/>
                    <a:pt x="51" y="15"/>
                  </a:cubicBezTo>
                  <a:cubicBezTo>
                    <a:pt x="58" y="15"/>
                    <a:pt x="65" y="15"/>
                    <a:pt x="72" y="15"/>
                  </a:cubicBezTo>
                  <a:cubicBezTo>
                    <a:pt x="74" y="15"/>
                    <a:pt x="77" y="15"/>
                    <a:pt x="79" y="15"/>
                  </a:cubicBezTo>
                  <a:cubicBezTo>
                    <a:pt x="82" y="15"/>
                    <a:pt x="83" y="17"/>
                    <a:pt x="83" y="19"/>
                  </a:cubicBezTo>
                  <a:cubicBezTo>
                    <a:pt x="83" y="24"/>
                    <a:pt x="83" y="28"/>
                    <a:pt x="83" y="33"/>
                  </a:cubicBezTo>
                  <a:cubicBezTo>
                    <a:pt x="83" y="42"/>
                    <a:pt x="83" y="51"/>
                    <a:pt x="82" y="60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2" name="Freeform 1684"/>
          <p:cNvSpPr>
            <a:spLocks noEditPoints="1"/>
          </p:cNvSpPr>
          <p:nvPr/>
        </p:nvSpPr>
        <p:spPr bwMode="auto">
          <a:xfrm>
            <a:off x="6791325" y="2288993"/>
            <a:ext cx="659234" cy="631032"/>
          </a:xfrm>
          <a:custGeom>
            <a:avLst/>
            <a:gdLst>
              <a:gd name="T0" fmla="*/ 10 w 91"/>
              <a:gd name="T1" fmla="*/ 31 h 87"/>
              <a:gd name="T2" fmla="*/ 34 w 91"/>
              <a:gd name="T3" fmla="*/ 13 h 87"/>
              <a:gd name="T4" fmla="*/ 65 w 91"/>
              <a:gd name="T5" fmla="*/ 43 h 87"/>
              <a:gd name="T6" fmla="*/ 72 w 91"/>
              <a:gd name="T7" fmla="*/ 72 h 87"/>
              <a:gd name="T8" fmla="*/ 78 w 91"/>
              <a:gd name="T9" fmla="*/ 62 h 87"/>
              <a:gd name="T10" fmla="*/ 58 w 91"/>
              <a:gd name="T11" fmla="*/ 50 h 87"/>
              <a:gd name="T12" fmla="*/ 78 w 91"/>
              <a:gd name="T13" fmla="*/ 62 h 87"/>
              <a:gd name="T14" fmla="*/ 46 w 91"/>
              <a:gd name="T15" fmla="*/ 52 h 87"/>
              <a:gd name="T16" fmla="*/ 56 w 91"/>
              <a:gd name="T17" fmla="*/ 26 h 87"/>
              <a:gd name="T18" fmla="*/ 52 w 91"/>
              <a:gd name="T19" fmla="*/ 15 h 87"/>
              <a:gd name="T20" fmla="*/ 64 w 91"/>
              <a:gd name="T21" fmla="*/ 1 h 87"/>
              <a:gd name="T22" fmla="*/ 72 w 91"/>
              <a:gd name="T23" fmla="*/ 15 h 87"/>
              <a:gd name="T24" fmla="*/ 85 w 91"/>
              <a:gd name="T25" fmla="*/ 24 h 87"/>
              <a:gd name="T26" fmla="*/ 73 w 91"/>
              <a:gd name="T27" fmla="*/ 29 h 87"/>
              <a:gd name="T28" fmla="*/ 90 w 91"/>
              <a:gd name="T29" fmla="*/ 56 h 87"/>
              <a:gd name="T30" fmla="*/ 48 w 91"/>
              <a:gd name="T31" fmla="*/ 59 h 87"/>
              <a:gd name="T32" fmla="*/ 65 w 91"/>
              <a:gd name="T33" fmla="*/ 24 h 87"/>
              <a:gd name="T34" fmla="*/ 52 w 91"/>
              <a:gd name="T35" fmla="*/ 22 h 87"/>
              <a:gd name="T36" fmla="*/ 63 w 91"/>
              <a:gd name="T37" fmla="*/ 18 h 87"/>
              <a:gd name="T38" fmla="*/ 70 w 91"/>
              <a:gd name="T39" fmla="*/ 5 h 87"/>
              <a:gd name="T40" fmla="*/ 79 w 91"/>
              <a:gd name="T41" fmla="*/ 17 h 87"/>
              <a:gd name="T42" fmla="*/ 82 w 91"/>
              <a:gd name="T43" fmla="*/ 23 h 87"/>
              <a:gd name="T44" fmla="*/ 69 w 91"/>
              <a:gd name="T45" fmla="*/ 24 h 87"/>
              <a:gd name="T46" fmla="*/ 70 w 91"/>
              <a:gd name="T47" fmla="*/ 39 h 87"/>
              <a:gd name="T48" fmla="*/ 36 w 91"/>
              <a:gd name="T49" fmla="*/ 54 h 87"/>
              <a:gd name="T50" fmla="*/ 32 w 91"/>
              <a:gd name="T51" fmla="*/ 73 h 87"/>
              <a:gd name="T52" fmla="*/ 12 w 91"/>
              <a:gd name="T53" fmla="*/ 72 h 87"/>
              <a:gd name="T54" fmla="*/ 5 w 91"/>
              <a:gd name="T55" fmla="*/ 53 h 87"/>
              <a:gd name="T56" fmla="*/ 17 w 91"/>
              <a:gd name="T57" fmla="*/ 46 h 87"/>
              <a:gd name="T58" fmla="*/ 36 w 91"/>
              <a:gd name="T59" fmla="*/ 5 h 87"/>
              <a:gd name="T60" fmla="*/ 28 w 91"/>
              <a:gd name="T61" fmla="*/ 45 h 87"/>
              <a:gd name="T62" fmla="*/ 36 w 91"/>
              <a:gd name="T63" fmla="*/ 54 h 87"/>
              <a:gd name="T64" fmla="*/ 27 w 91"/>
              <a:gd name="T65" fmla="*/ 68 h 87"/>
              <a:gd name="T66" fmla="*/ 39 w 91"/>
              <a:gd name="T67" fmla="*/ 57 h 87"/>
              <a:gd name="T68" fmla="*/ 33 w 91"/>
              <a:gd name="T69" fmla="*/ 67 h 87"/>
              <a:gd name="T70" fmla="*/ 17 w 91"/>
              <a:gd name="T71" fmla="*/ 72 h 87"/>
              <a:gd name="T72" fmla="*/ 7 w 91"/>
              <a:gd name="T73" fmla="*/ 57 h 87"/>
              <a:gd name="T74" fmla="*/ 21 w 91"/>
              <a:gd name="T75" fmla="*/ 44 h 87"/>
              <a:gd name="T76" fmla="*/ 22 w 91"/>
              <a:gd name="T77" fmla="*/ 5 h 87"/>
              <a:gd name="T78" fmla="*/ 26 w 91"/>
              <a:gd name="T79" fmla="*/ 43 h 87"/>
              <a:gd name="T80" fmla="*/ 25 w 91"/>
              <a:gd name="T81" fmla="*/ 53 h 87"/>
              <a:gd name="T82" fmla="*/ 21 w 91"/>
              <a:gd name="T83" fmla="*/ 12 h 87"/>
              <a:gd name="T84" fmla="*/ 26 w 91"/>
              <a:gd name="T85" fmla="*/ 3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1" h="87">
                <a:moveTo>
                  <a:pt x="34" y="13"/>
                </a:moveTo>
                <a:cubicBezTo>
                  <a:pt x="29" y="7"/>
                  <a:pt x="19" y="8"/>
                  <a:pt x="13" y="13"/>
                </a:cubicBezTo>
                <a:cubicBezTo>
                  <a:pt x="8" y="17"/>
                  <a:pt x="6" y="25"/>
                  <a:pt x="10" y="31"/>
                </a:cubicBezTo>
                <a:cubicBezTo>
                  <a:pt x="13" y="37"/>
                  <a:pt x="22" y="40"/>
                  <a:pt x="29" y="37"/>
                </a:cubicBezTo>
                <a:cubicBezTo>
                  <a:pt x="30" y="36"/>
                  <a:pt x="32" y="35"/>
                  <a:pt x="33" y="34"/>
                </a:cubicBezTo>
                <a:cubicBezTo>
                  <a:pt x="39" y="28"/>
                  <a:pt x="39" y="19"/>
                  <a:pt x="34" y="13"/>
                </a:cubicBezTo>
                <a:cubicBezTo>
                  <a:pt x="34" y="13"/>
                  <a:pt x="34" y="13"/>
                  <a:pt x="34" y="13"/>
                </a:cubicBezTo>
                <a:close/>
                <a:moveTo>
                  <a:pt x="82" y="55"/>
                </a:moveTo>
                <a:cubicBezTo>
                  <a:pt x="80" y="47"/>
                  <a:pt x="73" y="42"/>
                  <a:pt x="65" y="43"/>
                </a:cubicBezTo>
                <a:cubicBezTo>
                  <a:pt x="58" y="44"/>
                  <a:pt x="53" y="50"/>
                  <a:pt x="52" y="57"/>
                </a:cubicBezTo>
                <a:cubicBezTo>
                  <a:pt x="52" y="59"/>
                  <a:pt x="52" y="62"/>
                  <a:pt x="54" y="65"/>
                </a:cubicBezTo>
                <a:cubicBezTo>
                  <a:pt x="57" y="71"/>
                  <a:pt x="65" y="74"/>
                  <a:pt x="72" y="72"/>
                </a:cubicBezTo>
                <a:cubicBezTo>
                  <a:pt x="79" y="69"/>
                  <a:pt x="83" y="62"/>
                  <a:pt x="82" y="55"/>
                </a:cubicBezTo>
                <a:cubicBezTo>
                  <a:pt x="82" y="55"/>
                  <a:pt x="82" y="55"/>
                  <a:pt x="82" y="55"/>
                </a:cubicBezTo>
                <a:close/>
                <a:moveTo>
                  <a:pt x="78" y="62"/>
                </a:moveTo>
                <a:cubicBezTo>
                  <a:pt x="75" y="69"/>
                  <a:pt x="67" y="72"/>
                  <a:pt x="60" y="68"/>
                </a:cubicBezTo>
                <a:cubicBezTo>
                  <a:pt x="55" y="64"/>
                  <a:pt x="54" y="58"/>
                  <a:pt x="56" y="53"/>
                </a:cubicBezTo>
                <a:cubicBezTo>
                  <a:pt x="56" y="52"/>
                  <a:pt x="57" y="51"/>
                  <a:pt x="58" y="50"/>
                </a:cubicBezTo>
                <a:cubicBezTo>
                  <a:pt x="61" y="47"/>
                  <a:pt x="65" y="46"/>
                  <a:pt x="69" y="46"/>
                </a:cubicBezTo>
                <a:cubicBezTo>
                  <a:pt x="76" y="47"/>
                  <a:pt x="81" y="55"/>
                  <a:pt x="78" y="62"/>
                </a:cubicBezTo>
                <a:cubicBezTo>
                  <a:pt x="78" y="62"/>
                  <a:pt x="78" y="62"/>
                  <a:pt x="78" y="62"/>
                </a:cubicBezTo>
                <a:close/>
                <a:moveTo>
                  <a:pt x="90" y="56"/>
                </a:moveTo>
                <a:cubicBezTo>
                  <a:pt x="91" y="74"/>
                  <a:pt x="69" y="87"/>
                  <a:pt x="54" y="76"/>
                </a:cubicBezTo>
                <a:cubicBezTo>
                  <a:pt x="47" y="71"/>
                  <a:pt x="44" y="61"/>
                  <a:pt x="46" y="52"/>
                </a:cubicBezTo>
                <a:cubicBezTo>
                  <a:pt x="48" y="45"/>
                  <a:pt x="54" y="39"/>
                  <a:pt x="61" y="36"/>
                </a:cubicBezTo>
                <a:cubicBezTo>
                  <a:pt x="61" y="33"/>
                  <a:pt x="61" y="29"/>
                  <a:pt x="61" y="26"/>
                </a:cubicBezTo>
                <a:cubicBezTo>
                  <a:pt x="60" y="26"/>
                  <a:pt x="58" y="26"/>
                  <a:pt x="56" y="26"/>
                </a:cubicBezTo>
                <a:cubicBezTo>
                  <a:pt x="54" y="26"/>
                  <a:pt x="53" y="26"/>
                  <a:pt x="51" y="26"/>
                </a:cubicBezTo>
                <a:cubicBezTo>
                  <a:pt x="48" y="25"/>
                  <a:pt x="49" y="23"/>
                  <a:pt x="49" y="21"/>
                </a:cubicBezTo>
                <a:cubicBezTo>
                  <a:pt x="49" y="18"/>
                  <a:pt x="48" y="16"/>
                  <a:pt x="52" y="15"/>
                </a:cubicBezTo>
                <a:cubicBezTo>
                  <a:pt x="55" y="14"/>
                  <a:pt x="58" y="14"/>
                  <a:pt x="62" y="14"/>
                </a:cubicBezTo>
                <a:cubicBezTo>
                  <a:pt x="62" y="11"/>
                  <a:pt x="62" y="7"/>
                  <a:pt x="62" y="3"/>
                </a:cubicBezTo>
                <a:cubicBezTo>
                  <a:pt x="62" y="2"/>
                  <a:pt x="63" y="1"/>
                  <a:pt x="64" y="1"/>
                </a:cubicBezTo>
                <a:cubicBezTo>
                  <a:pt x="66" y="2"/>
                  <a:pt x="69" y="2"/>
                  <a:pt x="71" y="2"/>
                </a:cubicBezTo>
                <a:cubicBezTo>
                  <a:pt x="72" y="2"/>
                  <a:pt x="73" y="3"/>
                  <a:pt x="73" y="4"/>
                </a:cubicBezTo>
                <a:cubicBezTo>
                  <a:pt x="73" y="7"/>
                  <a:pt x="72" y="11"/>
                  <a:pt x="72" y="15"/>
                </a:cubicBezTo>
                <a:cubicBezTo>
                  <a:pt x="75" y="16"/>
                  <a:pt x="79" y="13"/>
                  <a:pt x="83" y="14"/>
                </a:cubicBezTo>
                <a:cubicBezTo>
                  <a:pt x="84" y="15"/>
                  <a:pt x="85" y="16"/>
                  <a:pt x="85" y="17"/>
                </a:cubicBezTo>
                <a:cubicBezTo>
                  <a:pt x="85" y="19"/>
                  <a:pt x="86" y="22"/>
                  <a:pt x="85" y="24"/>
                </a:cubicBezTo>
                <a:cubicBezTo>
                  <a:pt x="84" y="28"/>
                  <a:pt x="79" y="26"/>
                  <a:pt x="76" y="25"/>
                </a:cubicBezTo>
                <a:cubicBezTo>
                  <a:pt x="75" y="25"/>
                  <a:pt x="73" y="24"/>
                  <a:pt x="72" y="25"/>
                </a:cubicBezTo>
                <a:cubicBezTo>
                  <a:pt x="72" y="26"/>
                  <a:pt x="73" y="28"/>
                  <a:pt x="73" y="29"/>
                </a:cubicBezTo>
                <a:cubicBezTo>
                  <a:pt x="73" y="31"/>
                  <a:pt x="72" y="34"/>
                  <a:pt x="72" y="36"/>
                </a:cubicBezTo>
                <a:cubicBezTo>
                  <a:pt x="81" y="39"/>
                  <a:pt x="89" y="46"/>
                  <a:pt x="90" y="56"/>
                </a:cubicBezTo>
                <a:cubicBezTo>
                  <a:pt x="90" y="56"/>
                  <a:pt x="90" y="56"/>
                  <a:pt x="90" y="56"/>
                </a:cubicBezTo>
                <a:close/>
                <a:moveTo>
                  <a:pt x="86" y="61"/>
                </a:moveTo>
                <a:cubicBezTo>
                  <a:pt x="85" y="69"/>
                  <a:pt x="76" y="76"/>
                  <a:pt x="67" y="77"/>
                </a:cubicBezTo>
                <a:cubicBezTo>
                  <a:pt x="57" y="78"/>
                  <a:pt x="49" y="69"/>
                  <a:pt x="48" y="59"/>
                </a:cubicBezTo>
                <a:cubicBezTo>
                  <a:pt x="48" y="50"/>
                  <a:pt x="54" y="42"/>
                  <a:pt x="62" y="39"/>
                </a:cubicBezTo>
                <a:cubicBezTo>
                  <a:pt x="63" y="39"/>
                  <a:pt x="65" y="39"/>
                  <a:pt x="65" y="37"/>
                </a:cubicBezTo>
                <a:cubicBezTo>
                  <a:pt x="64" y="33"/>
                  <a:pt x="64" y="29"/>
                  <a:pt x="65" y="24"/>
                </a:cubicBezTo>
                <a:cubicBezTo>
                  <a:pt x="65" y="23"/>
                  <a:pt x="64" y="22"/>
                  <a:pt x="63" y="22"/>
                </a:cubicBezTo>
                <a:cubicBezTo>
                  <a:pt x="60" y="22"/>
                  <a:pt x="57" y="22"/>
                  <a:pt x="54" y="22"/>
                </a:cubicBezTo>
                <a:cubicBezTo>
                  <a:pt x="53" y="22"/>
                  <a:pt x="53" y="22"/>
                  <a:pt x="52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21"/>
                  <a:pt x="52" y="19"/>
                  <a:pt x="52" y="18"/>
                </a:cubicBezTo>
                <a:cubicBezTo>
                  <a:pt x="55" y="17"/>
                  <a:pt x="60" y="17"/>
                  <a:pt x="63" y="18"/>
                </a:cubicBezTo>
                <a:cubicBezTo>
                  <a:pt x="64" y="18"/>
                  <a:pt x="65" y="17"/>
                  <a:pt x="65" y="16"/>
                </a:cubicBezTo>
                <a:cubicBezTo>
                  <a:pt x="65" y="12"/>
                  <a:pt x="65" y="9"/>
                  <a:pt x="65" y="5"/>
                </a:cubicBezTo>
                <a:cubicBezTo>
                  <a:pt x="66" y="5"/>
                  <a:pt x="68" y="5"/>
                  <a:pt x="70" y="5"/>
                </a:cubicBezTo>
                <a:cubicBezTo>
                  <a:pt x="69" y="9"/>
                  <a:pt x="69" y="12"/>
                  <a:pt x="69" y="15"/>
                </a:cubicBezTo>
                <a:cubicBezTo>
                  <a:pt x="69" y="16"/>
                  <a:pt x="69" y="17"/>
                  <a:pt x="69" y="17"/>
                </a:cubicBezTo>
                <a:cubicBezTo>
                  <a:pt x="73" y="19"/>
                  <a:pt x="76" y="17"/>
                  <a:pt x="79" y="17"/>
                </a:cubicBezTo>
                <a:cubicBezTo>
                  <a:pt x="80" y="17"/>
                  <a:pt x="81" y="17"/>
                  <a:pt x="82" y="18"/>
                </a:cubicBezTo>
                <a:cubicBezTo>
                  <a:pt x="82" y="18"/>
                  <a:pt x="82" y="20"/>
                  <a:pt x="82" y="21"/>
                </a:cubicBezTo>
                <a:cubicBezTo>
                  <a:pt x="82" y="22"/>
                  <a:pt x="82" y="22"/>
                  <a:pt x="82" y="23"/>
                </a:cubicBezTo>
                <a:cubicBezTo>
                  <a:pt x="81" y="23"/>
                  <a:pt x="81" y="22"/>
                  <a:pt x="80" y="23"/>
                </a:cubicBezTo>
                <a:cubicBezTo>
                  <a:pt x="79" y="22"/>
                  <a:pt x="78" y="22"/>
                  <a:pt x="77" y="22"/>
                </a:cubicBezTo>
                <a:cubicBezTo>
                  <a:pt x="75" y="22"/>
                  <a:pt x="71" y="21"/>
                  <a:pt x="69" y="24"/>
                </a:cubicBezTo>
                <a:cubicBezTo>
                  <a:pt x="69" y="25"/>
                  <a:pt x="69" y="28"/>
                  <a:pt x="69" y="30"/>
                </a:cubicBezTo>
                <a:cubicBezTo>
                  <a:pt x="69" y="32"/>
                  <a:pt x="69" y="35"/>
                  <a:pt x="69" y="37"/>
                </a:cubicBezTo>
                <a:cubicBezTo>
                  <a:pt x="69" y="38"/>
                  <a:pt x="70" y="39"/>
                  <a:pt x="70" y="39"/>
                </a:cubicBezTo>
                <a:cubicBezTo>
                  <a:pt x="80" y="42"/>
                  <a:pt x="88" y="50"/>
                  <a:pt x="86" y="61"/>
                </a:cubicBezTo>
                <a:cubicBezTo>
                  <a:pt x="86" y="61"/>
                  <a:pt x="86" y="61"/>
                  <a:pt x="86" y="61"/>
                </a:cubicBezTo>
                <a:close/>
                <a:moveTo>
                  <a:pt x="36" y="54"/>
                </a:moveTo>
                <a:cubicBezTo>
                  <a:pt x="39" y="51"/>
                  <a:pt x="42" y="55"/>
                  <a:pt x="45" y="58"/>
                </a:cubicBezTo>
                <a:cubicBezTo>
                  <a:pt x="45" y="58"/>
                  <a:pt x="45" y="59"/>
                  <a:pt x="45" y="60"/>
                </a:cubicBezTo>
                <a:cubicBezTo>
                  <a:pt x="41" y="64"/>
                  <a:pt x="37" y="69"/>
                  <a:pt x="32" y="73"/>
                </a:cubicBezTo>
                <a:cubicBezTo>
                  <a:pt x="30" y="75"/>
                  <a:pt x="26" y="81"/>
                  <a:pt x="22" y="80"/>
                </a:cubicBezTo>
                <a:cubicBezTo>
                  <a:pt x="20" y="80"/>
                  <a:pt x="18" y="78"/>
                  <a:pt x="17" y="77"/>
                </a:cubicBezTo>
                <a:cubicBezTo>
                  <a:pt x="15" y="75"/>
                  <a:pt x="13" y="73"/>
                  <a:pt x="12" y="72"/>
                </a:cubicBezTo>
                <a:cubicBezTo>
                  <a:pt x="8" y="68"/>
                  <a:pt x="3" y="64"/>
                  <a:pt x="1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3" y="56"/>
                  <a:pt x="4" y="55"/>
                  <a:pt x="5" y="53"/>
                </a:cubicBezTo>
                <a:cubicBezTo>
                  <a:pt x="6" y="53"/>
                  <a:pt x="7" y="53"/>
                  <a:pt x="8" y="53"/>
                </a:cubicBezTo>
                <a:cubicBezTo>
                  <a:pt x="11" y="56"/>
                  <a:pt x="14" y="59"/>
                  <a:pt x="17" y="62"/>
                </a:cubicBezTo>
                <a:cubicBezTo>
                  <a:pt x="17" y="57"/>
                  <a:pt x="17" y="51"/>
                  <a:pt x="17" y="46"/>
                </a:cubicBezTo>
                <a:cubicBezTo>
                  <a:pt x="9" y="43"/>
                  <a:pt x="2" y="36"/>
                  <a:pt x="1" y="27"/>
                </a:cubicBezTo>
                <a:cubicBezTo>
                  <a:pt x="0" y="18"/>
                  <a:pt x="4" y="9"/>
                  <a:pt x="11" y="5"/>
                </a:cubicBezTo>
                <a:cubicBezTo>
                  <a:pt x="19" y="0"/>
                  <a:pt x="29" y="0"/>
                  <a:pt x="36" y="5"/>
                </a:cubicBezTo>
                <a:cubicBezTo>
                  <a:pt x="42" y="10"/>
                  <a:pt x="47" y="19"/>
                  <a:pt x="45" y="27"/>
                </a:cubicBezTo>
                <a:cubicBezTo>
                  <a:pt x="44" y="31"/>
                  <a:pt x="42" y="36"/>
                  <a:pt x="39" y="39"/>
                </a:cubicBezTo>
                <a:cubicBezTo>
                  <a:pt x="36" y="42"/>
                  <a:pt x="32" y="44"/>
                  <a:pt x="28" y="45"/>
                </a:cubicBezTo>
                <a:cubicBezTo>
                  <a:pt x="29" y="47"/>
                  <a:pt x="28" y="50"/>
                  <a:pt x="28" y="51"/>
                </a:cubicBezTo>
                <a:cubicBezTo>
                  <a:pt x="28" y="55"/>
                  <a:pt x="28" y="59"/>
                  <a:pt x="28" y="62"/>
                </a:cubicBezTo>
                <a:cubicBezTo>
                  <a:pt x="31" y="60"/>
                  <a:pt x="33" y="57"/>
                  <a:pt x="36" y="54"/>
                </a:cubicBezTo>
                <a:cubicBezTo>
                  <a:pt x="36" y="54"/>
                  <a:pt x="36" y="54"/>
                  <a:pt x="36" y="54"/>
                </a:cubicBezTo>
                <a:close/>
                <a:moveTo>
                  <a:pt x="24" y="67"/>
                </a:moveTo>
                <a:cubicBezTo>
                  <a:pt x="24" y="69"/>
                  <a:pt x="26" y="69"/>
                  <a:pt x="27" y="68"/>
                </a:cubicBezTo>
                <a:cubicBezTo>
                  <a:pt x="30" y="66"/>
                  <a:pt x="32" y="63"/>
                  <a:pt x="35" y="60"/>
                </a:cubicBezTo>
                <a:cubicBezTo>
                  <a:pt x="36" y="59"/>
                  <a:pt x="37" y="57"/>
                  <a:pt x="38" y="57"/>
                </a:cubicBezTo>
                <a:cubicBezTo>
                  <a:pt x="39" y="56"/>
                  <a:pt x="39" y="56"/>
                  <a:pt x="39" y="57"/>
                </a:cubicBezTo>
                <a:cubicBezTo>
                  <a:pt x="40" y="57"/>
                  <a:pt x="40" y="57"/>
                  <a:pt x="40" y="58"/>
                </a:cubicBezTo>
                <a:cubicBezTo>
                  <a:pt x="40" y="58"/>
                  <a:pt x="41" y="58"/>
                  <a:pt x="41" y="59"/>
                </a:cubicBezTo>
                <a:cubicBezTo>
                  <a:pt x="38" y="62"/>
                  <a:pt x="36" y="65"/>
                  <a:pt x="33" y="67"/>
                </a:cubicBezTo>
                <a:cubicBezTo>
                  <a:pt x="31" y="69"/>
                  <a:pt x="30" y="71"/>
                  <a:pt x="28" y="72"/>
                </a:cubicBezTo>
                <a:cubicBezTo>
                  <a:pt x="27" y="74"/>
                  <a:pt x="24" y="78"/>
                  <a:pt x="22" y="76"/>
                </a:cubicBezTo>
                <a:cubicBezTo>
                  <a:pt x="20" y="76"/>
                  <a:pt x="18" y="73"/>
                  <a:pt x="17" y="72"/>
                </a:cubicBezTo>
                <a:cubicBezTo>
                  <a:pt x="15" y="71"/>
                  <a:pt x="14" y="69"/>
                  <a:pt x="12" y="68"/>
                </a:cubicBezTo>
                <a:cubicBezTo>
                  <a:pt x="10" y="65"/>
                  <a:pt x="6" y="62"/>
                  <a:pt x="4" y="59"/>
                </a:cubicBezTo>
                <a:cubicBezTo>
                  <a:pt x="5" y="59"/>
                  <a:pt x="6" y="58"/>
                  <a:pt x="7" y="57"/>
                </a:cubicBezTo>
                <a:cubicBezTo>
                  <a:pt x="10" y="60"/>
                  <a:pt x="14" y="64"/>
                  <a:pt x="17" y="68"/>
                </a:cubicBezTo>
                <a:cubicBezTo>
                  <a:pt x="18" y="69"/>
                  <a:pt x="20" y="68"/>
                  <a:pt x="20" y="66"/>
                </a:cubicBezTo>
                <a:cubicBezTo>
                  <a:pt x="20" y="59"/>
                  <a:pt x="21" y="52"/>
                  <a:pt x="21" y="44"/>
                </a:cubicBezTo>
                <a:cubicBezTo>
                  <a:pt x="21" y="44"/>
                  <a:pt x="20" y="43"/>
                  <a:pt x="19" y="43"/>
                </a:cubicBezTo>
                <a:cubicBezTo>
                  <a:pt x="10" y="41"/>
                  <a:pt x="3" y="33"/>
                  <a:pt x="4" y="23"/>
                </a:cubicBezTo>
                <a:cubicBezTo>
                  <a:pt x="4" y="13"/>
                  <a:pt x="12" y="5"/>
                  <a:pt x="22" y="5"/>
                </a:cubicBezTo>
                <a:cubicBezTo>
                  <a:pt x="32" y="4"/>
                  <a:pt x="40" y="11"/>
                  <a:pt x="42" y="20"/>
                </a:cubicBezTo>
                <a:cubicBezTo>
                  <a:pt x="43" y="25"/>
                  <a:pt x="42" y="31"/>
                  <a:pt x="39" y="35"/>
                </a:cubicBezTo>
                <a:cubicBezTo>
                  <a:pt x="36" y="39"/>
                  <a:pt x="31" y="41"/>
                  <a:pt x="26" y="43"/>
                </a:cubicBezTo>
                <a:cubicBezTo>
                  <a:pt x="26" y="43"/>
                  <a:pt x="25" y="43"/>
                  <a:pt x="25" y="44"/>
                </a:cubicBezTo>
                <a:cubicBezTo>
                  <a:pt x="25" y="45"/>
                  <a:pt x="25" y="46"/>
                  <a:pt x="25" y="47"/>
                </a:cubicBezTo>
                <a:cubicBezTo>
                  <a:pt x="25" y="49"/>
                  <a:pt x="25" y="51"/>
                  <a:pt x="25" y="53"/>
                </a:cubicBezTo>
                <a:cubicBezTo>
                  <a:pt x="24" y="67"/>
                  <a:pt x="24" y="67"/>
                  <a:pt x="24" y="67"/>
                </a:cubicBezTo>
                <a:close/>
                <a:moveTo>
                  <a:pt x="11" y="28"/>
                </a:moveTo>
                <a:cubicBezTo>
                  <a:pt x="9" y="20"/>
                  <a:pt x="14" y="14"/>
                  <a:pt x="21" y="12"/>
                </a:cubicBezTo>
                <a:cubicBezTo>
                  <a:pt x="25" y="11"/>
                  <a:pt x="30" y="12"/>
                  <a:pt x="32" y="16"/>
                </a:cubicBezTo>
                <a:cubicBezTo>
                  <a:pt x="34" y="19"/>
                  <a:pt x="35" y="24"/>
                  <a:pt x="34" y="28"/>
                </a:cubicBezTo>
                <a:cubicBezTo>
                  <a:pt x="32" y="31"/>
                  <a:pt x="29" y="34"/>
                  <a:pt x="26" y="35"/>
                </a:cubicBezTo>
                <a:cubicBezTo>
                  <a:pt x="23" y="36"/>
                  <a:pt x="20" y="36"/>
                  <a:pt x="17" y="34"/>
                </a:cubicBezTo>
                <a:cubicBezTo>
                  <a:pt x="14" y="33"/>
                  <a:pt x="12" y="30"/>
                  <a:pt x="11" y="28"/>
                </a:cubicBezTo>
                <a:close/>
              </a:path>
            </a:pathLst>
          </a:custGeom>
          <a:solidFill>
            <a:srgbClr val="465C6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0" name="Group 1259"/>
          <p:cNvGrpSpPr/>
          <p:nvPr/>
        </p:nvGrpSpPr>
        <p:grpSpPr>
          <a:xfrm>
            <a:off x="2705101" y="2091200"/>
            <a:ext cx="742897" cy="944100"/>
            <a:chOff x="11811000" y="4437063"/>
            <a:chExt cx="927463" cy="1178653"/>
          </a:xfrm>
        </p:grpSpPr>
        <p:sp>
          <p:nvSpPr>
            <p:cNvPr id="1165" name="Freeform 1698"/>
            <p:cNvSpPr>
              <a:spLocks/>
            </p:cNvSpPr>
            <p:nvPr/>
          </p:nvSpPr>
          <p:spPr bwMode="auto">
            <a:xfrm>
              <a:off x="11811000" y="5248593"/>
              <a:ext cx="161020" cy="212546"/>
            </a:xfrm>
            <a:custGeom>
              <a:avLst/>
              <a:gdLst>
                <a:gd name="T0" fmla="*/ 10 w 12"/>
                <a:gd name="T1" fmla="*/ 1 h 16"/>
                <a:gd name="T2" fmla="*/ 1 w 12"/>
                <a:gd name="T3" fmla="*/ 14 h 16"/>
                <a:gd name="T4" fmla="*/ 3 w 12"/>
                <a:gd name="T5" fmla="*/ 15 h 16"/>
                <a:gd name="T6" fmla="*/ 11 w 12"/>
                <a:gd name="T7" fmla="*/ 2 h 16"/>
                <a:gd name="T8" fmla="*/ 10 w 1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0" y="1"/>
                  </a:moveTo>
                  <a:cubicBezTo>
                    <a:pt x="7" y="5"/>
                    <a:pt x="3" y="9"/>
                    <a:pt x="1" y="14"/>
                  </a:cubicBezTo>
                  <a:cubicBezTo>
                    <a:pt x="0" y="15"/>
                    <a:pt x="2" y="16"/>
                    <a:pt x="3" y="15"/>
                  </a:cubicBezTo>
                  <a:cubicBezTo>
                    <a:pt x="6" y="11"/>
                    <a:pt x="8" y="6"/>
                    <a:pt x="11" y="2"/>
                  </a:cubicBezTo>
                  <a:cubicBezTo>
                    <a:pt x="12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1699"/>
            <p:cNvSpPr>
              <a:spLocks/>
            </p:cNvSpPr>
            <p:nvPr/>
          </p:nvSpPr>
          <p:spPr bwMode="auto">
            <a:xfrm>
              <a:off x="11811000" y="5203506"/>
              <a:ext cx="251190" cy="360680"/>
            </a:xfrm>
            <a:custGeom>
              <a:avLst/>
              <a:gdLst>
                <a:gd name="T0" fmla="*/ 17 w 19"/>
                <a:gd name="T1" fmla="*/ 0 h 27"/>
                <a:gd name="T2" fmla="*/ 1 w 19"/>
                <a:gd name="T3" fmla="*/ 25 h 27"/>
                <a:gd name="T4" fmla="*/ 2 w 19"/>
                <a:gd name="T5" fmla="*/ 26 h 27"/>
                <a:gd name="T6" fmla="*/ 19 w 19"/>
                <a:gd name="T7" fmla="*/ 1 h 27"/>
                <a:gd name="T8" fmla="*/ 17 w 19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7">
                  <a:moveTo>
                    <a:pt x="17" y="0"/>
                  </a:moveTo>
                  <a:cubicBezTo>
                    <a:pt x="12" y="8"/>
                    <a:pt x="5" y="17"/>
                    <a:pt x="1" y="25"/>
                  </a:cubicBezTo>
                  <a:cubicBezTo>
                    <a:pt x="0" y="26"/>
                    <a:pt x="2" y="27"/>
                    <a:pt x="2" y="26"/>
                  </a:cubicBezTo>
                  <a:cubicBezTo>
                    <a:pt x="8" y="18"/>
                    <a:pt x="13" y="10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1700"/>
            <p:cNvSpPr>
              <a:spLocks/>
            </p:cNvSpPr>
            <p:nvPr/>
          </p:nvSpPr>
          <p:spPr bwMode="auto">
            <a:xfrm>
              <a:off x="11862526" y="5261475"/>
              <a:ext cx="238308" cy="341360"/>
            </a:xfrm>
            <a:custGeom>
              <a:avLst/>
              <a:gdLst>
                <a:gd name="T0" fmla="*/ 16 w 18"/>
                <a:gd name="T1" fmla="*/ 1 h 26"/>
                <a:gd name="T2" fmla="*/ 1 w 18"/>
                <a:gd name="T3" fmla="*/ 24 h 26"/>
                <a:gd name="T4" fmla="*/ 2 w 18"/>
                <a:gd name="T5" fmla="*/ 25 h 26"/>
                <a:gd name="T6" fmla="*/ 18 w 18"/>
                <a:gd name="T7" fmla="*/ 2 h 26"/>
                <a:gd name="T8" fmla="*/ 16 w 18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6" y="1"/>
                  </a:moveTo>
                  <a:cubicBezTo>
                    <a:pt x="11" y="8"/>
                    <a:pt x="4" y="16"/>
                    <a:pt x="1" y="24"/>
                  </a:cubicBezTo>
                  <a:cubicBezTo>
                    <a:pt x="0" y="25"/>
                    <a:pt x="2" y="26"/>
                    <a:pt x="2" y="25"/>
                  </a:cubicBezTo>
                  <a:cubicBezTo>
                    <a:pt x="8" y="18"/>
                    <a:pt x="13" y="10"/>
                    <a:pt x="18" y="2"/>
                  </a:cubicBezTo>
                  <a:cubicBezTo>
                    <a:pt x="18" y="1"/>
                    <a:pt x="17" y="0"/>
                    <a:pt x="1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701"/>
            <p:cNvSpPr>
              <a:spLocks/>
            </p:cNvSpPr>
            <p:nvPr/>
          </p:nvSpPr>
          <p:spPr bwMode="auto">
            <a:xfrm>
              <a:off x="11972016" y="5351645"/>
              <a:ext cx="161020" cy="251190"/>
            </a:xfrm>
            <a:custGeom>
              <a:avLst/>
              <a:gdLst>
                <a:gd name="T0" fmla="*/ 10 w 12"/>
                <a:gd name="T1" fmla="*/ 1 h 19"/>
                <a:gd name="T2" fmla="*/ 0 w 12"/>
                <a:gd name="T3" fmla="*/ 17 h 19"/>
                <a:gd name="T4" fmla="*/ 2 w 12"/>
                <a:gd name="T5" fmla="*/ 18 h 19"/>
                <a:gd name="T6" fmla="*/ 12 w 12"/>
                <a:gd name="T7" fmla="*/ 2 h 19"/>
                <a:gd name="T8" fmla="*/ 10 w 12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10" y="1"/>
                  </a:moveTo>
                  <a:cubicBezTo>
                    <a:pt x="7" y="6"/>
                    <a:pt x="3" y="12"/>
                    <a:pt x="0" y="17"/>
                  </a:cubicBezTo>
                  <a:cubicBezTo>
                    <a:pt x="0" y="18"/>
                    <a:pt x="1" y="19"/>
                    <a:pt x="2" y="18"/>
                  </a:cubicBezTo>
                  <a:cubicBezTo>
                    <a:pt x="6" y="14"/>
                    <a:pt x="9" y="7"/>
                    <a:pt x="12" y="2"/>
                  </a:cubicBezTo>
                  <a:cubicBezTo>
                    <a:pt x="12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702"/>
            <p:cNvSpPr>
              <a:spLocks/>
            </p:cNvSpPr>
            <p:nvPr/>
          </p:nvSpPr>
          <p:spPr bwMode="auto">
            <a:xfrm>
              <a:off x="12049304" y="5416052"/>
              <a:ext cx="122376" cy="199664"/>
            </a:xfrm>
            <a:custGeom>
              <a:avLst/>
              <a:gdLst>
                <a:gd name="T0" fmla="*/ 7 w 9"/>
                <a:gd name="T1" fmla="*/ 1 h 15"/>
                <a:gd name="T2" fmla="*/ 0 w 9"/>
                <a:gd name="T3" fmla="*/ 13 h 15"/>
                <a:gd name="T4" fmla="*/ 2 w 9"/>
                <a:gd name="T5" fmla="*/ 14 h 15"/>
                <a:gd name="T6" fmla="*/ 8 w 9"/>
                <a:gd name="T7" fmla="*/ 2 h 15"/>
                <a:gd name="T8" fmla="*/ 7 w 9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7" y="1"/>
                  </a:moveTo>
                  <a:cubicBezTo>
                    <a:pt x="5" y="5"/>
                    <a:pt x="2" y="9"/>
                    <a:pt x="0" y="13"/>
                  </a:cubicBezTo>
                  <a:cubicBezTo>
                    <a:pt x="0" y="14"/>
                    <a:pt x="1" y="15"/>
                    <a:pt x="2" y="14"/>
                  </a:cubicBezTo>
                  <a:cubicBezTo>
                    <a:pt x="4" y="11"/>
                    <a:pt x="6" y="6"/>
                    <a:pt x="8" y="2"/>
                  </a:cubicBezTo>
                  <a:cubicBezTo>
                    <a:pt x="9" y="1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1704"/>
            <p:cNvSpPr>
              <a:spLocks/>
            </p:cNvSpPr>
            <p:nvPr/>
          </p:nvSpPr>
          <p:spPr bwMode="auto">
            <a:xfrm>
              <a:off x="12287613" y="5203506"/>
              <a:ext cx="251190" cy="373562"/>
            </a:xfrm>
            <a:custGeom>
              <a:avLst/>
              <a:gdLst>
                <a:gd name="T0" fmla="*/ 17 w 19"/>
                <a:gd name="T1" fmla="*/ 1 h 28"/>
                <a:gd name="T2" fmla="*/ 0 w 19"/>
                <a:gd name="T3" fmla="*/ 26 h 28"/>
                <a:gd name="T4" fmla="*/ 2 w 19"/>
                <a:gd name="T5" fmla="*/ 27 h 28"/>
                <a:gd name="T6" fmla="*/ 18 w 19"/>
                <a:gd name="T7" fmla="*/ 2 h 28"/>
                <a:gd name="T8" fmla="*/ 17 w 1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17" y="1"/>
                  </a:moveTo>
                  <a:cubicBezTo>
                    <a:pt x="12" y="10"/>
                    <a:pt x="5" y="18"/>
                    <a:pt x="0" y="26"/>
                  </a:cubicBezTo>
                  <a:cubicBezTo>
                    <a:pt x="0" y="27"/>
                    <a:pt x="1" y="28"/>
                    <a:pt x="2" y="27"/>
                  </a:cubicBezTo>
                  <a:cubicBezTo>
                    <a:pt x="8" y="20"/>
                    <a:pt x="13" y="10"/>
                    <a:pt x="18" y="2"/>
                  </a:cubicBezTo>
                  <a:cubicBezTo>
                    <a:pt x="19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705"/>
            <p:cNvSpPr>
              <a:spLocks/>
            </p:cNvSpPr>
            <p:nvPr/>
          </p:nvSpPr>
          <p:spPr bwMode="auto">
            <a:xfrm>
              <a:off x="12339139" y="5235712"/>
              <a:ext cx="270510" cy="367123"/>
            </a:xfrm>
            <a:custGeom>
              <a:avLst/>
              <a:gdLst>
                <a:gd name="T0" fmla="*/ 18 w 20"/>
                <a:gd name="T1" fmla="*/ 1 h 28"/>
                <a:gd name="T2" fmla="*/ 0 w 20"/>
                <a:gd name="T3" fmla="*/ 26 h 28"/>
                <a:gd name="T4" fmla="*/ 2 w 20"/>
                <a:gd name="T5" fmla="*/ 27 h 28"/>
                <a:gd name="T6" fmla="*/ 9 w 20"/>
                <a:gd name="T7" fmla="*/ 17 h 28"/>
                <a:gd name="T8" fmla="*/ 10 w 20"/>
                <a:gd name="T9" fmla="*/ 14 h 28"/>
                <a:gd name="T10" fmla="*/ 12 w 20"/>
                <a:gd name="T11" fmla="*/ 13 h 28"/>
                <a:gd name="T12" fmla="*/ 12 w 20"/>
                <a:gd name="T13" fmla="*/ 13 h 28"/>
                <a:gd name="T14" fmla="*/ 19 w 20"/>
                <a:gd name="T15" fmla="*/ 1 h 28"/>
                <a:gd name="T16" fmla="*/ 18 w 20"/>
                <a:gd name="T1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8">
                  <a:moveTo>
                    <a:pt x="18" y="1"/>
                  </a:moveTo>
                  <a:cubicBezTo>
                    <a:pt x="12" y="9"/>
                    <a:pt x="6" y="17"/>
                    <a:pt x="0" y="26"/>
                  </a:cubicBezTo>
                  <a:cubicBezTo>
                    <a:pt x="0" y="27"/>
                    <a:pt x="1" y="28"/>
                    <a:pt x="2" y="27"/>
                  </a:cubicBezTo>
                  <a:cubicBezTo>
                    <a:pt x="4" y="24"/>
                    <a:pt x="7" y="21"/>
                    <a:pt x="9" y="17"/>
                  </a:cubicBezTo>
                  <a:cubicBezTo>
                    <a:pt x="9" y="16"/>
                    <a:pt x="9" y="15"/>
                    <a:pt x="10" y="14"/>
                  </a:cubicBezTo>
                  <a:cubicBezTo>
                    <a:pt x="10" y="14"/>
                    <a:pt x="11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5" y="9"/>
                    <a:pt x="17" y="5"/>
                    <a:pt x="19" y="1"/>
                  </a:cubicBezTo>
                  <a:cubicBezTo>
                    <a:pt x="20" y="1"/>
                    <a:pt x="18" y="0"/>
                    <a:pt x="1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706"/>
            <p:cNvSpPr>
              <a:spLocks/>
            </p:cNvSpPr>
            <p:nvPr/>
          </p:nvSpPr>
          <p:spPr bwMode="auto">
            <a:xfrm>
              <a:off x="12422866" y="5474016"/>
              <a:ext cx="77289" cy="128814"/>
            </a:xfrm>
            <a:custGeom>
              <a:avLst/>
              <a:gdLst>
                <a:gd name="T0" fmla="*/ 5 w 6"/>
                <a:gd name="T1" fmla="*/ 1 h 10"/>
                <a:gd name="T2" fmla="*/ 5 w 6"/>
                <a:gd name="T3" fmla="*/ 0 h 10"/>
                <a:gd name="T4" fmla="*/ 1 w 6"/>
                <a:gd name="T5" fmla="*/ 8 h 10"/>
                <a:gd name="T6" fmla="*/ 2 w 6"/>
                <a:gd name="T7" fmla="*/ 9 h 10"/>
                <a:gd name="T8" fmla="*/ 6 w 6"/>
                <a:gd name="T9" fmla="*/ 3 h 10"/>
                <a:gd name="T10" fmla="*/ 5 w 6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5" y="1"/>
                  </a:moveTo>
                  <a:cubicBezTo>
                    <a:pt x="5" y="1"/>
                    <a:pt x="5" y="1"/>
                    <a:pt x="5" y="0"/>
                  </a:cubicBezTo>
                  <a:cubicBezTo>
                    <a:pt x="4" y="3"/>
                    <a:pt x="2" y="5"/>
                    <a:pt x="1" y="8"/>
                  </a:cubicBezTo>
                  <a:cubicBezTo>
                    <a:pt x="0" y="9"/>
                    <a:pt x="1" y="10"/>
                    <a:pt x="2" y="9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707"/>
            <p:cNvSpPr>
              <a:spLocks/>
            </p:cNvSpPr>
            <p:nvPr/>
          </p:nvSpPr>
          <p:spPr bwMode="auto">
            <a:xfrm>
              <a:off x="12551680" y="5261475"/>
              <a:ext cx="109494" cy="154577"/>
            </a:xfrm>
            <a:custGeom>
              <a:avLst/>
              <a:gdLst>
                <a:gd name="T0" fmla="*/ 6 w 8"/>
                <a:gd name="T1" fmla="*/ 1 h 12"/>
                <a:gd name="T2" fmla="*/ 0 w 8"/>
                <a:gd name="T3" fmla="*/ 10 h 12"/>
                <a:gd name="T4" fmla="*/ 1 w 8"/>
                <a:gd name="T5" fmla="*/ 12 h 12"/>
                <a:gd name="T6" fmla="*/ 7 w 8"/>
                <a:gd name="T7" fmla="*/ 1 h 12"/>
                <a:gd name="T8" fmla="*/ 6 w 8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6" y="1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3" y="8"/>
                    <a:pt x="5" y="5"/>
                    <a:pt x="7" y="1"/>
                  </a:cubicBezTo>
                  <a:cubicBezTo>
                    <a:pt x="8" y="1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708"/>
            <p:cNvSpPr>
              <a:spLocks/>
            </p:cNvSpPr>
            <p:nvPr/>
          </p:nvSpPr>
          <p:spPr bwMode="auto">
            <a:xfrm>
              <a:off x="12500154" y="5325882"/>
              <a:ext cx="186783" cy="264071"/>
            </a:xfrm>
            <a:custGeom>
              <a:avLst/>
              <a:gdLst>
                <a:gd name="T0" fmla="*/ 12 w 14"/>
                <a:gd name="T1" fmla="*/ 0 h 20"/>
                <a:gd name="T2" fmla="*/ 1 w 14"/>
                <a:gd name="T3" fmla="*/ 19 h 20"/>
                <a:gd name="T4" fmla="*/ 3 w 14"/>
                <a:gd name="T5" fmla="*/ 19 h 20"/>
                <a:gd name="T6" fmla="*/ 13 w 14"/>
                <a:gd name="T7" fmla="*/ 1 h 20"/>
                <a:gd name="T8" fmla="*/ 12 w 1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2" y="0"/>
                  </a:moveTo>
                  <a:cubicBezTo>
                    <a:pt x="9" y="7"/>
                    <a:pt x="5" y="13"/>
                    <a:pt x="1" y="19"/>
                  </a:cubicBezTo>
                  <a:cubicBezTo>
                    <a:pt x="0" y="20"/>
                    <a:pt x="2" y="20"/>
                    <a:pt x="3" y="19"/>
                  </a:cubicBezTo>
                  <a:cubicBezTo>
                    <a:pt x="7" y="14"/>
                    <a:pt x="10" y="7"/>
                    <a:pt x="13" y="1"/>
                  </a:cubicBezTo>
                  <a:cubicBezTo>
                    <a:pt x="14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1709"/>
            <p:cNvSpPr>
              <a:spLocks/>
            </p:cNvSpPr>
            <p:nvPr/>
          </p:nvSpPr>
          <p:spPr bwMode="auto">
            <a:xfrm>
              <a:off x="12577443" y="5390289"/>
              <a:ext cx="135257" cy="212546"/>
            </a:xfrm>
            <a:custGeom>
              <a:avLst/>
              <a:gdLst>
                <a:gd name="T0" fmla="*/ 8 w 10"/>
                <a:gd name="T1" fmla="*/ 1 h 16"/>
                <a:gd name="T2" fmla="*/ 1 w 10"/>
                <a:gd name="T3" fmla="*/ 14 h 16"/>
                <a:gd name="T4" fmla="*/ 2 w 10"/>
                <a:gd name="T5" fmla="*/ 15 h 16"/>
                <a:gd name="T6" fmla="*/ 9 w 10"/>
                <a:gd name="T7" fmla="*/ 2 h 16"/>
                <a:gd name="T8" fmla="*/ 8 w 10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8" y="1"/>
                  </a:moveTo>
                  <a:cubicBezTo>
                    <a:pt x="6" y="5"/>
                    <a:pt x="2" y="10"/>
                    <a:pt x="1" y="14"/>
                  </a:cubicBezTo>
                  <a:cubicBezTo>
                    <a:pt x="0" y="15"/>
                    <a:pt x="2" y="16"/>
                    <a:pt x="2" y="15"/>
                  </a:cubicBezTo>
                  <a:cubicBezTo>
                    <a:pt x="5" y="11"/>
                    <a:pt x="7" y="6"/>
                    <a:pt x="9" y="2"/>
                  </a:cubicBezTo>
                  <a:cubicBezTo>
                    <a:pt x="10" y="1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1718"/>
            <p:cNvSpPr>
              <a:spLocks/>
            </p:cNvSpPr>
            <p:nvPr/>
          </p:nvSpPr>
          <p:spPr bwMode="auto">
            <a:xfrm>
              <a:off x="12461510" y="5377407"/>
              <a:ext cx="77289" cy="96613"/>
            </a:xfrm>
            <a:custGeom>
              <a:avLst/>
              <a:gdLst>
                <a:gd name="T0" fmla="*/ 4 w 6"/>
                <a:gd name="T1" fmla="*/ 1 h 7"/>
                <a:gd name="T2" fmla="*/ 1 w 6"/>
                <a:gd name="T3" fmla="*/ 3 h 7"/>
                <a:gd name="T4" fmla="*/ 0 w 6"/>
                <a:gd name="T5" fmla="*/ 6 h 7"/>
                <a:gd name="T6" fmla="*/ 1 w 6"/>
                <a:gd name="T7" fmla="*/ 7 h 7"/>
                <a:gd name="T8" fmla="*/ 3 w 6"/>
                <a:gd name="T9" fmla="*/ 5 h 7"/>
                <a:gd name="T10" fmla="*/ 5 w 6"/>
                <a:gd name="T11" fmla="*/ 2 h 7"/>
                <a:gd name="T12" fmla="*/ 4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3" y="2"/>
                    <a:pt x="2" y="2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2" y="7"/>
                    <a:pt x="3" y="5"/>
                    <a:pt x="3" y="5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1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1719"/>
            <p:cNvSpPr>
              <a:spLocks/>
            </p:cNvSpPr>
            <p:nvPr/>
          </p:nvSpPr>
          <p:spPr bwMode="auto">
            <a:xfrm>
              <a:off x="12487273" y="5377407"/>
              <a:ext cx="90170" cy="109494"/>
            </a:xfrm>
            <a:custGeom>
              <a:avLst/>
              <a:gdLst>
                <a:gd name="T0" fmla="*/ 4 w 7"/>
                <a:gd name="T1" fmla="*/ 1 h 8"/>
                <a:gd name="T2" fmla="*/ 2 w 7"/>
                <a:gd name="T3" fmla="*/ 4 h 8"/>
                <a:gd name="T4" fmla="*/ 0 w 7"/>
                <a:gd name="T5" fmla="*/ 7 h 8"/>
                <a:gd name="T6" fmla="*/ 1 w 7"/>
                <a:gd name="T7" fmla="*/ 8 h 8"/>
                <a:gd name="T8" fmla="*/ 4 w 7"/>
                <a:gd name="T9" fmla="*/ 5 h 8"/>
                <a:gd name="T10" fmla="*/ 6 w 7"/>
                <a:gd name="T11" fmla="*/ 2 h 8"/>
                <a:gd name="T12" fmla="*/ 4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4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4" y="4"/>
                    <a:pt x="5" y="3"/>
                    <a:pt x="6" y="2"/>
                  </a:cubicBezTo>
                  <a:cubicBezTo>
                    <a:pt x="7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1720"/>
            <p:cNvSpPr>
              <a:spLocks/>
            </p:cNvSpPr>
            <p:nvPr/>
          </p:nvSpPr>
          <p:spPr bwMode="auto">
            <a:xfrm>
              <a:off x="12513036" y="5403170"/>
              <a:ext cx="96613" cy="109494"/>
            </a:xfrm>
            <a:custGeom>
              <a:avLst/>
              <a:gdLst>
                <a:gd name="T0" fmla="*/ 4 w 7"/>
                <a:gd name="T1" fmla="*/ 1 h 8"/>
                <a:gd name="T2" fmla="*/ 2 w 7"/>
                <a:gd name="T3" fmla="*/ 4 h 8"/>
                <a:gd name="T4" fmla="*/ 0 w 7"/>
                <a:gd name="T5" fmla="*/ 7 h 8"/>
                <a:gd name="T6" fmla="*/ 1 w 7"/>
                <a:gd name="T7" fmla="*/ 8 h 8"/>
                <a:gd name="T8" fmla="*/ 4 w 7"/>
                <a:gd name="T9" fmla="*/ 6 h 8"/>
                <a:gd name="T10" fmla="*/ 6 w 7"/>
                <a:gd name="T11" fmla="*/ 3 h 8"/>
                <a:gd name="T12" fmla="*/ 4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4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3" y="8"/>
                    <a:pt x="3" y="7"/>
                    <a:pt x="4" y="6"/>
                  </a:cubicBezTo>
                  <a:cubicBezTo>
                    <a:pt x="4" y="5"/>
                    <a:pt x="5" y="4"/>
                    <a:pt x="6" y="3"/>
                  </a:cubicBezTo>
                  <a:cubicBezTo>
                    <a:pt x="7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1721"/>
            <p:cNvSpPr>
              <a:spLocks noEditPoints="1"/>
            </p:cNvSpPr>
            <p:nvPr/>
          </p:nvSpPr>
          <p:spPr bwMode="auto">
            <a:xfrm>
              <a:off x="11836763" y="4437063"/>
              <a:ext cx="901700" cy="1178653"/>
            </a:xfrm>
            <a:custGeom>
              <a:avLst/>
              <a:gdLst>
                <a:gd name="T0" fmla="*/ 49 w 68"/>
                <a:gd name="T1" fmla="*/ 57 h 89"/>
                <a:gd name="T2" fmla="*/ 42 w 68"/>
                <a:gd name="T3" fmla="*/ 49 h 89"/>
                <a:gd name="T4" fmla="*/ 52 w 68"/>
                <a:gd name="T5" fmla="*/ 30 h 89"/>
                <a:gd name="T6" fmla="*/ 19 w 68"/>
                <a:gd name="T7" fmla="*/ 6 h 89"/>
                <a:gd name="T8" fmla="*/ 26 w 68"/>
                <a:gd name="T9" fmla="*/ 48 h 89"/>
                <a:gd name="T10" fmla="*/ 0 w 68"/>
                <a:gd name="T11" fmla="*/ 73 h 89"/>
                <a:gd name="T12" fmla="*/ 14 w 68"/>
                <a:gd name="T13" fmla="*/ 88 h 89"/>
                <a:gd name="T14" fmla="*/ 34 w 68"/>
                <a:gd name="T15" fmla="*/ 89 h 89"/>
                <a:gd name="T16" fmla="*/ 66 w 68"/>
                <a:gd name="T17" fmla="*/ 86 h 89"/>
                <a:gd name="T18" fmla="*/ 60 w 68"/>
                <a:gd name="T19" fmla="*/ 74 h 89"/>
                <a:gd name="T20" fmla="*/ 57 w 68"/>
                <a:gd name="T21" fmla="*/ 79 h 89"/>
                <a:gd name="T22" fmla="*/ 52 w 68"/>
                <a:gd name="T23" fmla="*/ 82 h 89"/>
                <a:gd name="T24" fmla="*/ 49 w 68"/>
                <a:gd name="T25" fmla="*/ 79 h 89"/>
                <a:gd name="T26" fmla="*/ 49 w 68"/>
                <a:gd name="T27" fmla="*/ 73 h 89"/>
                <a:gd name="T28" fmla="*/ 56 w 68"/>
                <a:gd name="T29" fmla="*/ 70 h 89"/>
                <a:gd name="T30" fmla="*/ 59 w 68"/>
                <a:gd name="T31" fmla="*/ 72 h 89"/>
                <a:gd name="T32" fmla="*/ 55 w 68"/>
                <a:gd name="T33" fmla="*/ 77 h 89"/>
                <a:gd name="T34" fmla="*/ 52 w 68"/>
                <a:gd name="T35" fmla="*/ 77 h 89"/>
                <a:gd name="T36" fmla="*/ 52 w 68"/>
                <a:gd name="T37" fmla="*/ 75 h 89"/>
                <a:gd name="T38" fmla="*/ 55 w 68"/>
                <a:gd name="T39" fmla="*/ 72 h 89"/>
                <a:gd name="T40" fmla="*/ 58 w 68"/>
                <a:gd name="T41" fmla="*/ 75 h 89"/>
                <a:gd name="T42" fmla="*/ 55 w 68"/>
                <a:gd name="T43" fmla="*/ 77 h 89"/>
                <a:gd name="T44" fmla="*/ 43 w 68"/>
                <a:gd name="T45" fmla="*/ 57 h 89"/>
                <a:gd name="T46" fmla="*/ 45 w 68"/>
                <a:gd name="T47" fmla="*/ 65 h 89"/>
                <a:gd name="T48" fmla="*/ 39 w 68"/>
                <a:gd name="T49" fmla="*/ 61 h 89"/>
                <a:gd name="T50" fmla="*/ 31 w 68"/>
                <a:gd name="T51" fmla="*/ 61 h 89"/>
                <a:gd name="T52" fmla="*/ 28 w 68"/>
                <a:gd name="T53" fmla="*/ 50 h 89"/>
                <a:gd name="T54" fmla="*/ 41 w 68"/>
                <a:gd name="T55" fmla="*/ 55 h 89"/>
                <a:gd name="T56" fmla="*/ 40 w 68"/>
                <a:gd name="T57" fmla="*/ 64 h 89"/>
                <a:gd name="T58" fmla="*/ 44 w 68"/>
                <a:gd name="T59" fmla="*/ 67 h 89"/>
                <a:gd name="T60" fmla="*/ 38 w 68"/>
                <a:gd name="T61" fmla="*/ 75 h 89"/>
                <a:gd name="T62" fmla="*/ 39 w 68"/>
                <a:gd name="T63" fmla="*/ 65 h 89"/>
                <a:gd name="T64" fmla="*/ 25 w 68"/>
                <a:gd name="T65" fmla="*/ 56 h 89"/>
                <a:gd name="T66" fmla="*/ 21 w 68"/>
                <a:gd name="T67" fmla="*/ 58 h 89"/>
                <a:gd name="T68" fmla="*/ 24 w 68"/>
                <a:gd name="T69" fmla="*/ 69 h 89"/>
                <a:gd name="T70" fmla="*/ 30 w 68"/>
                <a:gd name="T71" fmla="*/ 65 h 89"/>
                <a:gd name="T72" fmla="*/ 26 w 68"/>
                <a:gd name="T73" fmla="*/ 74 h 89"/>
                <a:gd name="T74" fmla="*/ 31 w 68"/>
                <a:gd name="T75" fmla="*/ 49 h 89"/>
                <a:gd name="T76" fmla="*/ 23 w 68"/>
                <a:gd name="T77" fmla="*/ 18 h 89"/>
                <a:gd name="T78" fmla="*/ 33 w 68"/>
                <a:gd name="T79" fmla="*/ 19 h 89"/>
                <a:gd name="T80" fmla="*/ 50 w 68"/>
                <a:gd name="T81" fmla="*/ 29 h 89"/>
                <a:gd name="T82" fmla="*/ 50 w 68"/>
                <a:gd name="T83" fmla="*/ 30 h 89"/>
                <a:gd name="T84" fmla="*/ 18 w 68"/>
                <a:gd name="T85" fmla="*/ 26 h 89"/>
                <a:gd name="T86" fmla="*/ 37 w 68"/>
                <a:gd name="T87" fmla="*/ 3 h 89"/>
                <a:gd name="T88" fmla="*/ 48 w 68"/>
                <a:gd name="T89" fmla="*/ 15 h 89"/>
                <a:gd name="T90" fmla="*/ 22 w 68"/>
                <a:gd name="T91" fmla="*/ 13 h 89"/>
                <a:gd name="T92" fmla="*/ 18 w 68"/>
                <a:gd name="T93" fmla="*/ 26 h 89"/>
                <a:gd name="T94" fmla="*/ 5 w 68"/>
                <a:gd name="T95" fmla="*/ 85 h 89"/>
                <a:gd name="T96" fmla="*/ 19 w 68"/>
                <a:gd name="T97" fmla="*/ 59 h 89"/>
                <a:gd name="T98" fmla="*/ 17 w 68"/>
                <a:gd name="T99" fmla="*/ 86 h 89"/>
                <a:gd name="T100" fmla="*/ 34 w 68"/>
                <a:gd name="T101" fmla="*/ 69 h 89"/>
                <a:gd name="T102" fmla="*/ 32 w 68"/>
                <a:gd name="T103" fmla="*/ 63 h 89"/>
                <a:gd name="T104" fmla="*/ 37 w 68"/>
                <a:gd name="T105" fmla="*/ 63 h 89"/>
                <a:gd name="T106" fmla="*/ 35 w 68"/>
                <a:gd name="T107" fmla="*/ 67 h 89"/>
                <a:gd name="T108" fmla="*/ 34 w 68"/>
                <a:gd name="T109" fmla="*/ 85 h 89"/>
                <a:gd name="T110" fmla="*/ 65 w 68"/>
                <a:gd name="T111" fmla="*/ 83 h 89"/>
                <a:gd name="T112" fmla="*/ 37 w 68"/>
                <a:gd name="T113" fmla="*/ 86 h 89"/>
                <a:gd name="T114" fmla="*/ 62 w 68"/>
                <a:gd name="T115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" h="89">
                  <a:moveTo>
                    <a:pt x="68" y="75"/>
                  </a:moveTo>
                  <a:cubicBezTo>
                    <a:pt x="68" y="70"/>
                    <a:pt x="67" y="65"/>
                    <a:pt x="63" y="62"/>
                  </a:cubicBezTo>
                  <a:cubicBezTo>
                    <a:pt x="59" y="58"/>
                    <a:pt x="54" y="58"/>
                    <a:pt x="49" y="57"/>
                  </a:cubicBezTo>
                  <a:cubicBezTo>
                    <a:pt x="49" y="57"/>
                    <a:pt x="49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4" y="56"/>
                    <a:pt x="42" y="53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8" y="45"/>
                    <a:pt x="51" y="37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4" y="22"/>
                    <a:pt x="54" y="9"/>
                    <a:pt x="46" y="3"/>
                  </a:cubicBezTo>
                  <a:cubicBezTo>
                    <a:pt x="42" y="1"/>
                    <a:pt x="37" y="0"/>
                    <a:pt x="32" y="1"/>
                  </a:cubicBezTo>
                  <a:cubicBezTo>
                    <a:pt x="27" y="1"/>
                    <a:pt x="23" y="2"/>
                    <a:pt x="19" y="6"/>
                  </a:cubicBezTo>
                  <a:cubicBezTo>
                    <a:pt x="16" y="9"/>
                    <a:pt x="16" y="14"/>
                    <a:pt x="16" y="19"/>
                  </a:cubicBezTo>
                  <a:cubicBezTo>
                    <a:pt x="16" y="24"/>
                    <a:pt x="16" y="29"/>
                    <a:pt x="18" y="34"/>
                  </a:cubicBezTo>
                  <a:cubicBezTo>
                    <a:pt x="19" y="39"/>
                    <a:pt x="22" y="45"/>
                    <a:pt x="26" y="48"/>
                  </a:cubicBezTo>
                  <a:cubicBezTo>
                    <a:pt x="26" y="52"/>
                    <a:pt x="23" y="56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0" y="60"/>
                    <a:pt x="2" y="64"/>
                    <a:pt x="0" y="73"/>
                  </a:cubicBezTo>
                  <a:cubicBezTo>
                    <a:pt x="0" y="75"/>
                    <a:pt x="0" y="77"/>
                    <a:pt x="0" y="80"/>
                  </a:cubicBezTo>
                  <a:cubicBezTo>
                    <a:pt x="0" y="82"/>
                    <a:pt x="0" y="84"/>
                    <a:pt x="2" y="86"/>
                  </a:cubicBezTo>
                  <a:cubicBezTo>
                    <a:pt x="4" y="89"/>
                    <a:pt x="10" y="88"/>
                    <a:pt x="14" y="88"/>
                  </a:cubicBezTo>
                  <a:cubicBezTo>
                    <a:pt x="21" y="89"/>
                    <a:pt x="27" y="89"/>
                    <a:pt x="34" y="89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40" y="89"/>
                    <a:pt x="46" y="88"/>
                    <a:pt x="51" y="88"/>
                  </a:cubicBezTo>
                  <a:cubicBezTo>
                    <a:pt x="54" y="88"/>
                    <a:pt x="57" y="88"/>
                    <a:pt x="60" y="88"/>
                  </a:cubicBezTo>
                  <a:cubicBezTo>
                    <a:pt x="62" y="88"/>
                    <a:pt x="64" y="88"/>
                    <a:pt x="66" y="86"/>
                  </a:cubicBezTo>
                  <a:cubicBezTo>
                    <a:pt x="68" y="83"/>
                    <a:pt x="68" y="78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lose/>
                  <a:moveTo>
                    <a:pt x="60" y="74"/>
                  </a:moveTo>
                  <a:cubicBezTo>
                    <a:pt x="60" y="75"/>
                    <a:pt x="60" y="77"/>
                    <a:pt x="60" y="78"/>
                  </a:cubicBezTo>
                  <a:cubicBezTo>
                    <a:pt x="60" y="79"/>
                    <a:pt x="60" y="79"/>
                    <a:pt x="59" y="79"/>
                  </a:cubicBezTo>
                  <a:cubicBezTo>
                    <a:pt x="59" y="79"/>
                    <a:pt x="58" y="79"/>
                    <a:pt x="57" y="79"/>
                  </a:cubicBezTo>
                  <a:cubicBezTo>
                    <a:pt x="57" y="80"/>
                    <a:pt x="57" y="80"/>
                    <a:pt x="57" y="81"/>
                  </a:cubicBezTo>
                  <a:cubicBezTo>
                    <a:pt x="57" y="82"/>
                    <a:pt x="57" y="82"/>
                    <a:pt x="56" y="82"/>
                  </a:cubicBezTo>
                  <a:cubicBezTo>
                    <a:pt x="54" y="82"/>
                    <a:pt x="53" y="82"/>
                    <a:pt x="52" y="82"/>
                  </a:cubicBezTo>
                  <a:cubicBezTo>
                    <a:pt x="51" y="82"/>
                    <a:pt x="50" y="82"/>
                    <a:pt x="51" y="81"/>
                  </a:cubicBezTo>
                  <a:cubicBezTo>
                    <a:pt x="51" y="80"/>
                    <a:pt x="51" y="80"/>
                    <a:pt x="51" y="79"/>
                  </a:cubicBezTo>
                  <a:cubicBezTo>
                    <a:pt x="50" y="79"/>
                    <a:pt x="50" y="79"/>
                    <a:pt x="49" y="79"/>
                  </a:cubicBezTo>
                  <a:cubicBezTo>
                    <a:pt x="48" y="79"/>
                    <a:pt x="48" y="79"/>
                    <a:pt x="48" y="78"/>
                  </a:cubicBezTo>
                  <a:cubicBezTo>
                    <a:pt x="48" y="77"/>
                    <a:pt x="48" y="75"/>
                    <a:pt x="48" y="74"/>
                  </a:cubicBezTo>
                  <a:cubicBezTo>
                    <a:pt x="48" y="73"/>
                    <a:pt x="48" y="73"/>
                    <a:pt x="49" y="73"/>
                  </a:cubicBezTo>
                  <a:cubicBezTo>
                    <a:pt x="49" y="73"/>
                    <a:pt x="50" y="72"/>
                    <a:pt x="51" y="72"/>
                  </a:cubicBezTo>
                  <a:cubicBezTo>
                    <a:pt x="51" y="72"/>
                    <a:pt x="51" y="71"/>
                    <a:pt x="51" y="70"/>
                  </a:cubicBezTo>
                  <a:cubicBezTo>
                    <a:pt x="52" y="69"/>
                    <a:pt x="55" y="70"/>
                    <a:pt x="56" y="70"/>
                  </a:cubicBezTo>
                  <a:cubicBezTo>
                    <a:pt x="57" y="70"/>
                    <a:pt x="58" y="70"/>
                    <a:pt x="57" y="71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8" y="72"/>
                    <a:pt x="59" y="72"/>
                    <a:pt x="59" y="72"/>
                  </a:cubicBezTo>
                  <a:cubicBezTo>
                    <a:pt x="60" y="72"/>
                    <a:pt x="60" y="73"/>
                    <a:pt x="60" y="74"/>
                  </a:cubicBezTo>
                  <a:cubicBezTo>
                    <a:pt x="60" y="74"/>
                    <a:pt x="60" y="74"/>
                    <a:pt x="60" y="74"/>
                  </a:cubicBezTo>
                  <a:close/>
                  <a:moveTo>
                    <a:pt x="55" y="77"/>
                  </a:moveTo>
                  <a:cubicBezTo>
                    <a:pt x="55" y="78"/>
                    <a:pt x="55" y="79"/>
                    <a:pt x="55" y="80"/>
                  </a:cubicBezTo>
                  <a:cubicBezTo>
                    <a:pt x="54" y="80"/>
                    <a:pt x="54" y="80"/>
                    <a:pt x="53" y="80"/>
                  </a:cubicBezTo>
                  <a:cubicBezTo>
                    <a:pt x="53" y="79"/>
                    <a:pt x="53" y="78"/>
                    <a:pt x="52" y="77"/>
                  </a:cubicBezTo>
                  <a:cubicBezTo>
                    <a:pt x="52" y="77"/>
                    <a:pt x="51" y="77"/>
                    <a:pt x="50" y="77"/>
                  </a:cubicBezTo>
                  <a:cubicBezTo>
                    <a:pt x="50" y="76"/>
                    <a:pt x="50" y="76"/>
                    <a:pt x="50" y="75"/>
                  </a:cubicBezTo>
                  <a:cubicBezTo>
                    <a:pt x="51" y="75"/>
                    <a:pt x="51" y="75"/>
                    <a:pt x="52" y="75"/>
                  </a:cubicBezTo>
                  <a:cubicBezTo>
                    <a:pt x="53" y="75"/>
                    <a:pt x="53" y="74"/>
                    <a:pt x="53" y="73"/>
                  </a:cubicBezTo>
                  <a:cubicBezTo>
                    <a:pt x="53" y="73"/>
                    <a:pt x="53" y="72"/>
                    <a:pt x="53" y="72"/>
                  </a:cubicBezTo>
                  <a:cubicBezTo>
                    <a:pt x="54" y="72"/>
                    <a:pt x="54" y="72"/>
                    <a:pt x="55" y="72"/>
                  </a:cubicBezTo>
                  <a:cubicBezTo>
                    <a:pt x="55" y="73"/>
                    <a:pt x="55" y="73"/>
                    <a:pt x="55" y="74"/>
                  </a:cubicBezTo>
                  <a:cubicBezTo>
                    <a:pt x="55" y="74"/>
                    <a:pt x="56" y="75"/>
                    <a:pt x="56" y="75"/>
                  </a:cubicBezTo>
                  <a:cubicBezTo>
                    <a:pt x="57" y="75"/>
                    <a:pt x="57" y="75"/>
                    <a:pt x="58" y="75"/>
                  </a:cubicBezTo>
                  <a:cubicBezTo>
                    <a:pt x="58" y="75"/>
                    <a:pt x="58" y="76"/>
                    <a:pt x="58" y="77"/>
                  </a:cubicBezTo>
                  <a:cubicBezTo>
                    <a:pt x="57" y="77"/>
                    <a:pt x="56" y="77"/>
                    <a:pt x="55" y="77"/>
                  </a:cubicBezTo>
                  <a:cubicBezTo>
                    <a:pt x="55" y="77"/>
                    <a:pt x="55" y="77"/>
                    <a:pt x="55" y="77"/>
                  </a:cubicBezTo>
                  <a:close/>
                  <a:moveTo>
                    <a:pt x="44" y="64"/>
                  </a:moveTo>
                  <a:cubicBezTo>
                    <a:pt x="43" y="63"/>
                    <a:pt x="42" y="62"/>
                    <a:pt x="41" y="61"/>
                  </a:cubicBezTo>
                  <a:cubicBezTo>
                    <a:pt x="42" y="60"/>
                    <a:pt x="43" y="59"/>
                    <a:pt x="43" y="57"/>
                  </a:cubicBezTo>
                  <a:cubicBezTo>
                    <a:pt x="44" y="58"/>
                    <a:pt x="46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61"/>
                    <a:pt x="46" y="63"/>
                    <a:pt x="45" y="65"/>
                  </a:cubicBezTo>
                  <a:cubicBezTo>
                    <a:pt x="45" y="65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8" y="60"/>
                    <a:pt x="36" y="60"/>
                    <a:pt x="35" y="60"/>
                  </a:cubicBezTo>
                  <a:cubicBezTo>
                    <a:pt x="34" y="61"/>
                    <a:pt x="33" y="60"/>
                    <a:pt x="31" y="61"/>
                  </a:cubicBezTo>
                  <a:cubicBezTo>
                    <a:pt x="30" y="59"/>
                    <a:pt x="28" y="56"/>
                    <a:pt x="27" y="54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27" y="53"/>
                    <a:pt x="28" y="51"/>
                    <a:pt x="28" y="50"/>
                  </a:cubicBezTo>
                  <a:cubicBezTo>
                    <a:pt x="30" y="51"/>
                    <a:pt x="33" y="52"/>
                    <a:pt x="36" y="51"/>
                  </a:cubicBezTo>
                  <a:cubicBezTo>
                    <a:pt x="37" y="51"/>
                    <a:pt x="38" y="51"/>
                    <a:pt x="40" y="50"/>
                  </a:cubicBezTo>
                  <a:cubicBezTo>
                    <a:pt x="40" y="52"/>
                    <a:pt x="40" y="54"/>
                    <a:pt x="41" y="55"/>
                  </a:cubicBezTo>
                  <a:cubicBezTo>
                    <a:pt x="40" y="57"/>
                    <a:pt x="40" y="59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lose/>
                  <a:moveTo>
                    <a:pt x="40" y="64"/>
                  </a:moveTo>
                  <a:cubicBezTo>
                    <a:pt x="40" y="64"/>
                    <a:pt x="41" y="64"/>
                    <a:pt x="41" y="65"/>
                  </a:cubicBezTo>
                  <a:cubicBezTo>
                    <a:pt x="42" y="66"/>
                    <a:pt x="43" y="66"/>
                    <a:pt x="43" y="67"/>
                  </a:cubicBezTo>
                  <a:cubicBezTo>
                    <a:pt x="43" y="67"/>
                    <a:pt x="44" y="67"/>
                    <a:pt x="44" y="67"/>
                  </a:cubicBezTo>
                  <a:cubicBezTo>
                    <a:pt x="43" y="70"/>
                    <a:pt x="42" y="72"/>
                    <a:pt x="41" y="74"/>
                  </a:cubicBezTo>
                  <a:cubicBezTo>
                    <a:pt x="40" y="75"/>
                    <a:pt x="39" y="77"/>
                    <a:pt x="38" y="78"/>
                  </a:cubicBezTo>
                  <a:cubicBezTo>
                    <a:pt x="38" y="77"/>
                    <a:pt x="38" y="76"/>
                    <a:pt x="38" y="75"/>
                  </a:cubicBezTo>
                  <a:cubicBezTo>
                    <a:pt x="37" y="73"/>
                    <a:pt x="37" y="70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7"/>
                    <a:pt x="39" y="66"/>
                    <a:pt x="39" y="65"/>
                  </a:cubicBezTo>
                  <a:cubicBezTo>
                    <a:pt x="39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lose/>
                  <a:moveTo>
                    <a:pt x="25" y="56"/>
                  </a:moveTo>
                  <a:cubicBezTo>
                    <a:pt x="26" y="58"/>
                    <a:pt x="28" y="60"/>
                    <a:pt x="29" y="62"/>
                  </a:cubicBezTo>
                  <a:cubicBezTo>
                    <a:pt x="27" y="63"/>
                    <a:pt x="25" y="65"/>
                    <a:pt x="23" y="67"/>
                  </a:cubicBezTo>
                  <a:cubicBezTo>
                    <a:pt x="22" y="64"/>
                    <a:pt x="22" y="61"/>
                    <a:pt x="21" y="58"/>
                  </a:cubicBezTo>
                  <a:cubicBezTo>
                    <a:pt x="22" y="58"/>
                    <a:pt x="24" y="57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lose/>
                  <a:moveTo>
                    <a:pt x="24" y="69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6" y="67"/>
                    <a:pt x="28" y="66"/>
                    <a:pt x="30" y="64"/>
                  </a:cubicBezTo>
                  <a:cubicBezTo>
                    <a:pt x="30" y="64"/>
                    <a:pt x="30" y="65"/>
                    <a:pt x="30" y="65"/>
                  </a:cubicBezTo>
                  <a:cubicBezTo>
                    <a:pt x="31" y="66"/>
                    <a:pt x="31" y="67"/>
                    <a:pt x="32" y="69"/>
                  </a:cubicBezTo>
                  <a:cubicBezTo>
                    <a:pt x="31" y="72"/>
                    <a:pt x="31" y="76"/>
                    <a:pt x="30" y="80"/>
                  </a:cubicBezTo>
                  <a:cubicBezTo>
                    <a:pt x="29" y="78"/>
                    <a:pt x="27" y="76"/>
                    <a:pt x="26" y="74"/>
                  </a:cubicBezTo>
                  <a:cubicBezTo>
                    <a:pt x="25" y="72"/>
                    <a:pt x="24" y="71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lose/>
                  <a:moveTo>
                    <a:pt x="31" y="49"/>
                  </a:moveTo>
                  <a:cubicBezTo>
                    <a:pt x="23" y="47"/>
                    <a:pt x="20" y="38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6"/>
                    <a:pt x="22" y="22"/>
                    <a:pt x="23" y="18"/>
                  </a:cubicBezTo>
                  <a:cubicBezTo>
                    <a:pt x="23" y="16"/>
                    <a:pt x="23" y="15"/>
                    <a:pt x="26" y="15"/>
                  </a:cubicBezTo>
                  <a:cubicBezTo>
                    <a:pt x="26" y="15"/>
                    <a:pt x="28" y="17"/>
                    <a:pt x="29" y="17"/>
                  </a:cubicBezTo>
                  <a:cubicBezTo>
                    <a:pt x="30" y="18"/>
                    <a:pt x="31" y="19"/>
                    <a:pt x="33" y="19"/>
                  </a:cubicBezTo>
                  <a:cubicBezTo>
                    <a:pt x="35" y="19"/>
                    <a:pt x="37" y="19"/>
                    <a:pt x="38" y="18"/>
                  </a:cubicBezTo>
                  <a:cubicBezTo>
                    <a:pt x="41" y="17"/>
                    <a:pt x="44" y="14"/>
                    <a:pt x="46" y="17"/>
                  </a:cubicBezTo>
                  <a:cubicBezTo>
                    <a:pt x="49" y="20"/>
                    <a:pt x="47" y="25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9" y="39"/>
                    <a:pt x="42" y="52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lose/>
                  <a:moveTo>
                    <a:pt x="18" y="26"/>
                  </a:moveTo>
                  <a:cubicBezTo>
                    <a:pt x="18" y="24"/>
                    <a:pt x="18" y="23"/>
                    <a:pt x="18" y="22"/>
                  </a:cubicBezTo>
                  <a:cubicBezTo>
                    <a:pt x="18" y="16"/>
                    <a:pt x="18" y="9"/>
                    <a:pt x="22" y="6"/>
                  </a:cubicBezTo>
                  <a:cubicBezTo>
                    <a:pt x="26" y="3"/>
                    <a:pt x="32" y="2"/>
                    <a:pt x="37" y="3"/>
                  </a:cubicBezTo>
                  <a:cubicBezTo>
                    <a:pt x="43" y="3"/>
                    <a:pt x="48" y="6"/>
                    <a:pt x="50" y="12"/>
                  </a:cubicBezTo>
                  <a:cubicBezTo>
                    <a:pt x="51" y="16"/>
                    <a:pt x="51" y="20"/>
                    <a:pt x="51" y="25"/>
                  </a:cubicBezTo>
                  <a:cubicBezTo>
                    <a:pt x="50" y="21"/>
                    <a:pt x="50" y="17"/>
                    <a:pt x="48" y="15"/>
                  </a:cubicBezTo>
                  <a:cubicBezTo>
                    <a:pt x="43" y="11"/>
                    <a:pt x="39" y="16"/>
                    <a:pt x="35" y="17"/>
                  </a:cubicBezTo>
                  <a:cubicBezTo>
                    <a:pt x="32" y="17"/>
                    <a:pt x="29" y="15"/>
                    <a:pt x="27" y="13"/>
                  </a:cubicBezTo>
                  <a:cubicBezTo>
                    <a:pt x="25" y="12"/>
                    <a:pt x="24" y="12"/>
                    <a:pt x="22" y="13"/>
                  </a:cubicBezTo>
                  <a:cubicBezTo>
                    <a:pt x="21" y="14"/>
                    <a:pt x="21" y="17"/>
                    <a:pt x="20" y="18"/>
                  </a:cubicBezTo>
                  <a:cubicBezTo>
                    <a:pt x="20" y="21"/>
                    <a:pt x="19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lose/>
                  <a:moveTo>
                    <a:pt x="17" y="86"/>
                  </a:moveTo>
                  <a:cubicBezTo>
                    <a:pt x="14" y="86"/>
                    <a:pt x="11" y="86"/>
                    <a:pt x="9" y="85"/>
                  </a:cubicBezTo>
                  <a:cubicBezTo>
                    <a:pt x="7" y="85"/>
                    <a:pt x="6" y="86"/>
                    <a:pt x="5" y="85"/>
                  </a:cubicBezTo>
                  <a:cubicBezTo>
                    <a:pt x="3" y="84"/>
                    <a:pt x="3" y="81"/>
                    <a:pt x="3" y="80"/>
                  </a:cubicBezTo>
                  <a:cubicBezTo>
                    <a:pt x="3" y="75"/>
                    <a:pt x="3" y="69"/>
                    <a:pt x="7" y="65"/>
                  </a:cubicBezTo>
                  <a:cubicBezTo>
                    <a:pt x="10" y="62"/>
                    <a:pt x="15" y="61"/>
                    <a:pt x="19" y="59"/>
                  </a:cubicBezTo>
                  <a:cubicBezTo>
                    <a:pt x="21" y="69"/>
                    <a:pt x="25" y="78"/>
                    <a:pt x="31" y="86"/>
                  </a:cubicBezTo>
                  <a:cubicBezTo>
                    <a:pt x="26" y="86"/>
                    <a:pt x="22" y="86"/>
                    <a:pt x="17" y="86"/>
                  </a:cubicBezTo>
                  <a:cubicBezTo>
                    <a:pt x="17" y="86"/>
                    <a:pt x="17" y="86"/>
                    <a:pt x="17" y="86"/>
                  </a:cubicBezTo>
                  <a:close/>
                  <a:moveTo>
                    <a:pt x="34" y="85"/>
                  </a:moveTo>
                  <a:cubicBezTo>
                    <a:pt x="33" y="84"/>
                    <a:pt x="33" y="84"/>
                    <a:pt x="32" y="83"/>
                  </a:cubicBezTo>
                  <a:cubicBezTo>
                    <a:pt x="33" y="78"/>
                    <a:pt x="33" y="74"/>
                    <a:pt x="34" y="69"/>
                  </a:cubicBezTo>
                  <a:cubicBezTo>
                    <a:pt x="34" y="69"/>
                    <a:pt x="35" y="68"/>
                    <a:pt x="34" y="68"/>
                  </a:cubicBezTo>
                  <a:cubicBezTo>
                    <a:pt x="34" y="66"/>
                    <a:pt x="33" y="65"/>
                    <a:pt x="33" y="64"/>
                  </a:cubicBezTo>
                  <a:cubicBezTo>
                    <a:pt x="33" y="64"/>
                    <a:pt x="33" y="64"/>
                    <a:pt x="32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35" y="63"/>
                    <a:pt x="36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4"/>
                    <a:pt x="36" y="65"/>
                    <a:pt x="36" y="65"/>
                  </a:cubicBezTo>
                  <a:cubicBezTo>
                    <a:pt x="36" y="66"/>
                    <a:pt x="35" y="67"/>
                    <a:pt x="35" y="67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72"/>
                    <a:pt x="35" y="77"/>
                    <a:pt x="37" y="81"/>
                  </a:cubicBezTo>
                  <a:cubicBezTo>
                    <a:pt x="36" y="82"/>
                    <a:pt x="35" y="84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lose/>
                  <a:moveTo>
                    <a:pt x="65" y="79"/>
                  </a:moveTo>
                  <a:cubicBezTo>
                    <a:pt x="65" y="80"/>
                    <a:pt x="65" y="81"/>
                    <a:pt x="65" y="83"/>
                  </a:cubicBezTo>
                  <a:cubicBezTo>
                    <a:pt x="64" y="85"/>
                    <a:pt x="62" y="85"/>
                    <a:pt x="60" y="85"/>
                  </a:cubicBezTo>
                  <a:cubicBezTo>
                    <a:pt x="57" y="85"/>
                    <a:pt x="55" y="85"/>
                    <a:pt x="52" y="85"/>
                  </a:cubicBezTo>
                  <a:cubicBezTo>
                    <a:pt x="47" y="86"/>
                    <a:pt x="42" y="86"/>
                    <a:pt x="37" y="86"/>
                  </a:cubicBezTo>
                  <a:cubicBezTo>
                    <a:pt x="39" y="82"/>
                    <a:pt x="42" y="77"/>
                    <a:pt x="44" y="73"/>
                  </a:cubicBezTo>
                  <a:cubicBezTo>
                    <a:pt x="46" y="69"/>
                    <a:pt x="49" y="64"/>
                    <a:pt x="50" y="60"/>
                  </a:cubicBezTo>
                  <a:cubicBezTo>
                    <a:pt x="54" y="60"/>
                    <a:pt x="59" y="61"/>
                    <a:pt x="62" y="65"/>
                  </a:cubicBezTo>
                  <a:cubicBezTo>
                    <a:pt x="65" y="68"/>
                    <a:pt x="65" y="74"/>
                    <a:pt x="65" y="79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6" name="Group 1275"/>
          <p:cNvGrpSpPr/>
          <p:nvPr/>
        </p:nvGrpSpPr>
        <p:grpSpPr>
          <a:xfrm>
            <a:off x="8788493" y="4508059"/>
            <a:ext cx="720888" cy="890814"/>
            <a:chOff x="8788493" y="4508059"/>
            <a:chExt cx="720888" cy="890814"/>
          </a:xfrm>
        </p:grpSpPr>
        <p:sp>
          <p:nvSpPr>
            <p:cNvPr id="985" name="Freeform 1495"/>
            <p:cNvSpPr>
              <a:spLocks/>
            </p:cNvSpPr>
            <p:nvPr/>
          </p:nvSpPr>
          <p:spPr bwMode="auto">
            <a:xfrm>
              <a:off x="8979012" y="4531231"/>
              <a:ext cx="108135" cy="118433"/>
            </a:xfrm>
            <a:custGeom>
              <a:avLst/>
              <a:gdLst>
                <a:gd name="T0" fmla="*/ 8 w 10"/>
                <a:gd name="T1" fmla="*/ 0 h 11"/>
                <a:gd name="T2" fmla="*/ 4 w 10"/>
                <a:gd name="T3" fmla="*/ 5 h 11"/>
                <a:gd name="T4" fmla="*/ 0 w 10"/>
                <a:gd name="T5" fmla="*/ 10 h 11"/>
                <a:gd name="T6" fmla="*/ 2 w 10"/>
                <a:gd name="T7" fmla="*/ 11 h 11"/>
                <a:gd name="T8" fmla="*/ 5 w 10"/>
                <a:gd name="T9" fmla="*/ 6 h 11"/>
                <a:gd name="T10" fmla="*/ 9 w 10"/>
                <a:gd name="T11" fmla="*/ 2 h 11"/>
                <a:gd name="T12" fmla="*/ 8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8" y="0"/>
                  </a:moveTo>
                  <a:cubicBezTo>
                    <a:pt x="6" y="2"/>
                    <a:pt x="5" y="3"/>
                    <a:pt x="4" y="5"/>
                  </a:cubicBezTo>
                  <a:cubicBezTo>
                    <a:pt x="2" y="6"/>
                    <a:pt x="1" y="8"/>
                    <a:pt x="0" y="10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9"/>
                    <a:pt x="4" y="8"/>
                    <a:pt x="5" y="6"/>
                  </a:cubicBezTo>
                  <a:cubicBezTo>
                    <a:pt x="6" y="5"/>
                    <a:pt x="8" y="3"/>
                    <a:pt x="9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6" name="Freeform 1496"/>
            <p:cNvSpPr>
              <a:spLocks/>
            </p:cNvSpPr>
            <p:nvPr/>
          </p:nvSpPr>
          <p:spPr bwMode="auto">
            <a:xfrm>
              <a:off x="8999609" y="4531231"/>
              <a:ext cx="128732" cy="159627"/>
            </a:xfrm>
            <a:custGeom>
              <a:avLst/>
              <a:gdLst>
                <a:gd name="T0" fmla="*/ 10 w 12"/>
                <a:gd name="T1" fmla="*/ 1 h 15"/>
                <a:gd name="T2" fmla="*/ 5 w 12"/>
                <a:gd name="T3" fmla="*/ 8 h 15"/>
                <a:gd name="T4" fmla="*/ 0 w 12"/>
                <a:gd name="T5" fmla="*/ 13 h 15"/>
                <a:gd name="T6" fmla="*/ 2 w 12"/>
                <a:gd name="T7" fmla="*/ 15 h 15"/>
                <a:gd name="T8" fmla="*/ 7 w 12"/>
                <a:gd name="T9" fmla="*/ 9 h 15"/>
                <a:gd name="T10" fmla="*/ 12 w 12"/>
                <a:gd name="T11" fmla="*/ 3 h 15"/>
                <a:gd name="T12" fmla="*/ 10 w 12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10" y="1"/>
                  </a:moveTo>
                  <a:cubicBezTo>
                    <a:pt x="8" y="4"/>
                    <a:pt x="7" y="6"/>
                    <a:pt x="5" y="8"/>
                  </a:cubicBezTo>
                  <a:cubicBezTo>
                    <a:pt x="3" y="9"/>
                    <a:pt x="2" y="11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4" y="13"/>
                    <a:pt x="5" y="11"/>
                    <a:pt x="7" y="9"/>
                  </a:cubicBezTo>
                  <a:cubicBezTo>
                    <a:pt x="8" y="7"/>
                    <a:pt x="10" y="5"/>
                    <a:pt x="12" y="3"/>
                  </a:cubicBezTo>
                  <a:cubicBezTo>
                    <a:pt x="12" y="2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7" name="Freeform 1497"/>
            <p:cNvSpPr>
              <a:spLocks/>
            </p:cNvSpPr>
            <p:nvPr/>
          </p:nvSpPr>
          <p:spPr bwMode="auto">
            <a:xfrm>
              <a:off x="9066550" y="4582723"/>
              <a:ext cx="102984" cy="118433"/>
            </a:xfrm>
            <a:custGeom>
              <a:avLst/>
              <a:gdLst>
                <a:gd name="T0" fmla="*/ 8 w 10"/>
                <a:gd name="T1" fmla="*/ 1 h 11"/>
                <a:gd name="T2" fmla="*/ 1 w 10"/>
                <a:gd name="T3" fmla="*/ 9 h 11"/>
                <a:gd name="T4" fmla="*/ 2 w 10"/>
                <a:gd name="T5" fmla="*/ 10 h 11"/>
                <a:gd name="T6" fmla="*/ 9 w 10"/>
                <a:gd name="T7" fmla="*/ 2 h 11"/>
                <a:gd name="T8" fmla="*/ 8 w 10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8" y="1"/>
                  </a:moveTo>
                  <a:cubicBezTo>
                    <a:pt x="5" y="3"/>
                    <a:pt x="2" y="6"/>
                    <a:pt x="1" y="9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5" y="8"/>
                    <a:pt x="7" y="5"/>
                    <a:pt x="9" y="2"/>
                  </a:cubicBezTo>
                  <a:cubicBezTo>
                    <a:pt x="10" y="1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Freeform 1498"/>
            <p:cNvSpPr>
              <a:spLocks/>
            </p:cNvSpPr>
            <p:nvPr/>
          </p:nvSpPr>
          <p:spPr bwMode="auto">
            <a:xfrm>
              <a:off x="9009907" y="4732052"/>
              <a:ext cx="97836" cy="118433"/>
            </a:xfrm>
            <a:custGeom>
              <a:avLst/>
              <a:gdLst>
                <a:gd name="T0" fmla="*/ 6 w 9"/>
                <a:gd name="T1" fmla="*/ 1 h 11"/>
                <a:gd name="T2" fmla="*/ 3 w 9"/>
                <a:gd name="T3" fmla="*/ 5 h 11"/>
                <a:gd name="T4" fmla="*/ 0 w 9"/>
                <a:gd name="T5" fmla="*/ 9 h 11"/>
                <a:gd name="T6" fmla="*/ 2 w 9"/>
                <a:gd name="T7" fmla="*/ 10 h 11"/>
                <a:gd name="T8" fmla="*/ 5 w 9"/>
                <a:gd name="T9" fmla="*/ 6 h 11"/>
                <a:gd name="T10" fmla="*/ 8 w 9"/>
                <a:gd name="T11" fmla="*/ 2 h 11"/>
                <a:gd name="T12" fmla="*/ 6 w 9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6" y="1"/>
                  </a:moveTo>
                  <a:cubicBezTo>
                    <a:pt x="5" y="2"/>
                    <a:pt x="4" y="4"/>
                    <a:pt x="3" y="5"/>
                  </a:cubicBezTo>
                  <a:cubicBezTo>
                    <a:pt x="2" y="6"/>
                    <a:pt x="1" y="8"/>
                    <a:pt x="0" y="9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3" y="9"/>
                    <a:pt x="4" y="8"/>
                    <a:pt x="5" y="6"/>
                  </a:cubicBezTo>
                  <a:cubicBezTo>
                    <a:pt x="6" y="5"/>
                    <a:pt x="7" y="4"/>
                    <a:pt x="8" y="2"/>
                  </a:cubicBezTo>
                  <a:cubicBezTo>
                    <a:pt x="9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Freeform 1499"/>
            <p:cNvSpPr>
              <a:spLocks/>
            </p:cNvSpPr>
            <p:nvPr/>
          </p:nvSpPr>
          <p:spPr bwMode="auto">
            <a:xfrm>
              <a:off x="8999609" y="4773245"/>
              <a:ext cx="139030" cy="159627"/>
            </a:xfrm>
            <a:custGeom>
              <a:avLst/>
              <a:gdLst>
                <a:gd name="T0" fmla="*/ 10 w 13"/>
                <a:gd name="T1" fmla="*/ 1 h 15"/>
                <a:gd name="T2" fmla="*/ 5 w 13"/>
                <a:gd name="T3" fmla="*/ 7 h 15"/>
                <a:gd name="T4" fmla="*/ 1 w 13"/>
                <a:gd name="T5" fmla="*/ 13 h 15"/>
                <a:gd name="T6" fmla="*/ 2 w 13"/>
                <a:gd name="T7" fmla="*/ 14 h 15"/>
                <a:gd name="T8" fmla="*/ 7 w 13"/>
                <a:gd name="T9" fmla="*/ 8 h 15"/>
                <a:gd name="T10" fmla="*/ 12 w 13"/>
                <a:gd name="T11" fmla="*/ 2 h 15"/>
                <a:gd name="T12" fmla="*/ 10 w 13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10" y="1"/>
                  </a:moveTo>
                  <a:cubicBezTo>
                    <a:pt x="9" y="3"/>
                    <a:pt x="7" y="5"/>
                    <a:pt x="5" y="7"/>
                  </a:cubicBezTo>
                  <a:cubicBezTo>
                    <a:pt x="4" y="9"/>
                    <a:pt x="2" y="11"/>
                    <a:pt x="1" y="13"/>
                  </a:cubicBezTo>
                  <a:cubicBezTo>
                    <a:pt x="0" y="14"/>
                    <a:pt x="1" y="15"/>
                    <a:pt x="2" y="14"/>
                  </a:cubicBezTo>
                  <a:cubicBezTo>
                    <a:pt x="4" y="13"/>
                    <a:pt x="6" y="10"/>
                    <a:pt x="7" y="8"/>
                  </a:cubicBezTo>
                  <a:cubicBezTo>
                    <a:pt x="9" y="6"/>
                    <a:pt x="10" y="4"/>
                    <a:pt x="12" y="2"/>
                  </a:cubicBezTo>
                  <a:cubicBezTo>
                    <a:pt x="13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1500"/>
            <p:cNvSpPr>
              <a:spLocks/>
            </p:cNvSpPr>
            <p:nvPr/>
          </p:nvSpPr>
          <p:spPr bwMode="auto">
            <a:xfrm>
              <a:off x="8989311" y="4860780"/>
              <a:ext cx="159627" cy="169925"/>
            </a:xfrm>
            <a:custGeom>
              <a:avLst/>
              <a:gdLst>
                <a:gd name="T0" fmla="*/ 12 w 15"/>
                <a:gd name="T1" fmla="*/ 1 h 16"/>
                <a:gd name="T2" fmla="*/ 6 w 15"/>
                <a:gd name="T3" fmla="*/ 8 h 16"/>
                <a:gd name="T4" fmla="*/ 1 w 15"/>
                <a:gd name="T5" fmla="*/ 14 h 16"/>
                <a:gd name="T6" fmla="*/ 2 w 15"/>
                <a:gd name="T7" fmla="*/ 15 h 16"/>
                <a:gd name="T8" fmla="*/ 14 w 15"/>
                <a:gd name="T9" fmla="*/ 3 h 16"/>
                <a:gd name="T10" fmla="*/ 12 w 15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1"/>
                  </a:moveTo>
                  <a:cubicBezTo>
                    <a:pt x="10" y="3"/>
                    <a:pt x="8" y="6"/>
                    <a:pt x="6" y="8"/>
                  </a:cubicBezTo>
                  <a:cubicBezTo>
                    <a:pt x="5" y="10"/>
                    <a:pt x="2" y="12"/>
                    <a:pt x="1" y="14"/>
                  </a:cubicBezTo>
                  <a:cubicBezTo>
                    <a:pt x="0" y="15"/>
                    <a:pt x="2" y="16"/>
                    <a:pt x="2" y="15"/>
                  </a:cubicBezTo>
                  <a:cubicBezTo>
                    <a:pt x="7" y="12"/>
                    <a:pt x="10" y="7"/>
                    <a:pt x="14" y="3"/>
                  </a:cubicBezTo>
                  <a:cubicBezTo>
                    <a:pt x="15" y="1"/>
                    <a:pt x="13" y="0"/>
                    <a:pt x="12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1" name="Freeform 1501"/>
            <p:cNvSpPr>
              <a:spLocks/>
            </p:cNvSpPr>
            <p:nvPr/>
          </p:nvSpPr>
          <p:spPr bwMode="auto">
            <a:xfrm>
              <a:off x="9148937" y="4860780"/>
              <a:ext cx="61790" cy="82387"/>
            </a:xfrm>
            <a:custGeom>
              <a:avLst/>
              <a:gdLst>
                <a:gd name="T0" fmla="*/ 4 w 6"/>
                <a:gd name="T1" fmla="*/ 1 h 8"/>
                <a:gd name="T2" fmla="*/ 2 w 6"/>
                <a:gd name="T3" fmla="*/ 4 h 8"/>
                <a:gd name="T4" fmla="*/ 0 w 6"/>
                <a:gd name="T5" fmla="*/ 7 h 8"/>
                <a:gd name="T6" fmla="*/ 1 w 6"/>
                <a:gd name="T7" fmla="*/ 8 h 8"/>
                <a:gd name="T8" fmla="*/ 3 w 6"/>
                <a:gd name="T9" fmla="*/ 5 h 8"/>
                <a:gd name="T10" fmla="*/ 6 w 6"/>
                <a:gd name="T11" fmla="*/ 3 h 8"/>
                <a:gd name="T12" fmla="*/ 4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4" y="1"/>
                  </a:moveTo>
                  <a:cubicBezTo>
                    <a:pt x="3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2" y="7"/>
                    <a:pt x="3" y="6"/>
                    <a:pt x="3" y="5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6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Freeform 1502"/>
            <p:cNvSpPr>
              <a:spLocks/>
            </p:cNvSpPr>
            <p:nvPr/>
          </p:nvSpPr>
          <p:spPr bwMode="auto">
            <a:xfrm>
              <a:off x="9056252" y="4953466"/>
              <a:ext cx="92686" cy="118433"/>
            </a:xfrm>
            <a:custGeom>
              <a:avLst/>
              <a:gdLst>
                <a:gd name="T0" fmla="*/ 7 w 9"/>
                <a:gd name="T1" fmla="*/ 1 h 11"/>
                <a:gd name="T2" fmla="*/ 3 w 9"/>
                <a:gd name="T3" fmla="*/ 5 h 11"/>
                <a:gd name="T4" fmla="*/ 0 w 9"/>
                <a:gd name="T5" fmla="*/ 9 h 11"/>
                <a:gd name="T6" fmla="*/ 1 w 9"/>
                <a:gd name="T7" fmla="*/ 10 h 11"/>
                <a:gd name="T8" fmla="*/ 5 w 9"/>
                <a:gd name="T9" fmla="*/ 7 h 11"/>
                <a:gd name="T10" fmla="*/ 8 w 9"/>
                <a:gd name="T11" fmla="*/ 2 h 11"/>
                <a:gd name="T12" fmla="*/ 7 w 9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7" y="1"/>
                  </a:moveTo>
                  <a:cubicBezTo>
                    <a:pt x="6" y="2"/>
                    <a:pt x="4" y="4"/>
                    <a:pt x="3" y="5"/>
                  </a:cubicBezTo>
                  <a:cubicBezTo>
                    <a:pt x="2" y="6"/>
                    <a:pt x="1" y="8"/>
                    <a:pt x="0" y="9"/>
                  </a:cubicBezTo>
                  <a:cubicBezTo>
                    <a:pt x="0" y="10"/>
                    <a:pt x="0" y="11"/>
                    <a:pt x="1" y="10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6" y="5"/>
                    <a:pt x="7" y="4"/>
                    <a:pt x="8" y="2"/>
                  </a:cubicBezTo>
                  <a:cubicBezTo>
                    <a:pt x="9" y="2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Freeform 1503"/>
            <p:cNvSpPr>
              <a:spLocks/>
            </p:cNvSpPr>
            <p:nvPr/>
          </p:nvSpPr>
          <p:spPr bwMode="auto">
            <a:xfrm>
              <a:off x="9210728" y="4881377"/>
              <a:ext cx="66941" cy="61790"/>
            </a:xfrm>
            <a:custGeom>
              <a:avLst/>
              <a:gdLst>
                <a:gd name="T0" fmla="*/ 4 w 6"/>
                <a:gd name="T1" fmla="*/ 1 h 6"/>
                <a:gd name="T2" fmla="*/ 1 w 6"/>
                <a:gd name="T3" fmla="*/ 4 h 6"/>
                <a:gd name="T4" fmla="*/ 2 w 6"/>
                <a:gd name="T5" fmla="*/ 5 h 6"/>
                <a:gd name="T6" fmla="*/ 5 w 6"/>
                <a:gd name="T7" fmla="*/ 2 h 6"/>
                <a:gd name="T8" fmla="*/ 4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3" y="2"/>
                    <a:pt x="2" y="3"/>
                    <a:pt x="1" y="4"/>
                  </a:cubicBezTo>
                  <a:cubicBezTo>
                    <a:pt x="0" y="5"/>
                    <a:pt x="1" y="6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Freeform 1504"/>
            <p:cNvSpPr>
              <a:spLocks/>
            </p:cNvSpPr>
            <p:nvPr/>
          </p:nvSpPr>
          <p:spPr bwMode="auto">
            <a:xfrm>
              <a:off x="9118042" y="4979214"/>
              <a:ext cx="92686" cy="102984"/>
            </a:xfrm>
            <a:custGeom>
              <a:avLst/>
              <a:gdLst>
                <a:gd name="T0" fmla="*/ 7 w 9"/>
                <a:gd name="T1" fmla="*/ 1 h 10"/>
                <a:gd name="T2" fmla="*/ 1 w 9"/>
                <a:gd name="T3" fmla="*/ 8 h 10"/>
                <a:gd name="T4" fmla="*/ 3 w 9"/>
                <a:gd name="T5" fmla="*/ 9 h 10"/>
                <a:gd name="T6" fmla="*/ 8 w 9"/>
                <a:gd name="T7" fmla="*/ 2 h 10"/>
                <a:gd name="T8" fmla="*/ 7 w 9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5" y="3"/>
                    <a:pt x="3" y="5"/>
                    <a:pt x="1" y="8"/>
                  </a:cubicBezTo>
                  <a:cubicBezTo>
                    <a:pt x="0" y="9"/>
                    <a:pt x="2" y="10"/>
                    <a:pt x="3" y="9"/>
                  </a:cubicBezTo>
                  <a:cubicBezTo>
                    <a:pt x="5" y="7"/>
                    <a:pt x="6" y="5"/>
                    <a:pt x="8" y="2"/>
                  </a:cubicBezTo>
                  <a:cubicBezTo>
                    <a:pt x="9" y="1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Freeform 1505"/>
            <p:cNvSpPr>
              <a:spLocks/>
            </p:cNvSpPr>
            <p:nvPr/>
          </p:nvSpPr>
          <p:spPr bwMode="auto">
            <a:xfrm>
              <a:off x="9190131" y="4979214"/>
              <a:ext cx="97836" cy="102984"/>
            </a:xfrm>
            <a:custGeom>
              <a:avLst/>
              <a:gdLst>
                <a:gd name="T0" fmla="*/ 7 w 9"/>
                <a:gd name="T1" fmla="*/ 1 h 10"/>
                <a:gd name="T2" fmla="*/ 3 w 9"/>
                <a:gd name="T3" fmla="*/ 5 h 10"/>
                <a:gd name="T4" fmla="*/ 0 w 9"/>
                <a:gd name="T5" fmla="*/ 8 h 10"/>
                <a:gd name="T6" fmla="*/ 2 w 9"/>
                <a:gd name="T7" fmla="*/ 10 h 10"/>
                <a:gd name="T8" fmla="*/ 5 w 9"/>
                <a:gd name="T9" fmla="*/ 6 h 10"/>
                <a:gd name="T10" fmla="*/ 8 w 9"/>
                <a:gd name="T11" fmla="*/ 2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6" y="2"/>
                    <a:pt x="5" y="3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6" y="5"/>
                    <a:pt x="7" y="3"/>
                    <a:pt x="8" y="2"/>
                  </a:cubicBezTo>
                  <a:cubicBezTo>
                    <a:pt x="9" y="1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Freeform 1506"/>
            <p:cNvSpPr>
              <a:spLocks/>
            </p:cNvSpPr>
            <p:nvPr/>
          </p:nvSpPr>
          <p:spPr bwMode="auto">
            <a:xfrm>
              <a:off x="9246771" y="5020407"/>
              <a:ext cx="82387" cy="92686"/>
            </a:xfrm>
            <a:custGeom>
              <a:avLst/>
              <a:gdLst>
                <a:gd name="T0" fmla="*/ 5 w 8"/>
                <a:gd name="T1" fmla="*/ 1 h 9"/>
                <a:gd name="T2" fmla="*/ 2 w 8"/>
                <a:gd name="T3" fmla="*/ 4 h 9"/>
                <a:gd name="T4" fmla="*/ 0 w 8"/>
                <a:gd name="T5" fmla="*/ 8 h 9"/>
                <a:gd name="T6" fmla="*/ 1 w 8"/>
                <a:gd name="T7" fmla="*/ 9 h 9"/>
                <a:gd name="T8" fmla="*/ 4 w 8"/>
                <a:gd name="T9" fmla="*/ 6 h 9"/>
                <a:gd name="T10" fmla="*/ 7 w 8"/>
                <a:gd name="T11" fmla="*/ 2 h 9"/>
                <a:gd name="T12" fmla="*/ 5 w 8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2" y="8"/>
                    <a:pt x="3" y="7"/>
                    <a:pt x="4" y="6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8" y="1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Freeform 1507"/>
            <p:cNvSpPr>
              <a:spLocks/>
            </p:cNvSpPr>
            <p:nvPr/>
          </p:nvSpPr>
          <p:spPr bwMode="auto">
            <a:xfrm>
              <a:off x="9267367" y="5071899"/>
              <a:ext cx="82387" cy="97837"/>
            </a:xfrm>
            <a:custGeom>
              <a:avLst/>
              <a:gdLst>
                <a:gd name="T0" fmla="*/ 6 w 8"/>
                <a:gd name="T1" fmla="*/ 1 h 9"/>
                <a:gd name="T2" fmla="*/ 1 w 8"/>
                <a:gd name="T3" fmla="*/ 7 h 9"/>
                <a:gd name="T4" fmla="*/ 2 w 8"/>
                <a:gd name="T5" fmla="*/ 9 h 9"/>
                <a:gd name="T6" fmla="*/ 7 w 8"/>
                <a:gd name="T7" fmla="*/ 2 h 9"/>
                <a:gd name="T8" fmla="*/ 6 w 8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4" y="3"/>
                    <a:pt x="2" y="5"/>
                    <a:pt x="1" y="7"/>
                  </a:cubicBezTo>
                  <a:cubicBezTo>
                    <a:pt x="0" y="8"/>
                    <a:pt x="2" y="9"/>
                    <a:pt x="2" y="9"/>
                  </a:cubicBezTo>
                  <a:cubicBezTo>
                    <a:pt x="4" y="7"/>
                    <a:pt x="6" y="5"/>
                    <a:pt x="7" y="2"/>
                  </a:cubicBezTo>
                  <a:cubicBezTo>
                    <a:pt x="8" y="1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Freeform 1508"/>
            <p:cNvSpPr>
              <a:spLocks/>
            </p:cNvSpPr>
            <p:nvPr/>
          </p:nvSpPr>
          <p:spPr bwMode="auto">
            <a:xfrm>
              <a:off x="9298263" y="5113093"/>
              <a:ext cx="82387" cy="108135"/>
            </a:xfrm>
            <a:custGeom>
              <a:avLst/>
              <a:gdLst>
                <a:gd name="T0" fmla="*/ 6 w 8"/>
                <a:gd name="T1" fmla="*/ 1 h 10"/>
                <a:gd name="T2" fmla="*/ 3 w 8"/>
                <a:gd name="T3" fmla="*/ 4 h 10"/>
                <a:gd name="T4" fmla="*/ 1 w 8"/>
                <a:gd name="T5" fmla="*/ 8 h 10"/>
                <a:gd name="T6" fmla="*/ 2 w 8"/>
                <a:gd name="T7" fmla="*/ 9 h 10"/>
                <a:gd name="T8" fmla="*/ 5 w 8"/>
                <a:gd name="T9" fmla="*/ 6 h 10"/>
                <a:gd name="T10" fmla="*/ 7 w 8"/>
                <a:gd name="T11" fmla="*/ 1 h 10"/>
                <a:gd name="T12" fmla="*/ 6 w 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4" y="3"/>
                    <a:pt x="3" y="4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9"/>
                    <a:pt x="1" y="10"/>
                    <a:pt x="2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4"/>
                    <a:pt x="7" y="3"/>
                    <a:pt x="7" y="1"/>
                  </a:cubicBezTo>
                  <a:cubicBezTo>
                    <a:pt x="8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1509"/>
            <p:cNvSpPr>
              <a:spLocks/>
            </p:cNvSpPr>
            <p:nvPr/>
          </p:nvSpPr>
          <p:spPr bwMode="auto">
            <a:xfrm>
              <a:off x="9339456" y="5169733"/>
              <a:ext cx="77240" cy="92686"/>
            </a:xfrm>
            <a:custGeom>
              <a:avLst/>
              <a:gdLst>
                <a:gd name="T0" fmla="*/ 4 w 7"/>
                <a:gd name="T1" fmla="*/ 1 h 9"/>
                <a:gd name="T2" fmla="*/ 2 w 7"/>
                <a:gd name="T3" fmla="*/ 4 h 9"/>
                <a:gd name="T4" fmla="*/ 0 w 7"/>
                <a:gd name="T5" fmla="*/ 8 h 9"/>
                <a:gd name="T6" fmla="*/ 2 w 7"/>
                <a:gd name="T7" fmla="*/ 9 h 9"/>
                <a:gd name="T8" fmla="*/ 4 w 7"/>
                <a:gd name="T9" fmla="*/ 5 h 9"/>
                <a:gd name="T10" fmla="*/ 6 w 7"/>
                <a:gd name="T11" fmla="*/ 2 h 9"/>
                <a:gd name="T12" fmla="*/ 4 w 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4" y="1"/>
                  </a:moveTo>
                  <a:cubicBezTo>
                    <a:pt x="4" y="2"/>
                    <a:pt x="3" y="3"/>
                    <a:pt x="2" y="4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1510"/>
            <p:cNvSpPr>
              <a:spLocks/>
            </p:cNvSpPr>
            <p:nvPr/>
          </p:nvSpPr>
          <p:spPr bwMode="auto">
            <a:xfrm>
              <a:off x="9416696" y="5169733"/>
              <a:ext cx="61790" cy="72089"/>
            </a:xfrm>
            <a:custGeom>
              <a:avLst/>
              <a:gdLst>
                <a:gd name="T0" fmla="*/ 3 w 6"/>
                <a:gd name="T1" fmla="*/ 1 h 7"/>
                <a:gd name="T2" fmla="*/ 1 w 6"/>
                <a:gd name="T3" fmla="*/ 5 h 7"/>
                <a:gd name="T4" fmla="*/ 2 w 6"/>
                <a:gd name="T5" fmla="*/ 6 h 7"/>
                <a:gd name="T6" fmla="*/ 5 w 6"/>
                <a:gd name="T7" fmla="*/ 2 h 7"/>
                <a:gd name="T8" fmla="*/ 3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3" y="1"/>
                  </a:moveTo>
                  <a:cubicBezTo>
                    <a:pt x="2" y="2"/>
                    <a:pt x="1" y="4"/>
                    <a:pt x="1" y="5"/>
                  </a:cubicBezTo>
                  <a:cubicBezTo>
                    <a:pt x="0" y="6"/>
                    <a:pt x="1" y="7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C4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1785"/>
            <p:cNvSpPr>
              <a:spLocks noEditPoints="1"/>
            </p:cNvSpPr>
            <p:nvPr/>
          </p:nvSpPr>
          <p:spPr bwMode="auto">
            <a:xfrm>
              <a:off x="8788493" y="4508059"/>
              <a:ext cx="720888" cy="890814"/>
            </a:xfrm>
            <a:custGeom>
              <a:avLst/>
              <a:gdLst>
                <a:gd name="T0" fmla="*/ 18 w 68"/>
                <a:gd name="T1" fmla="*/ 12 h 84"/>
                <a:gd name="T2" fmla="*/ 36 w 68"/>
                <a:gd name="T3" fmla="*/ 17 h 84"/>
                <a:gd name="T4" fmla="*/ 30 w 68"/>
                <a:gd name="T5" fmla="*/ 2 h 84"/>
                <a:gd name="T6" fmla="*/ 11 w 68"/>
                <a:gd name="T7" fmla="*/ 72 h 84"/>
                <a:gd name="T8" fmla="*/ 5 w 68"/>
                <a:gd name="T9" fmla="*/ 49 h 84"/>
                <a:gd name="T10" fmla="*/ 21 w 68"/>
                <a:gd name="T11" fmla="*/ 41 h 84"/>
                <a:gd name="T12" fmla="*/ 32 w 68"/>
                <a:gd name="T13" fmla="*/ 72 h 84"/>
                <a:gd name="T14" fmla="*/ 47 w 68"/>
                <a:gd name="T15" fmla="*/ 64 h 84"/>
                <a:gd name="T16" fmla="*/ 48 w 68"/>
                <a:gd name="T17" fmla="*/ 67 h 84"/>
                <a:gd name="T18" fmla="*/ 23 w 68"/>
                <a:gd name="T19" fmla="*/ 22 h 84"/>
                <a:gd name="T20" fmla="*/ 34 w 68"/>
                <a:gd name="T21" fmla="*/ 34 h 84"/>
                <a:gd name="T22" fmla="*/ 51 w 68"/>
                <a:gd name="T23" fmla="*/ 39 h 84"/>
                <a:gd name="T24" fmla="*/ 41 w 68"/>
                <a:gd name="T25" fmla="*/ 43 h 84"/>
                <a:gd name="T26" fmla="*/ 35 w 68"/>
                <a:gd name="T27" fmla="*/ 44 h 84"/>
                <a:gd name="T28" fmla="*/ 50 w 68"/>
                <a:gd name="T29" fmla="*/ 47 h 84"/>
                <a:gd name="T30" fmla="*/ 68 w 68"/>
                <a:gd name="T31" fmla="*/ 65 h 84"/>
                <a:gd name="T32" fmla="*/ 59 w 68"/>
                <a:gd name="T33" fmla="*/ 72 h 84"/>
                <a:gd name="T34" fmla="*/ 50 w 68"/>
                <a:gd name="T35" fmla="*/ 69 h 84"/>
                <a:gd name="T36" fmla="*/ 8 w 68"/>
                <a:gd name="T37" fmla="*/ 72 h 84"/>
                <a:gd name="T38" fmla="*/ 21 w 68"/>
                <a:gd name="T39" fmla="*/ 32 h 84"/>
                <a:gd name="T40" fmla="*/ 44 w 68"/>
                <a:gd name="T41" fmla="*/ 58 h 84"/>
                <a:gd name="T42" fmla="*/ 33 w 68"/>
                <a:gd name="T43" fmla="*/ 56 h 84"/>
                <a:gd name="T44" fmla="*/ 21 w 68"/>
                <a:gd name="T45" fmla="*/ 49 h 84"/>
                <a:gd name="T46" fmla="*/ 20 w 68"/>
                <a:gd name="T47" fmla="*/ 68 h 84"/>
                <a:gd name="T48" fmla="*/ 44 w 68"/>
                <a:gd name="T49" fmla="*/ 58 h 84"/>
                <a:gd name="T50" fmla="*/ 65 w 68"/>
                <a:gd name="T51" fmla="*/ 66 h 84"/>
                <a:gd name="T52" fmla="*/ 59 w 68"/>
                <a:gd name="T53" fmla="*/ 66 h 84"/>
                <a:gd name="T54" fmla="*/ 50 w 68"/>
                <a:gd name="T55" fmla="*/ 52 h 84"/>
                <a:gd name="T56" fmla="*/ 43 w 68"/>
                <a:gd name="T57" fmla="*/ 47 h 84"/>
                <a:gd name="T58" fmla="*/ 32 w 68"/>
                <a:gd name="T59" fmla="*/ 45 h 84"/>
                <a:gd name="T60" fmla="*/ 34 w 68"/>
                <a:gd name="T61" fmla="*/ 40 h 84"/>
                <a:gd name="T62" fmla="*/ 47 w 68"/>
                <a:gd name="T63" fmla="*/ 38 h 84"/>
                <a:gd name="T64" fmla="*/ 39 w 68"/>
                <a:gd name="T65" fmla="*/ 37 h 84"/>
                <a:gd name="T66" fmla="*/ 32 w 68"/>
                <a:gd name="T67" fmla="*/ 32 h 84"/>
                <a:gd name="T68" fmla="*/ 27 w 68"/>
                <a:gd name="T69" fmla="*/ 24 h 84"/>
                <a:gd name="T70" fmla="*/ 24 w 68"/>
                <a:gd name="T71" fmla="*/ 36 h 84"/>
                <a:gd name="T72" fmla="*/ 23 w 68"/>
                <a:gd name="T73" fmla="*/ 51 h 84"/>
                <a:gd name="T74" fmla="*/ 34 w 68"/>
                <a:gd name="T75" fmla="*/ 53 h 84"/>
                <a:gd name="T76" fmla="*/ 44 w 68"/>
                <a:gd name="T77" fmla="*/ 53 h 84"/>
                <a:gd name="T78" fmla="*/ 50 w 68"/>
                <a:gd name="T79" fmla="*/ 63 h 84"/>
                <a:gd name="T80" fmla="*/ 59 w 68"/>
                <a:gd name="T81" fmla="*/ 69 h 84"/>
                <a:gd name="T82" fmla="*/ 65 w 68"/>
                <a:gd name="T83" fmla="*/ 66 h 84"/>
                <a:gd name="T84" fmla="*/ 22 w 68"/>
                <a:gd name="T85" fmla="*/ 15 h 84"/>
                <a:gd name="T86" fmla="*/ 30 w 68"/>
                <a:gd name="T87" fmla="*/ 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" h="84">
                  <a:moveTo>
                    <a:pt x="30" y="2"/>
                  </a:moveTo>
                  <a:cubicBezTo>
                    <a:pt x="24" y="0"/>
                    <a:pt x="17" y="6"/>
                    <a:pt x="18" y="12"/>
                  </a:cubicBezTo>
                  <a:cubicBezTo>
                    <a:pt x="18" y="14"/>
                    <a:pt x="18" y="15"/>
                    <a:pt x="19" y="17"/>
                  </a:cubicBezTo>
                  <a:cubicBezTo>
                    <a:pt x="23" y="22"/>
                    <a:pt x="32" y="22"/>
                    <a:pt x="36" y="17"/>
                  </a:cubicBezTo>
                  <a:cubicBezTo>
                    <a:pt x="40" y="11"/>
                    <a:pt x="36" y="4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lose/>
                  <a:moveTo>
                    <a:pt x="48" y="67"/>
                  </a:moveTo>
                  <a:cubicBezTo>
                    <a:pt x="41" y="79"/>
                    <a:pt x="22" y="84"/>
                    <a:pt x="11" y="72"/>
                  </a:cubicBezTo>
                  <a:cubicBezTo>
                    <a:pt x="8" y="69"/>
                    <a:pt x="6" y="66"/>
                    <a:pt x="5" y="62"/>
                  </a:cubicBezTo>
                  <a:cubicBezTo>
                    <a:pt x="4" y="58"/>
                    <a:pt x="4" y="53"/>
                    <a:pt x="5" y="49"/>
                  </a:cubicBezTo>
                  <a:cubicBezTo>
                    <a:pt x="8" y="43"/>
                    <a:pt x="14" y="35"/>
                    <a:pt x="21" y="34"/>
                  </a:cubicBezTo>
                  <a:cubicBezTo>
                    <a:pt x="21" y="37"/>
                    <a:pt x="21" y="39"/>
                    <a:pt x="21" y="41"/>
                  </a:cubicBezTo>
                  <a:cubicBezTo>
                    <a:pt x="10" y="46"/>
                    <a:pt x="7" y="61"/>
                    <a:pt x="17" y="69"/>
                  </a:cubicBezTo>
                  <a:cubicBezTo>
                    <a:pt x="21" y="73"/>
                    <a:pt x="27" y="74"/>
                    <a:pt x="32" y="72"/>
                  </a:cubicBezTo>
                  <a:cubicBezTo>
                    <a:pt x="38" y="71"/>
                    <a:pt x="42" y="66"/>
                    <a:pt x="45" y="61"/>
                  </a:cubicBezTo>
                  <a:cubicBezTo>
                    <a:pt x="46" y="62"/>
                    <a:pt x="46" y="63"/>
                    <a:pt x="47" y="64"/>
                  </a:cubicBezTo>
                  <a:cubicBezTo>
                    <a:pt x="47" y="65"/>
                    <a:pt x="48" y="66"/>
                    <a:pt x="48" y="67"/>
                  </a:cubicBezTo>
                  <a:cubicBezTo>
                    <a:pt x="48" y="67"/>
                    <a:pt x="48" y="67"/>
                    <a:pt x="48" y="67"/>
                  </a:cubicBezTo>
                  <a:close/>
                  <a:moveTo>
                    <a:pt x="21" y="32"/>
                  </a:moveTo>
                  <a:cubicBezTo>
                    <a:pt x="21" y="29"/>
                    <a:pt x="20" y="24"/>
                    <a:pt x="23" y="22"/>
                  </a:cubicBezTo>
                  <a:cubicBezTo>
                    <a:pt x="25" y="21"/>
                    <a:pt x="30" y="21"/>
                    <a:pt x="32" y="23"/>
                  </a:cubicBezTo>
                  <a:cubicBezTo>
                    <a:pt x="35" y="25"/>
                    <a:pt x="34" y="31"/>
                    <a:pt x="34" y="34"/>
                  </a:cubicBezTo>
                  <a:cubicBezTo>
                    <a:pt x="38" y="34"/>
                    <a:pt x="43" y="34"/>
                    <a:pt x="47" y="34"/>
                  </a:cubicBezTo>
                  <a:cubicBezTo>
                    <a:pt x="49" y="35"/>
                    <a:pt x="51" y="36"/>
                    <a:pt x="51" y="39"/>
                  </a:cubicBezTo>
                  <a:cubicBezTo>
                    <a:pt x="50" y="41"/>
                    <a:pt x="48" y="43"/>
                    <a:pt x="46" y="43"/>
                  </a:cubicBezTo>
                  <a:cubicBezTo>
                    <a:pt x="44" y="43"/>
                    <a:pt x="43" y="43"/>
                    <a:pt x="41" y="43"/>
                  </a:cubicBezTo>
                  <a:cubicBezTo>
                    <a:pt x="39" y="43"/>
                    <a:pt x="37" y="43"/>
                    <a:pt x="35" y="43"/>
                  </a:cubicBezTo>
                  <a:cubicBezTo>
                    <a:pt x="35" y="43"/>
                    <a:pt x="35" y="43"/>
                    <a:pt x="35" y="44"/>
                  </a:cubicBezTo>
                  <a:cubicBezTo>
                    <a:pt x="38" y="44"/>
                    <a:pt x="41" y="44"/>
                    <a:pt x="44" y="44"/>
                  </a:cubicBezTo>
                  <a:cubicBezTo>
                    <a:pt x="46" y="45"/>
                    <a:pt x="49" y="45"/>
                    <a:pt x="50" y="47"/>
                  </a:cubicBezTo>
                  <a:cubicBezTo>
                    <a:pt x="54" y="52"/>
                    <a:pt x="56" y="58"/>
                    <a:pt x="59" y="63"/>
                  </a:cubicBezTo>
                  <a:cubicBezTo>
                    <a:pt x="63" y="62"/>
                    <a:pt x="67" y="61"/>
                    <a:pt x="68" y="65"/>
                  </a:cubicBezTo>
                  <a:cubicBezTo>
                    <a:pt x="68" y="67"/>
                    <a:pt x="68" y="68"/>
                    <a:pt x="66" y="69"/>
                  </a:cubicBezTo>
                  <a:cubicBezTo>
                    <a:pt x="64" y="70"/>
                    <a:pt x="61" y="71"/>
                    <a:pt x="59" y="72"/>
                  </a:cubicBezTo>
                  <a:cubicBezTo>
                    <a:pt x="56" y="74"/>
                    <a:pt x="53" y="75"/>
                    <a:pt x="51" y="71"/>
                  </a:cubicBezTo>
                  <a:cubicBezTo>
                    <a:pt x="51" y="70"/>
                    <a:pt x="50" y="70"/>
                    <a:pt x="50" y="69"/>
                  </a:cubicBezTo>
                  <a:cubicBezTo>
                    <a:pt x="45" y="75"/>
                    <a:pt x="39" y="80"/>
                    <a:pt x="31" y="81"/>
                  </a:cubicBezTo>
                  <a:cubicBezTo>
                    <a:pt x="22" y="82"/>
                    <a:pt x="14" y="79"/>
                    <a:pt x="8" y="72"/>
                  </a:cubicBezTo>
                  <a:cubicBezTo>
                    <a:pt x="2" y="66"/>
                    <a:pt x="0" y="55"/>
                    <a:pt x="4" y="47"/>
                  </a:cubicBezTo>
                  <a:cubicBezTo>
                    <a:pt x="7" y="40"/>
                    <a:pt x="13" y="33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lose/>
                  <a:moveTo>
                    <a:pt x="44" y="58"/>
                  </a:moveTo>
                  <a:cubicBezTo>
                    <a:pt x="43" y="58"/>
                    <a:pt x="43" y="57"/>
                    <a:pt x="43" y="57"/>
                  </a:cubicBezTo>
                  <a:cubicBezTo>
                    <a:pt x="41" y="55"/>
                    <a:pt x="36" y="56"/>
                    <a:pt x="33" y="56"/>
                  </a:cubicBezTo>
                  <a:cubicBezTo>
                    <a:pt x="30" y="56"/>
                    <a:pt x="28" y="56"/>
                    <a:pt x="25" y="56"/>
                  </a:cubicBezTo>
                  <a:cubicBezTo>
                    <a:pt x="21" y="55"/>
                    <a:pt x="21" y="52"/>
                    <a:pt x="21" y="49"/>
                  </a:cubicBezTo>
                  <a:cubicBezTo>
                    <a:pt x="21" y="47"/>
                    <a:pt x="21" y="45"/>
                    <a:pt x="21" y="43"/>
                  </a:cubicBezTo>
                  <a:cubicBezTo>
                    <a:pt x="11" y="48"/>
                    <a:pt x="10" y="62"/>
                    <a:pt x="20" y="68"/>
                  </a:cubicBezTo>
                  <a:cubicBezTo>
                    <a:pt x="24" y="70"/>
                    <a:pt x="29" y="71"/>
                    <a:pt x="33" y="69"/>
                  </a:cubicBezTo>
                  <a:cubicBezTo>
                    <a:pt x="38" y="67"/>
                    <a:pt x="41" y="62"/>
                    <a:pt x="44" y="58"/>
                  </a:cubicBezTo>
                  <a:cubicBezTo>
                    <a:pt x="44" y="58"/>
                    <a:pt x="44" y="58"/>
                    <a:pt x="44" y="58"/>
                  </a:cubicBezTo>
                  <a:close/>
                  <a:moveTo>
                    <a:pt x="65" y="66"/>
                  </a:moveTo>
                  <a:cubicBezTo>
                    <a:pt x="66" y="65"/>
                    <a:pt x="63" y="64"/>
                    <a:pt x="62" y="65"/>
                  </a:cubicBezTo>
                  <a:cubicBezTo>
                    <a:pt x="61" y="65"/>
                    <a:pt x="60" y="65"/>
                    <a:pt x="59" y="66"/>
                  </a:cubicBezTo>
                  <a:cubicBezTo>
                    <a:pt x="59" y="66"/>
                    <a:pt x="58" y="66"/>
                    <a:pt x="58" y="65"/>
                  </a:cubicBezTo>
                  <a:cubicBezTo>
                    <a:pt x="54" y="61"/>
                    <a:pt x="53" y="56"/>
                    <a:pt x="50" y="52"/>
                  </a:cubicBezTo>
                  <a:cubicBezTo>
                    <a:pt x="50" y="51"/>
                    <a:pt x="49" y="50"/>
                    <a:pt x="48" y="49"/>
                  </a:cubicBezTo>
                  <a:cubicBezTo>
                    <a:pt x="47" y="47"/>
                    <a:pt x="45" y="47"/>
                    <a:pt x="43" y="47"/>
                  </a:cubicBezTo>
                  <a:cubicBezTo>
                    <a:pt x="40" y="46"/>
                    <a:pt x="37" y="47"/>
                    <a:pt x="34" y="47"/>
                  </a:cubicBezTo>
                  <a:cubicBezTo>
                    <a:pt x="33" y="47"/>
                    <a:pt x="32" y="46"/>
                    <a:pt x="32" y="45"/>
                  </a:cubicBezTo>
                  <a:cubicBezTo>
                    <a:pt x="32" y="44"/>
                    <a:pt x="32" y="43"/>
                    <a:pt x="32" y="41"/>
                  </a:cubicBezTo>
                  <a:cubicBezTo>
                    <a:pt x="32" y="40"/>
                    <a:pt x="33" y="40"/>
                    <a:pt x="34" y="40"/>
                  </a:cubicBezTo>
                  <a:cubicBezTo>
                    <a:pt x="37" y="40"/>
                    <a:pt x="41" y="40"/>
                    <a:pt x="44" y="40"/>
                  </a:cubicBezTo>
                  <a:cubicBezTo>
                    <a:pt x="46" y="40"/>
                    <a:pt x="47" y="40"/>
                    <a:pt x="47" y="38"/>
                  </a:cubicBezTo>
                  <a:cubicBezTo>
                    <a:pt x="47" y="37"/>
                    <a:pt x="45" y="37"/>
                    <a:pt x="44" y="37"/>
                  </a:cubicBezTo>
                  <a:cubicBezTo>
                    <a:pt x="42" y="37"/>
                    <a:pt x="40" y="37"/>
                    <a:pt x="39" y="37"/>
                  </a:cubicBezTo>
                  <a:cubicBezTo>
                    <a:pt x="37" y="37"/>
                    <a:pt x="33" y="37"/>
                    <a:pt x="32" y="36"/>
                  </a:cubicBezTo>
                  <a:cubicBezTo>
                    <a:pt x="31" y="35"/>
                    <a:pt x="32" y="33"/>
                    <a:pt x="32" y="32"/>
                  </a:cubicBezTo>
                  <a:cubicBezTo>
                    <a:pt x="32" y="30"/>
                    <a:pt x="32" y="29"/>
                    <a:pt x="32" y="27"/>
                  </a:cubicBezTo>
                  <a:cubicBezTo>
                    <a:pt x="31" y="24"/>
                    <a:pt x="29" y="24"/>
                    <a:pt x="27" y="24"/>
                  </a:cubicBezTo>
                  <a:cubicBezTo>
                    <a:pt x="23" y="25"/>
                    <a:pt x="24" y="28"/>
                    <a:pt x="24" y="30"/>
                  </a:cubicBezTo>
                  <a:cubicBezTo>
                    <a:pt x="24" y="32"/>
                    <a:pt x="24" y="34"/>
                    <a:pt x="24" y="36"/>
                  </a:cubicBezTo>
                  <a:cubicBezTo>
                    <a:pt x="24" y="40"/>
                    <a:pt x="23" y="44"/>
                    <a:pt x="23" y="48"/>
                  </a:cubicBezTo>
                  <a:cubicBezTo>
                    <a:pt x="23" y="48"/>
                    <a:pt x="23" y="50"/>
                    <a:pt x="23" y="51"/>
                  </a:cubicBezTo>
                  <a:cubicBezTo>
                    <a:pt x="24" y="53"/>
                    <a:pt x="26" y="53"/>
                    <a:pt x="28" y="53"/>
                  </a:cubicBezTo>
                  <a:cubicBezTo>
                    <a:pt x="30" y="53"/>
                    <a:pt x="32" y="53"/>
                    <a:pt x="34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5" y="54"/>
                    <a:pt x="46" y="57"/>
                    <a:pt x="46" y="58"/>
                  </a:cubicBezTo>
                  <a:cubicBezTo>
                    <a:pt x="48" y="60"/>
                    <a:pt x="49" y="61"/>
                    <a:pt x="50" y="63"/>
                  </a:cubicBezTo>
                  <a:cubicBezTo>
                    <a:pt x="51" y="65"/>
                    <a:pt x="52" y="67"/>
                    <a:pt x="53" y="69"/>
                  </a:cubicBezTo>
                  <a:cubicBezTo>
                    <a:pt x="54" y="71"/>
                    <a:pt x="57" y="70"/>
                    <a:pt x="59" y="69"/>
                  </a:cubicBezTo>
                  <a:cubicBezTo>
                    <a:pt x="61" y="68"/>
                    <a:pt x="64" y="67"/>
                    <a:pt x="65" y="66"/>
                  </a:cubicBezTo>
                  <a:cubicBezTo>
                    <a:pt x="65" y="66"/>
                    <a:pt x="65" y="66"/>
                    <a:pt x="65" y="66"/>
                  </a:cubicBezTo>
                  <a:close/>
                  <a:moveTo>
                    <a:pt x="33" y="15"/>
                  </a:moveTo>
                  <a:cubicBezTo>
                    <a:pt x="30" y="19"/>
                    <a:pt x="24" y="19"/>
                    <a:pt x="22" y="15"/>
                  </a:cubicBezTo>
                  <a:cubicBezTo>
                    <a:pt x="20" y="13"/>
                    <a:pt x="20" y="11"/>
                    <a:pt x="21" y="9"/>
                  </a:cubicBezTo>
                  <a:cubicBezTo>
                    <a:pt x="23" y="6"/>
                    <a:pt x="26" y="3"/>
                    <a:pt x="30" y="5"/>
                  </a:cubicBezTo>
                  <a:cubicBezTo>
                    <a:pt x="34" y="7"/>
                    <a:pt x="36" y="12"/>
                    <a:pt x="33" y="15"/>
                  </a:cubicBezTo>
                  <a:close/>
                </a:path>
              </a:pathLst>
            </a:custGeom>
            <a:solidFill>
              <a:srgbClr val="465C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34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578"/>
            <a:ext cx="12192002" cy="6867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0935" y="4610136"/>
            <a:ext cx="33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EMAIL US: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sales@slidestore.com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7718" y="53489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6603" y="4628150"/>
            <a:ext cx="482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VISIT: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http://slidestore.com/design-services/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6603" y="5525518"/>
            <a:ext cx="446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out our free consultation form and we will</a:t>
            </a:r>
          </a:p>
          <a:p>
            <a:r>
              <a:rPr lang="en-US" dirty="0"/>
              <a:t>reach out as soon as possible.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0935" y="5525518"/>
            <a:ext cx="3542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for custom design work?</a:t>
            </a:r>
            <a:br>
              <a:rPr lang="en-US" dirty="0"/>
            </a:br>
            <a:r>
              <a:rPr lang="en-US" dirty="0"/>
              <a:t>Shoot us an email and we will reach</a:t>
            </a:r>
          </a:p>
          <a:p>
            <a:r>
              <a:rPr lang="en-US" dirty="0"/>
              <a:t>out as soon as possible.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3066" y="1994572"/>
            <a:ext cx="80858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Need design assistance? </a:t>
            </a:r>
            <a:b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We can help!</a:t>
            </a: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7225" y="927379"/>
            <a:ext cx="32575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8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Arial Black</vt:lpstr>
      <vt:lpstr>Office Theme</vt:lpstr>
      <vt:lpstr>HEALTHCARE PRESENTATION DESIGN</vt:lpstr>
      <vt:lpstr>HOSPITAL POWERPOINT ICONS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SGAsis PC03</dc:creator>
  <cp:lastModifiedBy>Jonathan Berntsen</cp:lastModifiedBy>
  <cp:revision>30</cp:revision>
  <dcterms:created xsi:type="dcterms:W3CDTF">2016-10-28T16:18:12Z</dcterms:created>
  <dcterms:modified xsi:type="dcterms:W3CDTF">2017-01-27T20:51:18Z</dcterms:modified>
</cp:coreProperties>
</file>