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3822-82E8-4C65-A5EE-4F7CDA30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61EC1-BA4E-4FE6-A1A6-4B7A6729A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DBAD-0D2C-44B1-B49F-AF0479B2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6E0A-41DD-4293-8FFC-C68B719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8B34-F54F-405D-9B43-B30D5B8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0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9A2E-119B-441C-86B9-2AC22A62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FDD4A-0531-4F65-894F-1FF75813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4EB8-BDFB-4F9D-B290-78EB9B49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D956-227F-42DB-8AB6-07420E63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CD12-0024-4D0B-8BF1-A2849188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48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AF3C-6E7B-4C0A-8BB0-899E97D1C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82E9-72D9-487E-AE00-A8C6A560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4E41-6682-4B20-90E3-C40AA099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0B54-7443-4BA0-9393-D35E102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8EB0-CF78-4936-81E5-E30B580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61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2872-AA16-4F6C-8118-E6080A40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6D8E-46F4-470C-8F1B-29360BA7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67BC-AD87-4E4A-BBC9-0F221034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9B54-F54F-4A39-BA2A-E5243EC9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11BF-6FB6-413A-A350-C44A2A0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69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C0C-CC42-4C50-9022-7327E285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8D5F-40DA-4FDE-986F-F8D69BD1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76BA-1818-4480-9858-58D9100A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26D2-F8EB-49B1-8216-58A09D7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9DD0-FDC3-49F7-9905-0CE00330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26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194-B744-4675-B800-81E631F3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B633-F86E-494C-9130-0ABC69F1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FA2E-7D9D-4021-A312-1B0227AB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7069C-191F-4C4A-A6FA-AF0CF6E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0A935-BA76-4E97-AFD8-E79BB54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5114C-2320-42BA-956C-DC582E98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366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5AEE-7225-428D-ADDF-38A87EA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BB65-0E91-40B8-9B3E-28D97683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54A37-17CD-4767-920E-3A487571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E32A9-4831-4936-B12F-988EEE02F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7FE4C-6A2B-4393-9A1A-9F9424FD8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1EBA5-2E6B-4A6F-84F2-B5F4A757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DF2FA-9257-41CD-A11A-528804FA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113B7-E593-44C8-A928-7C04A49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37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A3C5-820D-4C10-B6CD-7A520839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E84AF-AE25-4269-8725-4FED9E60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544A-49D5-4212-9E20-C0CD736D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0192-639B-4D08-BF94-02E3F08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7AC32-0854-467D-95AF-D1A8861B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567E4-3768-4A4F-91EE-6213A95F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E0D5A-B583-4874-97D3-CA96A6C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024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D18E-949C-4BFE-98AB-DF349E0D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FD740-30FE-48CB-A4B9-1BD3A3BA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03F3-A481-4A20-B2EA-E2FA1B6E7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9E5D-7300-4282-A05B-7150FFAE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32B2-8AF3-42AF-8ED0-D4BA82B1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78CE-43EF-4246-AA62-3562FD8D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16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6C1F-34F6-480C-9EED-285721B7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7C5E5-9C3B-4012-A21D-86CEBBDD0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9E4F-0C51-4155-8890-DD910A14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2992-C141-4FFF-AC85-4D838C5B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28D0D-23EC-4D26-83B5-A7C079CC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F953-C5AA-4988-AB60-72F29E5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07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8D447-4F59-4BB3-B3D7-D5E2FC09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E70-3321-451D-BCA4-28CEB969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8353-2023-4658-B4B9-8E9229A5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7DFA-3A2A-48B5-83B8-C2F0AB263F3C}" type="datetimeFigureOut">
              <a:rPr lang="sl-SI" smtClean="0"/>
              <a:t>27. 04. 2020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EDC0-99E2-4D9E-BB96-21FAA347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FE1E-0A45-4A6A-9285-687CCAC3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F2A4-AFFF-4B92-96F9-B9A3D544F3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454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307-1343-47F5-9A77-B775C2DB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MeDEP Local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F5243A4-1ED0-4217-85C7-2ED289B2E2A4}"/>
              </a:ext>
            </a:extLst>
          </p:cNvPr>
          <p:cNvGrpSpPr/>
          <p:nvPr/>
        </p:nvGrpSpPr>
        <p:grpSpPr>
          <a:xfrm>
            <a:off x="1339240" y="1530286"/>
            <a:ext cx="6215500" cy="4962589"/>
            <a:chOff x="1132506" y="1229241"/>
            <a:chExt cx="6215500" cy="4962589"/>
          </a:xfrm>
        </p:grpSpPr>
        <p:pic>
          <p:nvPicPr>
            <p:cNvPr id="4" name="Content Placeholder 8">
              <a:extLst>
                <a:ext uri="{FF2B5EF4-FFF2-40B4-BE49-F238E27FC236}">
                  <a16:creationId xmlns:a16="http://schemas.microsoft.com/office/drawing/2014/main" id="{246EB58D-6FB7-486F-9B4F-481FD631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40" y="3012070"/>
              <a:ext cx="1070150" cy="1021742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/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388052-76A5-4559-87F0-9D36D892D1EE}"/>
                </a:ext>
              </a:extLst>
            </p:cNvPr>
            <p:cNvGrpSpPr/>
            <p:nvPr/>
          </p:nvGrpSpPr>
          <p:grpSpPr>
            <a:xfrm>
              <a:off x="1842367" y="1229241"/>
              <a:ext cx="1857515" cy="1178392"/>
              <a:chOff x="739981" y="1022356"/>
              <a:chExt cx="1857515" cy="11783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55810B0-3609-495A-8A56-E38622D75415}"/>
                  </a:ext>
                </a:extLst>
              </p:cNvPr>
              <p:cNvGrpSpPr/>
              <p:nvPr/>
            </p:nvGrpSpPr>
            <p:grpSpPr>
              <a:xfrm>
                <a:off x="1687741" y="1478755"/>
                <a:ext cx="685800" cy="646073"/>
                <a:chOff x="6681690" y="2799003"/>
                <a:chExt cx="685800" cy="646073"/>
              </a:xfrm>
            </p:grpSpPr>
            <p:sp>
              <p:nvSpPr>
                <p:cNvPr id="45" name="Freeform 659">
                  <a:extLst>
                    <a:ext uri="{FF2B5EF4-FFF2-40B4-BE49-F238E27FC236}">
                      <a16:creationId xmlns:a16="http://schemas.microsoft.com/office/drawing/2014/main" id="{6EFEB240-3252-4BB2-B3E2-62F82F55F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0526" y="3122040"/>
                  <a:ext cx="23785" cy="94456"/>
                </a:xfrm>
                <a:custGeom>
                  <a:avLst/>
                  <a:gdLst>
                    <a:gd name="T0" fmla="*/ 1 w 3"/>
                    <a:gd name="T1" fmla="*/ 2 h 12"/>
                    <a:gd name="T2" fmla="*/ 0 w 3"/>
                    <a:gd name="T3" fmla="*/ 11 h 12"/>
                    <a:gd name="T4" fmla="*/ 2 w 3"/>
                    <a:gd name="T5" fmla="*/ 11 h 12"/>
                    <a:gd name="T6" fmla="*/ 3 w 3"/>
                    <a:gd name="T7" fmla="*/ 6 h 12"/>
                    <a:gd name="T8" fmla="*/ 3 w 3"/>
                    <a:gd name="T9" fmla="*/ 2 h 12"/>
                    <a:gd name="T10" fmla="*/ 1 w 3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">
                      <a:moveTo>
                        <a:pt x="1" y="2"/>
                      </a:moveTo>
                      <a:cubicBezTo>
                        <a:pt x="0" y="4"/>
                        <a:pt x="0" y="8"/>
                        <a:pt x="0" y="11"/>
                      </a:cubicBezTo>
                      <a:cubicBezTo>
                        <a:pt x="0" y="12"/>
                        <a:pt x="2" y="12"/>
                        <a:pt x="2" y="11"/>
                      </a:cubicBezTo>
                      <a:cubicBezTo>
                        <a:pt x="3" y="9"/>
                        <a:pt x="3" y="8"/>
                        <a:pt x="3" y="6"/>
                      </a:cubicBezTo>
                      <a:cubicBezTo>
                        <a:pt x="3" y="5"/>
                        <a:pt x="3" y="3"/>
                        <a:pt x="3" y="2"/>
                      </a:cubicBezTo>
                      <a:cubicBezTo>
                        <a:pt x="3" y="0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660">
                  <a:extLst>
                    <a:ext uri="{FF2B5EF4-FFF2-40B4-BE49-F238E27FC236}">
                      <a16:creationId xmlns:a16="http://schemas.microsoft.com/office/drawing/2014/main" id="{4755A58C-9BDF-48E7-BA41-6929B35EE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239" y="3106927"/>
                  <a:ext cx="23785" cy="109569"/>
                </a:xfrm>
                <a:custGeom>
                  <a:avLst/>
                  <a:gdLst>
                    <a:gd name="T0" fmla="*/ 3 w 3"/>
                    <a:gd name="T1" fmla="*/ 2 h 14"/>
                    <a:gd name="T2" fmla="*/ 1 w 3"/>
                    <a:gd name="T3" fmla="*/ 2 h 14"/>
                    <a:gd name="T4" fmla="*/ 0 w 3"/>
                    <a:gd name="T5" fmla="*/ 8 h 14"/>
                    <a:gd name="T6" fmla="*/ 1 w 3"/>
                    <a:gd name="T7" fmla="*/ 14 h 14"/>
                    <a:gd name="T8" fmla="*/ 2 w 3"/>
                    <a:gd name="T9" fmla="*/ 14 h 14"/>
                    <a:gd name="T10" fmla="*/ 3 w 3"/>
                    <a:gd name="T11" fmla="*/ 8 h 14"/>
                    <a:gd name="T12" fmla="*/ 3 w 3"/>
                    <a:gd name="T13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4">
                      <a:moveTo>
                        <a:pt x="3" y="2"/>
                      </a:moveTo>
                      <a:cubicBezTo>
                        <a:pt x="3" y="1"/>
                        <a:pt x="1" y="0"/>
                        <a:pt x="1" y="2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6"/>
                        <a:pt x="3" y="4"/>
                        <a:pt x="3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661">
                  <a:extLst>
                    <a:ext uri="{FF2B5EF4-FFF2-40B4-BE49-F238E27FC236}">
                      <a16:creationId xmlns:a16="http://schemas.microsoft.com/office/drawing/2014/main" id="{9BCD8B20-B6A8-4AE4-A93F-55D7AC9FD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7915" y="3114484"/>
                  <a:ext cx="23785" cy="94456"/>
                </a:xfrm>
                <a:custGeom>
                  <a:avLst/>
                  <a:gdLst>
                    <a:gd name="T0" fmla="*/ 2 w 3"/>
                    <a:gd name="T1" fmla="*/ 1 h 12"/>
                    <a:gd name="T2" fmla="*/ 0 w 3"/>
                    <a:gd name="T3" fmla="*/ 2 h 12"/>
                    <a:gd name="T4" fmla="*/ 0 w 3"/>
                    <a:gd name="T5" fmla="*/ 7 h 12"/>
                    <a:gd name="T6" fmla="*/ 0 w 3"/>
                    <a:gd name="T7" fmla="*/ 11 h 12"/>
                    <a:gd name="T8" fmla="*/ 2 w 3"/>
                    <a:gd name="T9" fmla="*/ 12 h 12"/>
                    <a:gd name="T10" fmla="*/ 2 w 3"/>
                    <a:gd name="T1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">
                      <a:moveTo>
                        <a:pt x="2" y="1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8"/>
                        <a:pt x="0" y="10"/>
                        <a:pt x="0" y="11"/>
                      </a:cubicBezTo>
                      <a:cubicBezTo>
                        <a:pt x="0" y="12"/>
                        <a:pt x="1" y="12"/>
                        <a:pt x="2" y="12"/>
                      </a:cubicBezTo>
                      <a:cubicBezTo>
                        <a:pt x="3" y="9"/>
                        <a:pt x="2" y="5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62">
                  <a:extLst>
                    <a:ext uri="{FF2B5EF4-FFF2-40B4-BE49-F238E27FC236}">
                      <a16:creationId xmlns:a16="http://schemas.microsoft.com/office/drawing/2014/main" id="{ECBC60C8-A7C5-4DFF-964A-107BC5F19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7557" y="3239165"/>
                  <a:ext cx="23785" cy="79343"/>
                </a:xfrm>
                <a:custGeom>
                  <a:avLst/>
                  <a:gdLst>
                    <a:gd name="T0" fmla="*/ 3 w 3"/>
                    <a:gd name="T1" fmla="*/ 1 h 10"/>
                    <a:gd name="T2" fmla="*/ 1 w 3"/>
                    <a:gd name="T3" fmla="*/ 1 h 10"/>
                    <a:gd name="T4" fmla="*/ 1 w 3"/>
                    <a:gd name="T5" fmla="*/ 5 h 10"/>
                    <a:gd name="T6" fmla="*/ 1 w 3"/>
                    <a:gd name="T7" fmla="*/ 9 h 10"/>
                    <a:gd name="T8" fmla="*/ 3 w 3"/>
                    <a:gd name="T9" fmla="*/ 9 h 10"/>
                    <a:gd name="T10" fmla="*/ 3 w 3"/>
                    <a:gd name="T11" fmla="*/ 5 h 10"/>
                    <a:gd name="T12" fmla="*/ 3 w 3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3" y="1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2"/>
                        <a:pt x="1" y="4"/>
                        <a:pt x="1" y="5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10"/>
                        <a:pt x="2" y="10"/>
                        <a:pt x="3" y="9"/>
                      </a:cubicBezTo>
                      <a:cubicBezTo>
                        <a:pt x="3" y="8"/>
                        <a:pt x="3" y="7"/>
                        <a:pt x="3" y="5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663">
                  <a:extLst>
                    <a:ext uri="{FF2B5EF4-FFF2-40B4-BE49-F238E27FC236}">
                      <a16:creationId xmlns:a16="http://schemas.microsoft.com/office/drawing/2014/main" id="{33EF67F9-5038-49CA-B08B-952DB6C1D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49270" y="3216496"/>
                  <a:ext cx="23785" cy="102013"/>
                </a:xfrm>
                <a:custGeom>
                  <a:avLst/>
                  <a:gdLst>
                    <a:gd name="T0" fmla="*/ 3 w 3"/>
                    <a:gd name="T1" fmla="*/ 1 h 13"/>
                    <a:gd name="T2" fmla="*/ 1 w 3"/>
                    <a:gd name="T3" fmla="*/ 1 h 13"/>
                    <a:gd name="T4" fmla="*/ 0 w 3"/>
                    <a:gd name="T5" fmla="*/ 8 h 13"/>
                    <a:gd name="T6" fmla="*/ 1 w 3"/>
                    <a:gd name="T7" fmla="*/ 13 h 13"/>
                    <a:gd name="T8" fmla="*/ 2 w 3"/>
                    <a:gd name="T9" fmla="*/ 12 h 13"/>
                    <a:gd name="T10" fmla="*/ 3 w 3"/>
                    <a:gd name="T1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3">
                      <a:moveTo>
                        <a:pt x="3" y="1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0" y="10"/>
                        <a:pt x="0" y="11"/>
                        <a:pt x="1" y="13"/>
                      </a:cubicBezTo>
                      <a:cubicBezTo>
                        <a:pt x="1" y="13"/>
                        <a:pt x="2" y="13"/>
                        <a:pt x="2" y="12"/>
                      </a:cubicBezTo>
                      <a:cubicBezTo>
                        <a:pt x="2" y="8"/>
                        <a:pt x="3" y="5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664">
                  <a:extLst>
                    <a:ext uri="{FF2B5EF4-FFF2-40B4-BE49-F238E27FC236}">
                      <a16:creationId xmlns:a16="http://schemas.microsoft.com/office/drawing/2014/main" id="{C4EB99AA-6AF0-44E2-92C7-C6E16D531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0983" y="3224053"/>
                  <a:ext cx="23785" cy="94456"/>
                </a:xfrm>
                <a:custGeom>
                  <a:avLst/>
                  <a:gdLst>
                    <a:gd name="T0" fmla="*/ 2 w 3"/>
                    <a:gd name="T1" fmla="*/ 1 h 12"/>
                    <a:gd name="T2" fmla="*/ 0 w 3"/>
                    <a:gd name="T3" fmla="*/ 1 h 12"/>
                    <a:gd name="T4" fmla="*/ 0 w 3"/>
                    <a:gd name="T5" fmla="*/ 11 h 12"/>
                    <a:gd name="T6" fmla="*/ 2 w 3"/>
                    <a:gd name="T7" fmla="*/ 11 h 12"/>
                    <a:gd name="T8" fmla="*/ 2 w 3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4"/>
                        <a:pt x="0" y="8"/>
                        <a:pt x="0" y="11"/>
                      </a:cubicBezTo>
                      <a:cubicBezTo>
                        <a:pt x="0" y="12"/>
                        <a:pt x="2" y="12"/>
                        <a:pt x="2" y="11"/>
                      </a:cubicBezTo>
                      <a:cubicBezTo>
                        <a:pt x="3" y="8"/>
                        <a:pt x="2" y="4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665">
                  <a:extLst>
                    <a:ext uri="{FF2B5EF4-FFF2-40B4-BE49-F238E27FC236}">
                      <a16:creationId xmlns:a16="http://schemas.microsoft.com/office/drawing/2014/main" id="{2A03ADB5-38D2-4CFB-8B71-8949BC122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5485" y="3016250"/>
                  <a:ext cx="23785" cy="98233"/>
                </a:xfrm>
                <a:custGeom>
                  <a:avLst/>
                  <a:gdLst>
                    <a:gd name="T0" fmla="*/ 3 w 3"/>
                    <a:gd name="T1" fmla="*/ 7 h 13"/>
                    <a:gd name="T2" fmla="*/ 3 w 3"/>
                    <a:gd name="T3" fmla="*/ 2 h 13"/>
                    <a:gd name="T4" fmla="*/ 0 w 3"/>
                    <a:gd name="T5" fmla="*/ 2 h 13"/>
                    <a:gd name="T6" fmla="*/ 0 w 3"/>
                    <a:gd name="T7" fmla="*/ 7 h 13"/>
                    <a:gd name="T8" fmla="*/ 1 w 3"/>
                    <a:gd name="T9" fmla="*/ 11 h 13"/>
                    <a:gd name="T10" fmla="*/ 3 w 3"/>
                    <a:gd name="T11" fmla="*/ 11 h 13"/>
                    <a:gd name="T12" fmla="*/ 3 w 3"/>
                    <a:gd name="T1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3">
                      <a:moveTo>
                        <a:pt x="3" y="7"/>
                      </a:moveTo>
                      <a:cubicBezTo>
                        <a:pt x="3" y="5"/>
                        <a:pt x="3" y="4"/>
                        <a:pt x="3" y="2"/>
                      </a:cubicBezTo>
                      <a:cubicBezTo>
                        <a:pt x="3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0" y="7"/>
                      </a:cubicBezTo>
                      <a:cubicBezTo>
                        <a:pt x="0" y="8"/>
                        <a:pt x="0" y="10"/>
                        <a:pt x="1" y="11"/>
                      </a:cubicBezTo>
                      <a:cubicBezTo>
                        <a:pt x="1" y="12"/>
                        <a:pt x="2" y="13"/>
                        <a:pt x="3" y="11"/>
                      </a:cubicBezTo>
                      <a:cubicBezTo>
                        <a:pt x="3" y="10"/>
                        <a:pt x="3" y="8"/>
                        <a:pt x="3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666">
                  <a:extLst>
                    <a:ext uri="{FF2B5EF4-FFF2-40B4-BE49-F238E27FC236}">
                      <a16:creationId xmlns:a16="http://schemas.microsoft.com/office/drawing/2014/main" id="{8959F501-6E4C-47B9-BA1D-1C4D88838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7198" y="3001138"/>
                  <a:ext cx="23785" cy="128459"/>
                </a:xfrm>
                <a:custGeom>
                  <a:avLst/>
                  <a:gdLst>
                    <a:gd name="T0" fmla="*/ 2 w 3"/>
                    <a:gd name="T1" fmla="*/ 2 h 17"/>
                    <a:gd name="T2" fmla="*/ 0 w 3"/>
                    <a:gd name="T3" fmla="*/ 2 h 17"/>
                    <a:gd name="T4" fmla="*/ 1 w 3"/>
                    <a:gd name="T5" fmla="*/ 15 h 17"/>
                    <a:gd name="T6" fmla="*/ 3 w 3"/>
                    <a:gd name="T7" fmla="*/ 15 h 17"/>
                    <a:gd name="T8" fmla="*/ 2 w 3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7">
                      <a:moveTo>
                        <a:pt x="2" y="2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6"/>
                        <a:pt x="0" y="11"/>
                        <a:pt x="1" y="15"/>
                      </a:cubicBezTo>
                      <a:cubicBezTo>
                        <a:pt x="1" y="17"/>
                        <a:pt x="3" y="17"/>
                        <a:pt x="3" y="15"/>
                      </a:cubicBezTo>
                      <a:cubicBezTo>
                        <a:pt x="3" y="11"/>
                        <a:pt x="2" y="6"/>
                        <a:pt x="2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667">
                  <a:extLst>
                    <a:ext uri="{FF2B5EF4-FFF2-40B4-BE49-F238E27FC236}">
                      <a16:creationId xmlns:a16="http://schemas.microsoft.com/office/drawing/2014/main" id="{89B0F84B-78E1-4BB3-9115-1A0825561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0983" y="3031363"/>
                  <a:ext cx="23785" cy="83120"/>
                </a:xfrm>
                <a:custGeom>
                  <a:avLst/>
                  <a:gdLst>
                    <a:gd name="T0" fmla="*/ 3 w 3"/>
                    <a:gd name="T1" fmla="*/ 1 h 11"/>
                    <a:gd name="T2" fmla="*/ 1 w 3"/>
                    <a:gd name="T3" fmla="*/ 1 h 11"/>
                    <a:gd name="T4" fmla="*/ 1 w 3"/>
                    <a:gd name="T5" fmla="*/ 10 h 11"/>
                    <a:gd name="T6" fmla="*/ 3 w 3"/>
                    <a:gd name="T7" fmla="*/ 10 h 11"/>
                    <a:gd name="T8" fmla="*/ 3 w 3"/>
                    <a:gd name="T9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1">
                      <a:moveTo>
                        <a:pt x="3" y="1"/>
                      </a:moveTo>
                      <a:cubicBezTo>
                        <a:pt x="3" y="0"/>
                        <a:pt x="0" y="0"/>
                        <a:pt x="1" y="1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1" y="11"/>
                        <a:pt x="3" y="11"/>
                        <a:pt x="3" y="10"/>
                      </a:cubicBezTo>
                      <a:cubicBezTo>
                        <a:pt x="3" y="7"/>
                        <a:pt x="3" y="4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668">
                  <a:extLst>
                    <a:ext uri="{FF2B5EF4-FFF2-40B4-BE49-F238E27FC236}">
                      <a16:creationId xmlns:a16="http://schemas.microsoft.com/office/drawing/2014/main" id="{8AB89DA7-ED50-487A-95C2-580C00CCE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2518" y="2921797"/>
                  <a:ext cx="23785" cy="94456"/>
                </a:xfrm>
                <a:custGeom>
                  <a:avLst/>
                  <a:gdLst>
                    <a:gd name="T0" fmla="*/ 3 w 3"/>
                    <a:gd name="T1" fmla="*/ 6 h 12"/>
                    <a:gd name="T2" fmla="*/ 3 w 3"/>
                    <a:gd name="T3" fmla="*/ 1 h 12"/>
                    <a:gd name="T4" fmla="*/ 1 w 3"/>
                    <a:gd name="T5" fmla="*/ 1 h 12"/>
                    <a:gd name="T6" fmla="*/ 1 w 3"/>
                    <a:gd name="T7" fmla="*/ 11 h 12"/>
                    <a:gd name="T8" fmla="*/ 3 w 3"/>
                    <a:gd name="T9" fmla="*/ 11 h 12"/>
                    <a:gd name="T10" fmla="*/ 3 w 3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">
                      <a:moveTo>
                        <a:pt x="3" y="6"/>
                      </a:move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3" y="12"/>
                        <a:pt x="3" y="11"/>
                      </a:cubicBezTo>
                      <a:cubicBezTo>
                        <a:pt x="3" y="9"/>
                        <a:pt x="3" y="8"/>
                        <a:pt x="3" y="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69">
                  <a:extLst>
                    <a:ext uri="{FF2B5EF4-FFF2-40B4-BE49-F238E27FC236}">
                      <a16:creationId xmlns:a16="http://schemas.microsoft.com/office/drawing/2014/main" id="{2E18FAFE-422F-4503-A3C9-5AF9ED165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232" y="2914240"/>
                  <a:ext cx="23785" cy="109569"/>
                </a:xfrm>
                <a:custGeom>
                  <a:avLst/>
                  <a:gdLst>
                    <a:gd name="T0" fmla="*/ 2 w 3"/>
                    <a:gd name="T1" fmla="*/ 1 h 14"/>
                    <a:gd name="T2" fmla="*/ 0 w 3"/>
                    <a:gd name="T3" fmla="*/ 1 h 14"/>
                    <a:gd name="T4" fmla="*/ 1 w 3"/>
                    <a:gd name="T5" fmla="*/ 13 h 14"/>
                    <a:gd name="T6" fmla="*/ 2 w 3"/>
                    <a:gd name="T7" fmla="*/ 13 h 14"/>
                    <a:gd name="T8" fmla="*/ 2 w 3"/>
                    <a:gd name="T9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1" y="13"/>
                      </a:cubicBezTo>
                      <a:cubicBezTo>
                        <a:pt x="1" y="14"/>
                        <a:pt x="2" y="14"/>
                        <a:pt x="2" y="13"/>
                      </a:cubicBezTo>
                      <a:cubicBezTo>
                        <a:pt x="3" y="9"/>
                        <a:pt x="2" y="5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670">
                  <a:extLst>
                    <a:ext uri="{FF2B5EF4-FFF2-40B4-BE49-F238E27FC236}">
                      <a16:creationId xmlns:a16="http://schemas.microsoft.com/office/drawing/2014/main" id="{E7329023-5A42-4AFF-8693-6BD12A157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5945" y="2921797"/>
                  <a:ext cx="15857" cy="86900"/>
                </a:xfrm>
                <a:custGeom>
                  <a:avLst/>
                  <a:gdLst>
                    <a:gd name="T0" fmla="*/ 2 w 2"/>
                    <a:gd name="T1" fmla="*/ 6 h 11"/>
                    <a:gd name="T2" fmla="*/ 2 w 2"/>
                    <a:gd name="T3" fmla="*/ 2 h 11"/>
                    <a:gd name="T4" fmla="*/ 0 w 2"/>
                    <a:gd name="T5" fmla="*/ 2 h 11"/>
                    <a:gd name="T6" fmla="*/ 0 w 2"/>
                    <a:gd name="T7" fmla="*/ 6 h 11"/>
                    <a:gd name="T8" fmla="*/ 0 w 2"/>
                    <a:gd name="T9" fmla="*/ 10 h 11"/>
                    <a:gd name="T10" fmla="*/ 2 w 2"/>
                    <a:gd name="T11" fmla="*/ 10 h 11"/>
                    <a:gd name="T12" fmla="*/ 2 w 2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1">
                      <a:moveTo>
                        <a:pt x="2" y="6"/>
                      </a:move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3"/>
                        <a:pt x="0" y="5"/>
                        <a:pt x="0" y="6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2" y="10"/>
                      </a:cubicBezTo>
                      <a:cubicBezTo>
                        <a:pt x="2" y="9"/>
                        <a:pt x="2" y="8"/>
                        <a:pt x="2" y="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671">
                  <a:extLst>
                    <a:ext uri="{FF2B5EF4-FFF2-40B4-BE49-F238E27FC236}">
                      <a16:creationId xmlns:a16="http://schemas.microsoft.com/office/drawing/2014/main" id="{396F9587-722B-44F1-89BC-63FEA54F82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4590" y="3129596"/>
                  <a:ext cx="23785" cy="79343"/>
                </a:xfrm>
                <a:custGeom>
                  <a:avLst/>
                  <a:gdLst>
                    <a:gd name="T0" fmla="*/ 3 w 3"/>
                    <a:gd name="T1" fmla="*/ 2 h 10"/>
                    <a:gd name="T2" fmla="*/ 1 w 3"/>
                    <a:gd name="T3" fmla="*/ 2 h 10"/>
                    <a:gd name="T4" fmla="*/ 1 w 3"/>
                    <a:gd name="T5" fmla="*/ 6 h 10"/>
                    <a:gd name="T6" fmla="*/ 1 w 3"/>
                    <a:gd name="T7" fmla="*/ 10 h 10"/>
                    <a:gd name="T8" fmla="*/ 3 w 3"/>
                    <a:gd name="T9" fmla="*/ 10 h 10"/>
                    <a:gd name="T10" fmla="*/ 3 w 3"/>
                    <a:gd name="T11" fmla="*/ 6 h 10"/>
                    <a:gd name="T12" fmla="*/ 3 w 3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3" y="2"/>
                      </a:moveTo>
                      <a:cubicBezTo>
                        <a:pt x="3" y="0"/>
                        <a:pt x="1" y="0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1" y="7"/>
                        <a:pt x="0" y="9"/>
                        <a:pt x="1" y="10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3" y="9"/>
                        <a:pt x="3" y="7"/>
                        <a:pt x="3" y="6"/>
                      </a:cubicBezTo>
                      <a:cubicBezTo>
                        <a:pt x="3" y="5"/>
                        <a:pt x="3" y="3"/>
                        <a:pt x="3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72">
                  <a:extLst>
                    <a:ext uri="{FF2B5EF4-FFF2-40B4-BE49-F238E27FC236}">
                      <a16:creationId xmlns:a16="http://schemas.microsoft.com/office/drawing/2014/main" id="{D5A6CBFC-F9F3-4CD0-8B2F-65071F2A3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8375" y="3106927"/>
                  <a:ext cx="31713" cy="102013"/>
                </a:xfrm>
                <a:custGeom>
                  <a:avLst/>
                  <a:gdLst>
                    <a:gd name="T0" fmla="*/ 3 w 4"/>
                    <a:gd name="T1" fmla="*/ 8 h 13"/>
                    <a:gd name="T2" fmla="*/ 4 w 4"/>
                    <a:gd name="T3" fmla="*/ 2 h 13"/>
                    <a:gd name="T4" fmla="*/ 1 w 4"/>
                    <a:gd name="T5" fmla="*/ 2 h 13"/>
                    <a:gd name="T6" fmla="*/ 1 w 4"/>
                    <a:gd name="T7" fmla="*/ 7 h 13"/>
                    <a:gd name="T8" fmla="*/ 1 w 4"/>
                    <a:gd name="T9" fmla="*/ 12 h 13"/>
                    <a:gd name="T10" fmla="*/ 3 w 4"/>
                    <a:gd name="T11" fmla="*/ 12 h 13"/>
                    <a:gd name="T12" fmla="*/ 3 w 4"/>
                    <a:gd name="T13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3">
                      <a:moveTo>
                        <a:pt x="3" y="8"/>
                      </a:moveTo>
                      <a:cubicBezTo>
                        <a:pt x="3" y="6"/>
                        <a:pt x="4" y="4"/>
                        <a:pt x="4" y="2"/>
                      </a:cubicBezTo>
                      <a:cubicBezTo>
                        <a:pt x="4" y="1"/>
                        <a:pt x="2" y="0"/>
                        <a:pt x="1" y="2"/>
                      </a:cubicBezTo>
                      <a:cubicBezTo>
                        <a:pt x="1" y="3"/>
                        <a:pt x="1" y="5"/>
                        <a:pt x="1" y="7"/>
                      </a:cubicBezTo>
                      <a:cubicBezTo>
                        <a:pt x="1" y="9"/>
                        <a:pt x="0" y="10"/>
                        <a:pt x="1" y="12"/>
                      </a:cubicBezTo>
                      <a:cubicBezTo>
                        <a:pt x="1" y="13"/>
                        <a:pt x="3" y="13"/>
                        <a:pt x="3" y="12"/>
                      </a:cubicBezTo>
                      <a:cubicBezTo>
                        <a:pt x="4" y="11"/>
                        <a:pt x="3" y="9"/>
                        <a:pt x="3" y="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673">
                  <a:extLst>
                    <a:ext uri="{FF2B5EF4-FFF2-40B4-BE49-F238E27FC236}">
                      <a16:creationId xmlns:a16="http://schemas.microsoft.com/office/drawing/2014/main" id="{6EDC7197-EEF8-4D1E-A51B-C04E93BAC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088" y="3114484"/>
                  <a:ext cx="23785" cy="102013"/>
                </a:xfrm>
                <a:custGeom>
                  <a:avLst/>
                  <a:gdLst>
                    <a:gd name="T0" fmla="*/ 3 w 3"/>
                    <a:gd name="T1" fmla="*/ 1 h 13"/>
                    <a:gd name="T2" fmla="*/ 1 w 3"/>
                    <a:gd name="T3" fmla="*/ 1 h 13"/>
                    <a:gd name="T4" fmla="*/ 0 w 3"/>
                    <a:gd name="T5" fmla="*/ 7 h 13"/>
                    <a:gd name="T6" fmla="*/ 1 w 3"/>
                    <a:gd name="T7" fmla="*/ 12 h 13"/>
                    <a:gd name="T8" fmla="*/ 2 w 3"/>
                    <a:gd name="T9" fmla="*/ 12 h 13"/>
                    <a:gd name="T10" fmla="*/ 3 w 3"/>
                    <a:gd name="T11" fmla="*/ 7 h 13"/>
                    <a:gd name="T12" fmla="*/ 3 w 3"/>
                    <a:gd name="T13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3">
                      <a:moveTo>
                        <a:pt x="3" y="1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3"/>
                        <a:pt x="1" y="5"/>
                        <a:pt x="0" y="7"/>
                      </a:cubicBezTo>
                      <a:cubicBezTo>
                        <a:pt x="0" y="8"/>
                        <a:pt x="0" y="10"/>
                        <a:pt x="1" y="12"/>
                      </a:cubicBezTo>
                      <a:cubicBezTo>
                        <a:pt x="1" y="13"/>
                        <a:pt x="2" y="13"/>
                        <a:pt x="2" y="12"/>
                      </a:cubicBezTo>
                      <a:cubicBezTo>
                        <a:pt x="3" y="11"/>
                        <a:pt x="3" y="9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674">
                  <a:extLst>
                    <a:ext uri="{FF2B5EF4-FFF2-40B4-BE49-F238E27FC236}">
                      <a16:creationId xmlns:a16="http://schemas.microsoft.com/office/drawing/2014/main" id="{27C2AAA8-A3BD-4143-9B3B-3B516CE74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515" y="3023807"/>
                  <a:ext cx="27750" cy="90677"/>
                </a:xfrm>
                <a:custGeom>
                  <a:avLst/>
                  <a:gdLst>
                    <a:gd name="T0" fmla="*/ 3 w 3"/>
                    <a:gd name="T1" fmla="*/ 2 h 12"/>
                    <a:gd name="T2" fmla="*/ 1 w 3"/>
                    <a:gd name="T3" fmla="*/ 1 h 12"/>
                    <a:gd name="T4" fmla="*/ 1 w 3"/>
                    <a:gd name="T5" fmla="*/ 6 h 12"/>
                    <a:gd name="T6" fmla="*/ 1 w 3"/>
                    <a:gd name="T7" fmla="*/ 11 h 12"/>
                    <a:gd name="T8" fmla="*/ 2 w 3"/>
                    <a:gd name="T9" fmla="*/ 12 h 12"/>
                    <a:gd name="T10" fmla="*/ 2 w 3"/>
                    <a:gd name="T11" fmla="*/ 12 h 12"/>
                    <a:gd name="T12" fmla="*/ 3 w 3"/>
                    <a:gd name="T13" fmla="*/ 11 h 12"/>
                    <a:gd name="T14" fmla="*/ 3 w 3"/>
                    <a:gd name="T15" fmla="*/ 7 h 12"/>
                    <a:gd name="T16" fmla="*/ 3 w 3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2">
                      <a:moveTo>
                        <a:pt x="3" y="2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1" y="8"/>
                        <a:pt x="0" y="10"/>
                        <a:pt x="1" y="11"/>
                      </a:cubicBezTo>
                      <a:cubicBezTo>
                        <a:pt x="1" y="11"/>
                        <a:pt x="1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3" y="11"/>
                        <a:pt x="3" y="11"/>
                      </a:cubicBezTo>
                      <a:cubicBezTo>
                        <a:pt x="3" y="10"/>
                        <a:pt x="3" y="9"/>
                        <a:pt x="3" y="7"/>
                      </a:cubicBezTo>
                      <a:cubicBezTo>
                        <a:pt x="3" y="6"/>
                        <a:pt x="3" y="4"/>
                        <a:pt x="3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75">
                  <a:extLst>
                    <a:ext uri="{FF2B5EF4-FFF2-40B4-BE49-F238E27FC236}">
                      <a16:creationId xmlns:a16="http://schemas.microsoft.com/office/drawing/2014/main" id="{2EDD1BC6-053C-46ED-AD8C-69FBA91DAB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9191" y="3016250"/>
                  <a:ext cx="15857" cy="98233"/>
                </a:xfrm>
                <a:custGeom>
                  <a:avLst/>
                  <a:gdLst>
                    <a:gd name="T0" fmla="*/ 2 w 2"/>
                    <a:gd name="T1" fmla="*/ 1 h 13"/>
                    <a:gd name="T2" fmla="*/ 0 w 2"/>
                    <a:gd name="T3" fmla="*/ 1 h 13"/>
                    <a:gd name="T4" fmla="*/ 0 w 2"/>
                    <a:gd name="T5" fmla="*/ 7 h 13"/>
                    <a:gd name="T6" fmla="*/ 0 w 2"/>
                    <a:gd name="T7" fmla="*/ 12 h 13"/>
                    <a:gd name="T8" fmla="*/ 2 w 2"/>
                    <a:gd name="T9" fmla="*/ 12 h 13"/>
                    <a:gd name="T10" fmla="*/ 2 w 2"/>
                    <a:gd name="T11" fmla="*/ 7 h 13"/>
                    <a:gd name="T12" fmla="*/ 2 w 2"/>
                    <a:gd name="T13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3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9"/>
                        <a:pt x="0" y="11"/>
                        <a:pt x="0" y="12"/>
                      </a:cubicBezTo>
                      <a:cubicBezTo>
                        <a:pt x="0" y="13"/>
                        <a:pt x="2" y="13"/>
                        <a:pt x="2" y="12"/>
                      </a:cubicBezTo>
                      <a:cubicBezTo>
                        <a:pt x="2" y="11"/>
                        <a:pt x="2" y="9"/>
                        <a:pt x="2" y="7"/>
                      </a:cubicBezTo>
                      <a:cubicBezTo>
                        <a:pt x="2" y="5"/>
                        <a:pt x="2" y="3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76">
                  <a:extLst>
                    <a:ext uri="{FF2B5EF4-FFF2-40B4-BE49-F238E27FC236}">
                      <a16:creationId xmlns:a16="http://schemas.microsoft.com/office/drawing/2014/main" id="{2A2CFD37-5972-44A6-8E1A-7D27599F2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2976" y="3023807"/>
                  <a:ext cx="23785" cy="83120"/>
                </a:xfrm>
                <a:custGeom>
                  <a:avLst/>
                  <a:gdLst>
                    <a:gd name="T0" fmla="*/ 2 w 3"/>
                    <a:gd name="T1" fmla="*/ 2 h 11"/>
                    <a:gd name="T2" fmla="*/ 0 w 3"/>
                    <a:gd name="T3" fmla="*/ 2 h 11"/>
                    <a:gd name="T4" fmla="*/ 0 w 3"/>
                    <a:gd name="T5" fmla="*/ 6 h 11"/>
                    <a:gd name="T6" fmla="*/ 0 w 3"/>
                    <a:gd name="T7" fmla="*/ 10 h 11"/>
                    <a:gd name="T8" fmla="*/ 2 w 3"/>
                    <a:gd name="T9" fmla="*/ 10 h 11"/>
                    <a:gd name="T10" fmla="*/ 2 w 3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1">
                      <a:moveTo>
                        <a:pt x="2" y="2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7"/>
                        <a:pt x="0" y="8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3" y="8"/>
                        <a:pt x="2" y="4"/>
                        <a:pt x="2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685">
                  <a:extLst>
                    <a:ext uri="{FF2B5EF4-FFF2-40B4-BE49-F238E27FC236}">
                      <a16:creationId xmlns:a16="http://schemas.microsoft.com/office/drawing/2014/main" id="{1F2C7A99-BA34-4A80-BD14-54D13FE358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81690" y="2799003"/>
                  <a:ext cx="685800" cy="646073"/>
                </a:xfrm>
                <a:custGeom>
                  <a:avLst/>
                  <a:gdLst>
                    <a:gd name="T0" fmla="*/ 48 w 84"/>
                    <a:gd name="T1" fmla="*/ 1 h 83"/>
                    <a:gd name="T2" fmla="*/ 10 w 84"/>
                    <a:gd name="T3" fmla="*/ 37 h 83"/>
                    <a:gd name="T4" fmla="*/ 5 w 84"/>
                    <a:gd name="T5" fmla="*/ 56 h 83"/>
                    <a:gd name="T6" fmla="*/ 28 w 84"/>
                    <a:gd name="T7" fmla="*/ 79 h 83"/>
                    <a:gd name="T8" fmla="*/ 55 w 84"/>
                    <a:gd name="T9" fmla="*/ 64 h 83"/>
                    <a:gd name="T10" fmla="*/ 83 w 84"/>
                    <a:gd name="T11" fmla="*/ 35 h 83"/>
                    <a:gd name="T12" fmla="*/ 38 w 84"/>
                    <a:gd name="T13" fmla="*/ 53 h 83"/>
                    <a:gd name="T14" fmla="*/ 28 w 84"/>
                    <a:gd name="T15" fmla="*/ 59 h 83"/>
                    <a:gd name="T16" fmla="*/ 38 w 84"/>
                    <a:gd name="T17" fmla="*/ 53 h 83"/>
                    <a:gd name="T18" fmla="*/ 40 w 84"/>
                    <a:gd name="T19" fmla="*/ 62 h 83"/>
                    <a:gd name="T20" fmla="*/ 33 w 84"/>
                    <a:gd name="T21" fmla="*/ 56 h 83"/>
                    <a:gd name="T22" fmla="*/ 33 w 84"/>
                    <a:gd name="T23" fmla="*/ 66 h 83"/>
                    <a:gd name="T24" fmla="*/ 30 w 84"/>
                    <a:gd name="T25" fmla="*/ 60 h 83"/>
                    <a:gd name="T26" fmla="*/ 33 w 84"/>
                    <a:gd name="T27" fmla="*/ 66 h 83"/>
                    <a:gd name="T28" fmla="*/ 27 w 84"/>
                    <a:gd name="T29" fmla="*/ 54 h 83"/>
                    <a:gd name="T30" fmla="*/ 22 w 84"/>
                    <a:gd name="T31" fmla="*/ 40 h 83"/>
                    <a:gd name="T32" fmla="*/ 17 w 84"/>
                    <a:gd name="T33" fmla="*/ 47 h 83"/>
                    <a:gd name="T34" fmla="*/ 25 w 84"/>
                    <a:gd name="T35" fmla="*/ 52 h 83"/>
                    <a:gd name="T36" fmla="*/ 22 w 84"/>
                    <a:gd name="T37" fmla="*/ 53 h 83"/>
                    <a:gd name="T38" fmla="*/ 17 w 84"/>
                    <a:gd name="T39" fmla="*/ 50 h 83"/>
                    <a:gd name="T40" fmla="*/ 25 w 84"/>
                    <a:gd name="T41" fmla="*/ 52 h 83"/>
                    <a:gd name="T42" fmla="*/ 35 w 84"/>
                    <a:gd name="T43" fmla="*/ 43 h 83"/>
                    <a:gd name="T44" fmla="*/ 29 w 84"/>
                    <a:gd name="T45" fmla="*/ 38 h 83"/>
                    <a:gd name="T46" fmla="*/ 35 w 84"/>
                    <a:gd name="T47" fmla="*/ 26 h 83"/>
                    <a:gd name="T48" fmla="*/ 41 w 84"/>
                    <a:gd name="T49" fmla="*/ 33 h 83"/>
                    <a:gd name="T50" fmla="*/ 34 w 84"/>
                    <a:gd name="T51" fmla="*/ 29 h 83"/>
                    <a:gd name="T52" fmla="*/ 31 w 84"/>
                    <a:gd name="T53" fmla="*/ 36 h 83"/>
                    <a:gd name="T54" fmla="*/ 39 w 84"/>
                    <a:gd name="T55" fmla="*/ 39 h 83"/>
                    <a:gd name="T56" fmla="*/ 52 w 84"/>
                    <a:gd name="T57" fmla="*/ 40 h 83"/>
                    <a:gd name="T58" fmla="*/ 42 w 84"/>
                    <a:gd name="T59" fmla="*/ 43 h 83"/>
                    <a:gd name="T60" fmla="*/ 52 w 84"/>
                    <a:gd name="T61" fmla="*/ 40 h 83"/>
                    <a:gd name="T62" fmla="*/ 54 w 84"/>
                    <a:gd name="T63" fmla="*/ 49 h 83"/>
                    <a:gd name="T64" fmla="*/ 46 w 84"/>
                    <a:gd name="T65" fmla="*/ 44 h 83"/>
                    <a:gd name="T66" fmla="*/ 46 w 84"/>
                    <a:gd name="T67" fmla="*/ 52 h 83"/>
                    <a:gd name="T68" fmla="*/ 47 w 84"/>
                    <a:gd name="T69" fmla="*/ 48 h 83"/>
                    <a:gd name="T70" fmla="*/ 46 w 84"/>
                    <a:gd name="T71" fmla="*/ 52 h 83"/>
                    <a:gd name="T72" fmla="*/ 58 w 84"/>
                    <a:gd name="T73" fmla="*/ 41 h 83"/>
                    <a:gd name="T74" fmla="*/ 63 w 84"/>
                    <a:gd name="T75" fmla="*/ 26 h 83"/>
                    <a:gd name="T76" fmla="*/ 67 w 84"/>
                    <a:gd name="T77" fmla="*/ 37 h 83"/>
                    <a:gd name="T78" fmla="*/ 64 w 84"/>
                    <a:gd name="T79" fmla="*/ 29 h 83"/>
                    <a:gd name="T80" fmla="*/ 58 w 84"/>
                    <a:gd name="T81" fmla="*/ 33 h 83"/>
                    <a:gd name="T82" fmla="*/ 59 w 84"/>
                    <a:gd name="T83" fmla="*/ 38 h 83"/>
                    <a:gd name="T84" fmla="*/ 54 w 84"/>
                    <a:gd name="T85" fmla="*/ 28 h 83"/>
                    <a:gd name="T86" fmla="*/ 53 w 84"/>
                    <a:gd name="T87" fmla="*/ 15 h 83"/>
                    <a:gd name="T88" fmla="*/ 54 w 84"/>
                    <a:gd name="T89" fmla="*/ 21 h 83"/>
                    <a:gd name="T90" fmla="*/ 44 w 84"/>
                    <a:gd name="T91" fmla="*/ 21 h 83"/>
                    <a:gd name="T92" fmla="*/ 52 w 84"/>
                    <a:gd name="T93" fmla="*/ 27 h 83"/>
                    <a:gd name="T94" fmla="*/ 54 w 84"/>
                    <a:gd name="T95" fmla="*/ 23 h 83"/>
                    <a:gd name="T96" fmla="*/ 78 w 84"/>
                    <a:gd name="T97" fmla="*/ 38 h 83"/>
                    <a:gd name="T98" fmla="*/ 55 w 84"/>
                    <a:gd name="T99" fmla="*/ 60 h 83"/>
                    <a:gd name="T100" fmla="*/ 42 w 84"/>
                    <a:gd name="T101" fmla="*/ 73 h 83"/>
                    <a:gd name="T102" fmla="*/ 31 w 84"/>
                    <a:gd name="T103" fmla="*/ 78 h 83"/>
                    <a:gd name="T104" fmla="*/ 5 w 84"/>
                    <a:gd name="T105" fmla="*/ 46 h 83"/>
                    <a:gd name="T106" fmla="*/ 33 w 84"/>
                    <a:gd name="T107" fmla="*/ 19 h 83"/>
                    <a:gd name="T108" fmla="*/ 60 w 84"/>
                    <a:gd name="T109" fmla="*/ 12 h 83"/>
                    <a:gd name="T110" fmla="*/ 80 w 84"/>
                    <a:gd name="T111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" h="83">
                      <a:moveTo>
                        <a:pt x="77" y="26"/>
                      </a:moveTo>
                      <a:cubicBezTo>
                        <a:pt x="70" y="19"/>
                        <a:pt x="63" y="11"/>
                        <a:pt x="56" y="4"/>
                      </a:cubicBezTo>
                      <a:cubicBezTo>
                        <a:pt x="54" y="2"/>
                        <a:pt x="52" y="0"/>
                        <a:pt x="48" y="1"/>
                      </a:cubicBezTo>
                      <a:cubicBezTo>
                        <a:pt x="44" y="2"/>
                        <a:pt x="42" y="5"/>
                        <a:pt x="39" y="8"/>
                      </a:cubicBezTo>
                      <a:cubicBezTo>
                        <a:pt x="33" y="15"/>
                        <a:pt x="27" y="21"/>
                        <a:pt x="20" y="27"/>
                      </a:cubicBezTo>
                      <a:cubicBezTo>
                        <a:pt x="17" y="30"/>
                        <a:pt x="13" y="34"/>
                        <a:pt x="10" y="37"/>
                      </a:cubicBezTo>
                      <a:cubicBezTo>
                        <a:pt x="8" y="38"/>
                        <a:pt x="7" y="40"/>
                        <a:pt x="5" y="42"/>
                      </a:cubicBezTo>
                      <a:cubicBezTo>
                        <a:pt x="4" y="43"/>
                        <a:pt x="2" y="45"/>
                        <a:pt x="1" y="47"/>
                      </a:cubicBezTo>
                      <a:cubicBezTo>
                        <a:pt x="0" y="50"/>
                        <a:pt x="3" y="53"/>
                        <a:pt x="5" y="56"/>
                      </a:cubicBezTo>
                      <a:cubicBezTo>
                        <a:pt x="8" y="59"/>
                        <a:pt x="11" y="62"/>
                        <a:pt x="14" y="66"/>
                      </a:cubicBezTo>
                      <a:cubicBezTo>
                        <a:pt x="17" y="69"/>
                        <a:pt x="20" y="72"/>
                        <a:pt x="24" y="75"/>
                      </a:cubicBezTo>
                      <a:cubicBezTo>
                        <a:pt x="25" y="77"/>
                        <a:pt x="27" y="78"/>
                        <a:pt x="28" y="79"/>
                      </a:cubicBezTo>
                      <a:cubicBezTo>
                        <a:pt x="30" y="80"/>
                        <a:pt x="31" y="82"/>
                        <a:pt x="33" y="82"/>
                      </a:cubicBezTo>
                      <a:cubicBezTo>
                        <a:pt x="37" y="83"/>
                        <a:pt x="40" y="78"/>
                        <a:pt x="43" y="76"/>
                      </a:cubicBezTo>
                      <a:cubicBezTo>
                        <a:pt x="47" y="72"/>
                        <a:pt x="51" y="68"/>
                        <a:pt x="55" y="64"/>
                      </a:cubicBezTo>
                      <a:cubicBezTo>
                        <a:pt x="58" y="61"/>
                        <a:pt x="61" y="58"/>
                        <a:pt x="64" y="55"/>
                      </a:cubicBezTo>
                      <a:cubicBezTo>
                        <a:pt x="69" y="51"/>
                        <a:pt x="73" y="47"/>
                        <a:pt x="77" y="44"/>
                      </a:cubicBezTo>
                      <a:cubicBezTo>
                        <a:pt x="79" y="41"/>
                        <a:pt x="83" y="39"/>
                        <a:pt x="83" y="35"/>
                      </a:cubicBezTo>
                      <a:cubicBezTo>
                        <a:pt x="84" y="31"/>
                        <a:pt x="80" y="28"/>
                        <a:pt x="77" y="26"/>
                      </a:cubicBezTo>
                      <a:cubicBezTo>
                        <a:pt x="77" y="26"/>
                        <a:pt x="77" y="26"/>
                        <a:pt x="77" y="26"/>
                      </a:cubicBezTo>
                      <a:close/>
                      <a:moveTo>
                        <a:pt x="38" y="53"/>
                      </a:moveTo>
                      <a:cubicBezTo>
                        <a:pt x="43" y="55"/>
                        <a:pt x="44" y="61"/>
                        <a:pt x="42" y="65"/>
                      </a:cubicBezTo>
                      <a:cubicBezTo>
                        <a:pt x="39" y="70"/>
                        <a:pt x="33" y="71"/>
                        <a:pt x="30" y="67"/>
                      </a:cubicBezTo>
                      <a:cubicBezTo>
                        <a:pt x="27" y="65"/>
                        <a:pt x="27" y="62"/>
                        <a:pt x="28" y="59"/>
                      </a:cubicBezTo>
                      <a:cubicBezTo>
                        <a:pt x="28" y="58"/>
                        <a:pt x="28" y="58"/>
                        <a:pt x="28" y="57"/>
                      </a:cubicBezTo>
                      <a:cubicBezTo>
                        <a:pt x="29" y="56"/>
                        <a:pt x="30" y="55"/>
                        <a:pt x="31" y="54"/>
                      </a:cubicBezTo>
                      <a:cubicBezTo>
                        <a:pt x="33" y="53"/>
                        <a:pt x="36" y="52"/>
                        <a:pt x="38" y="53"/>
                      </a:cubicBezTo>
                      <a:cubicBezTo>
                        <a:pt x="38" y="53"/>
                        <a:pt x="38" y="53"/>
                        <a:pt x="38" y="53"/>
                      </a:cubicBezTo>
                      <a:close/>
                      <a:moveTo>
                        <a:pt x="39" y="57"/>
                      </a:moveTo>
                      <a:cubicBezTo>
                        <a:pt x="40" y="58"/>
                        <a:pt x="41" y="60"/>
                        <a:pt x="40" y="62"/>
                      </a:cubicBezTo>
                      <a:cubicBezTo>
                        <a:pt x="40" y="62"/>
                        <a:pt x="40" y="63"/>
                        <a:pt x="40" y="63"/>
                      </a:cubicBezTo>
                      <a:cubicBezTo>
                        <a:pt x="37" y="61"/>
                        <a:pt x="35" y="59"/>
                        <a:pt x="32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5" y="55"/>
                        <a:pt x="37" y="55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lose/>
                      <a:moveTo>
                        <a:pt x="33" y="66"/>
                      </a:moveTo>
                      <a:cubicBezTo>
                        <a:pt x="30" y="65"/>
                        <a:pt x="30" y="63"/>
                        <a:pt x="30" y="61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33" y="61"/>
                        <a:pt x="36" y="63"/>
                        <a:pt x="39" y="65"/>
                      </a:cubicBezTo>
                      <a:cubicBezTo>
                        <a:pt x="37" y="66"/>
                        <a:pt x="35" y="67"/>
                        <a:pt x="33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lose/>
                      <a:moveTo>
                        <a:pt x="22" y="40"/>
                      </a:moveTo>
                      <a:cubicBezTo>
                        <a:pt x="27" y="39"/>
                        <a:pt x="31" y="44"/>
                        <a:pt x="30" y="49"/>
                      </a:cubicBezTo>
                      <a:cubicBezTo>
                        <a:pt x="30" y="51"/>
                        <a:pt x="29" y="52"/>
                        <a:pt x="27" y="54"/>
                      </a:cubicBezTo>
                      <a:cubicBezTo>
                        <a:pt x="24" y="58"/>
                        <a:pt x="17" y="55"/>
                        <a:pt x="15" y="51"/>
                      </a:cubicBezTo>
                      <a:cubicBezTo>
                        <a:pt x="12" y="47"/>
                        <a:pt x="17" y="40"/>
                        <a:pt x="22" y="40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lose/>
                      <a:moveTo>
                        <a:pt x="23" y="42"/>
                      </a:moveTo>
                      <a:cubicBezTo>
                        <a:pt x="25" y="42"/>
                        <a:pt x="27" y="45"/>
                        <a:pt x="28" y="47"/>
                      </a:cubicBezTo>
                      <a:cubicBezTo>
                        <a:pt x="24" y="47"/>
                        <a:pt x="20" y="47"/>
                        <a:pt x="17" y="47"/>
                      </a:cubicBezTo>
                      <a:cubicBezTo>
                        <a:pt x="18" y="45"/>
                        <a:pt x="20" y="42"/>
                        <a:pt x="23" y="4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lose/>
                      <a:moveTo>
                        <a:pt x="25" y="52"/>
                      </a:moveTo>
                      <a:cubicBezTo>
                        <a:pt x="24" y="53"/>
                        <a:pt x="24" y="53"/>
                        <a:pt x="23" y="53"/>
                      </a:cubicBezTo>
                      <a:cubicBezTo>
                        <a:pt x="23" y="53"/>
                        <a:pt x="23" y="53"/>
                        <a:pt x="23" y="54"/>
                      </a:cubicBezTo>
                      <a:cubicBezTo>
                        <a:pt x="23" y="54"/>
                        <a:pt x="22" y="53"/>
                        <a:pt x="22" y="53"/>
                      </a:cubicBezTo>
                      <a:cubicBezTo>
                        <a:pt x="21" y="53"/>
                        <a:pt x="20" y="53"/>
                        <a:pt x="20" y="52"/>
                      </a:cubicBezTo>
                      <a:cubicBezTo>
                        <a:pt x="20" y="52"/>
                        <a:pt x="19" y="52"/>
                        <a:pt x="19" y="52"/>
                      </a:cubicBezTo>
                      <a:cubicBezTo>
                        <a:pt x="18" y="51"/>
                        <a:pt x="17" y="51"/>
                        <a:pt x="17" y="50"/>
                      </a:cubicBezTo>
                      <a:cubicBezTo>
                        <a:pt x="20" y="50"/>
                        <a:pt x="24" y="49"/>
                        <a:pt x="27" y="49"/>
                      </a:cubicBezTo>
                      <a:cubicBezTo>
                        <a:pt x="27" y="50"/>
                        <a:pt x="26" y="51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lose/>
                      <a:moveTo>
                        <a:pt x="35" y="26"/>
                      </a:moveTo>
                      <a:cubicBezTo>
                        <a:pt x="39" y="25"/>
                        <a:pt x="44" y="30"/>
                        <a:pt x="44" y="34"/>
                      </a:cubicBezTo>
                      <a:cubicBezTo>
                        <a:pt x="44" y="39"/>
                        <a:pt x="40" y="44"/>
                        <a:pt x="35" y="43"/>
                      </a:cubicBezTo>
                      <a:cubicBezTo>
                        <a:pt x="32" y="42"/>
                        <a:pt x="31" y="41"/>
                        <a:pt x="29" y="39"/>
                      </a:cubicBezTo>
                      <a:cubicBezTo>
                        <a:pt x="29" y="39"/>
                        <a:pt x="29" y="39"/>
                        <a:pt x="29" y="38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8" y="36"/>
                        <a:pt x="28" y="33"/>
                        <a:pt x="29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28"/>
                        <a:pt x="32" y="27"/>
                        <a:pt x="35" y="26"/>
                      </a:cubicBezTo>
                      <a:cubicBezTo>
                        <a:pt x="35" y="26"/>
                        <a:pt x="35" y="26"/>
                        <a:pt x="35" y="26"/>
                      </a:cubicBezTo>
                      <a:close/>
                      <a:moveTo>
                        <a:pt x="34" y="29"/>
                      </a:moveTo>
                      <a:cubicBezTo>
                        <a:pt x="38" y="28"/>
                        <a:pt x="41" y="30"/>
                        <a:pt x="41" y="33"/>
                      </a:cubicBezTo>
                      <a:cubicBezTo>
                        <a:pt x="40" y="34"/>
                        <a:pt x="37" y="33"/>
                        <a:pt x="36" y="33"/>
                      </a:cubicBezTo>
                      <a:cubicBezTo>
                        <a:pt x="34" y="33"/>
                        <a:pt x="32" y="33"/>
                        <a:pt x="31" y="33"/>
                      </a:cubicBezTo>
                      <a:cubicBezTo>
                        <a:pt x="31" y="31"/>
                        <a:pt x="32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lose/>
                      <a:moveTo>
                        <a:pt x="34" y="40"/>
                      </a:moveTo>
                      <a:cubicBezTo>
                        <a:pt x="32" y="39"/>
                        <a:pt x="31" y="37"/>
                        <a:pt x="31" y="36"/>
                      </a:cubicBezTo>
                      <a:cubicBezTo>
                        <a:pt x="33" y="36"/>
                        <a:pt x="35" y="36"/>
                        <a:pt x="37" y="36"/>
                      </a:cubicBezTo>
                      <a:cubicBezTo>
                        <a:pt x="38" y="36"/>
                        <a:pt x="40" y="36"/>
                        <a:pt x="41" y="36"/>
                      </a:cubicBezTo>
                      <a:cubicBezTo>
                        <a:pt x="41" y="37"/>
                        <a:pt x="40" y="38"/>
                        <a:pt x="39" y="39"/>
                      </a:cubicBezTo>
                      <a:cubicBezTo>
                        <a:pt x="38" y="41"/>
                        <a:pt x="36" y="40"/>
                        <a:pt x="34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lose/>
                      <a:moveTo>
                        <a:pt x="52" y="40"/>
                      </a:moveTo>
                      <a:cubicBezTo>
                        <a:pt x="56" y="42"/>
                        <a:pt x="58" y="48"/>
                        <a:pt x="55" y="52"/>
                      </a:cubicBezTo>
                      <a:cubicBezTo>
                        <a:pt x="53" y="56"/>
                        <a:pt x="48" y="57"/>
                        <a:pt x="44" y="54"/>
                      </a:cubicBezTo>
                      <a:cubicBezTo>
                        <a:pt x="40" y="51"/>
                        <a:pt x="40" y="47"/>
                        <a:pt x="42" y="43"/>
                      </a:cubicBezTo>
                      <a:cubicBezTo>
                        <a:pt x="43" y="43"/>
                        <a:pt x="43" y="42"/>
                        <a:pt x="43" y="42"/>
                      </a:cubicBezTo>
                      <a:cubicBezTo>
                        <a:pt x="43" y="41"/>
                        <a:pt x="44" y="40"/>
                        <a:pt x="45" y="40"/>
                      </a:cubicBezTo>
                      <a:cubicBezTo>
                        <a:pt x="47" y="39"/>
                        <a:pt x="50" y="39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lose/>
                      <a:moveTo>
                        <a:pt x="48" y="42"/>
                      </a:moveTo>
                      <a:cubicBezTo>
                        <a:pt x="52" y="42"/>
                        <a:pt x="55" y="46"/>
                        <a:pt x="54" y="49"/>
                      </a:cubicBezTo>
                      <a:cubicBezTo>
                        <a:pt x="54" y="49"/>
                        <a:pt x="53" y="50"/>
                        <a:pt x="53" y="50"/>
                      </a:cubicBezTo>
                      <a:cubicBezTo>
                        <a:pt x="52" y="49"/>
                        <a:pt x="50" y="47"/>
                        <a:pt x="49" y="46"/>
                      </a:cubicBezTo>
                      <a:cubicBezTo>
                        <a:pt x="48" y="45"/>
                        <a:pt x="47" y="44"/>
                        <a:pt x="46" y="44"/>
                      </a:cubicBezTo>
                      <a:cubicBezTo>
                        <a:pt x="46" y="43"/>
                        <a:pt x="47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lose/>
                      <a:moveTo>
                        <a:pt x="46" y="52"/>
                      </a:moveTo>
                      <a:cubicBezTo>
                        <a:pt x="44" y="51"/>
                        <a:pt x="43" y="49"/>
                        <a:pt x="44" y="47"/>
                      </a:cubicBezTo>
                      <a:cubicBezTo>
                        <a:pt x="44" y="47"/>
                        <a:pt x="44" y="46"/>
                        <a:pt x="44" y="46"/>
                      </a:cubicBezTo>
                      <a:cubicBezTo>
                        <a:pt x="45" y="47"/>
                        <a:pt x="46" y="48"/>
                        <a:pt x="47" y="48"/>
                      </a:cubicBezTo>
                      <a:cubicBezTo>
                        <a:pt x="49" y="50"/>
                        <a:pt x="50" y="51"/>
                        <a:pt x="52" y="52"/>
                      </a:cubicBezTo>
                      <a:cubicBezTo>
                        <a:pt x="50" y="53"/>
                        <a:pt x="48" y="53"/>
                        <a:pt x="46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lose/>
                      <a:moveTo>
                        <a:pt x="63" y="26"/>
                      </a:moveTo>
                      <a:cubicBezTo>
                        <a:pt x="68" y="27"/>
                        <a:pt x="71" y="32"/>
                        <a:pt x="70" y="36"/>
                      </a:cubicBezTo>
                      <a:cubicBezTo>
                        <a:pt x="68" y="41"/>
                        <a:pt x="63" y="44"/>
                        <a:pt x="58" y="41"/>
                      </a:cubicBezTo>
                      <a:cubicBezTo>
                        <a:pt x="56" y="39"/>
                        <a:pt x="55" y="37"/>
                        <a:pt x="55" y="35"/>
                      </a:cubicBezTo>
                      <a:cubicBezTo>
                        <a:pt x="54" y="30"/>
                        <a:pt x="59" y="26"/>
                        <a:pt x="63" y="26"/>
                      </a:cubicBezTo>
                      <a:cubicBezTo>
                        <a:pt x="63" y="26"/>
                        <a:pt x="63" y="26"/>
                        <a:pt x="63" y="26"/>
                      </a:cubicBezTo>
                      <a:close/>
                      <a:moveTo>
                        <a:pt x="64" y="29"/>
                      </a:moveTo>
                      <a:cubicBezTo>
                        <a:pt x="67" y="30"/>
                        <a:pt x="68" y="34"/>
                        <a:pt x="67" y="36"/>
                      </a:cubicBezTo>
                      <a:cubicBezTo>
                        <a:pt x="67" y="36"/>
                        <a:pt x="67" y="37"/>
                        <a:pt x="67" y="37"/>
                      </a:cubicBezTo>
                      <a:cubicBezTo>
                        <a:pt x="65" y="36"/>
                        <a:pt x="64" y="34"/>
                        <a:pt x="62" y="33"/>
                      </a:cubicBezTo>
                      <a:cubicBezTo>
                        <a:pt x="61" y="33"/>
                        <a:pt x="60" y="32"/>
                        <a:pt x="59" y="31"/>
                      </a:cubicBezTo>
                      <a:cubicBezTo>
                        <a:pt x="60" y="30"/>
                        <a:pt x="62" y="29"/>
                        <a:pt x="64" y="29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lose/>
                      <a:moveTo>
                        <a:pt x="59" y="38"/>
                      </a:moveTo>
                      <a:cubicBezTo>
                        <a:pt x="58" y="37"/>
                        <a:pt x="57" y="35"/>
                        <a:pt x="58" y="33"/>
                      </a:cubicBezTo>
                      <a:cubicBezTo>
                        <a:pt x="59" y="34"/>
                        <a:pt x="60" y="35"/>
                        <a:pt x="61" y="36"/>
                      </a:cubicBezTo>
                      <a:cubicBezTo>
                        <a:pt x="62" y="37"/>
                        <a:pt x="64" y="37"/>
                        <a:pt x="65" y="38"/>
                      </a:cubicBezTo>
                      <a:cubicBezTo>
                        <a:pt x="63" y="40"/>
                        <a:pt x="61" y="40"/>
                        <a:pt x="59" y="38"/>
                      </a:cubicBezTo>
                      <a:cubicBezTo>
                        <a:pt x="59" y="38"/>
                        <a:pt x="59" y="38"/>
                        <a:pt x="59" y="38"/>
                      </a:cubicBezTo>
                      <a:close/>
                      <a:moveTo>
                        <a:pt x="53" y="15"/>
                      </a:moveTo>
                      <a:cubicBezTo>
                        <a:pt x="57" y="18"/>
                        <a:pt x="59" y="25"/>
                        <a:pt x="54" y="28"/>
                      </a:cubicBezTo>
                      <a:cubicBezTo>
                        <a:pt x="50" y="32"/>
                        <a:pt x="43" y="30"/>
                        <a:pt x="41" y="25"/>
                      </a:cubicBezTo>
                      <a:cubicBezTo>
                        <a:pt x="41" y="22"/>
                        <a:pt x="41" y="20"/>
                        <a:pt x="42" y="18"/>
                      </a:cubicBezTo>
                      <a:cubicBezTo>
                        <a:pt x="44" y="14"/>
                        <a:pt x="49" y="12"/>
                        <a:pt x="53" y="15"/>
                      </a:cubicBezTo>
                      <a:cubicBezTo>
                        <a:pt x="53" y="15"/>
                        <a:pt x="53" y="15"/>
                        <a:pt x="53" y="15"/>
                      </a:cubicBezTo>
                      <a:close/>
                      <a:moveTo>
                        <a:pt x="52" y="18"/>
                      </a:moveTo>
                      <a:cubicBezTo>
                        <a:pt x="53" y="19"/>
                        <a:pt x="54" y="20"/>
                        <a:pt x="54" y="2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1" y="21"/>
                        <a:pt x="47" y="21"/>
                        <a:pt x="44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5" y="17"/>
                        <a:pt x="49" y="15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lose/>
                      <a:moveTo>
                        <a:pt x="52" y="27"/>
                      </a:moveTo>
                      <a:cubicBezTo>
                        <a:pt x="49" y="28"/>
                        <a:pt x="45" y="27"/>
                        <a:pt x="44" y="24"/>
                      </a:cubicBezTo>
                      <a:cubicBezTo>
                        <a:pt x="47" y="24"/>
                        <a:pt x="51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5"/>
                        <a:pt x="53" y="26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lose/>
                      <a:moveTo>
                        <a:pt x="78" y="38"/>
                      </a:move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0" y="46"/>
                        <a:pt x="63" y="53"/>
                        <a:pt x="55" y="60"/>
                      </a:cubicBezTo>
                      <a:cubicBezTo>
                        <a:pt x="55" y="61"/>
                        <a:pt x="54" y="61"/>
                        <a:pt x="54" y="61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50" y="65"/>
                        <a:pt x="46" y="69"/>
                        <a:pt x="42" y="73"/>
                      </a:cubicBezTo>
                      <a:cubicBezTo>
                        <a:pt x="40" y="74"/>
                        <a:pt x="39" y="75"/>
                        <a:pt x="38" y="76"/>
                      </a:cubicBezTo>
                      <a:cubicBezTo>
                        <a:pt x="37" y="77"/>
                        <a:pt x="36" y="79"/>
                        <a:pt x="35" y="79"/>
                      </a:cubicBezTo>
                      <a:cubicBezTo>
                        <a:pt x="34" y="79"/>
                        <a:pt x="32" y="78"/>
                        <a:pt x="31" y="78"/>
                      </a:cubicBezTo>
                      <a:cubicBezTo>
                        <a:pt x="28" y="76"/>
                        <a:pt x="25" y="73"/>
                        <a:pt x="23" y="70"/>
                      </a:cubicBezTo>
                      <a:cubicBezTo>
                        <a:pt x="17" y="65"/>
                        <a:pt x="12" y="59"/>
                        <a:pt x="7" y="53"/>
                      </a:cubicBezTo>
                      <a:cubicBezTo>
                        <a:pt x="5" y="51"/>
                        <a:pt x="3" y="49"/>
                        <a:pt x="5" y="46"/>
                      </a:cubicBezTo>
                      <a:cubicBezTo>
                        <a:pt x="6" y="45"/>
                        <a:pt x="8" y="44"/>
                        <a:pt x="9" y="42"/>
                      </a:cubicBezTo>
                      <a:cubicBezTo>
                        <a:pt x="12" y="39"/>
                        <a:pt x="14" y="37"/>
                        <a:pt x="17" y="34"/>
                      </a:cubicBezTo>
                      <a:cubicBezTo>
                        <a:pt x="22" y="29"/>
                        <a:pt x="28" y="24"/>
                        <a:pt x="33" y="19"/>
                      </a:cubicBezTo>
                      <a:cubicBezTo>
                        <a:pt x="36" y="17"/>
                        <a:pt x="38" y="14"/>
                        <a:pt x="41" y="11"/>
                      </a:cubicBezTo>
                      <a:cubicBezTo>
                        <a:pt x="43" y="9"/>
                        <a:pt x="46" y="4"/>
                        <a:pt x="50" y="4"/>
                      </a:cubicBezTo>
                      <a:cubicBezTo>
                        <a:pt x="54" y="4"/>
                        <a:pt x="57" y="9"/>
                        <a:pt x="60" y="12"/>
                      </a:cubicBezTo>
                      <a:cubicBezTo>
                        <a:pt x="63" y="15"/>
                        <a:pt x="65" y="18"/>
                        <a:pt x="68" y="21"/>
                      </a:cubicBezTo>
                      <a:cubicBezTo>
                        <a:pt x="72" y="24"/>
                        <a:pt x="75" y="28"/>
                        <a:pt x="78" y="31"/>
                      </a:cubicBezTo>
                      <a:cubicBezTo>
                        <a:pt x="79" y="32"/>
                        <a:pt x="79" y="32"/>
                        <a:pt x="80" y="33"/>
                      </a:cubicBezTo>
                      <a:cubicBezTo>
                        <a:pt x="81" y="35"/>
                        <a:pt x="80" y="36"/>
                        <a:pt x="78" y="38"/>
                      </a:cubicBezTo>
                      <a:close/>
                    </a:path>
                  </a:pathLst>
                </a:custGeom>
                <a:solidFill>
                  <a:srgbClr val="465C6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CDA7283-2495-49DB-AAC8-92D38CA09180}"/>
                  </a:ext>
                </a:extLst>
              </p:cNvPr>
              <p:cNvGrpSpPr/>
              <p:nvPr/>
            </p:nvGrpSpPr>
            <p:grpSpPr>
              <a:xfrm>
                <a:off x="792548" y="1471937"/>
                <a:ext cx="721780" cy="728811"/>
                <a:chOff x="2745320" y="4604960"/>
                <a:chExt cx="721780" cy="728811"/>
              </a:xfrm>
            </p:grpSpPr>
            <p:sp>
              <p:nvSpPr>
                <p:cNvPr id="9" name="Freeform 539">
                  <a:extLst>
                    <a:ext uri="{FF2B5EF4-FFF2-40B4-BE49-F238E27FC236}">
                      <a16:creationId xmlns:a16="http://schemas.microsoft.com/office/drawing/2014/main" id="{0E66EBBF-881A-4C24-B96C-FB3665A93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320" y="4604960"/>
                  <a:ext cx="74990" cy="107800"/>
                </a:xfrm>
                <a:custGeom>
                  <a:avLst/>
                  <a:gdLst>
                    <a:gd name="T0" fmla="*/ 6 w 8"/>
                    <a:gd name="T1" fmla="*/ 1 h 11"/>
                    <a:gd name="T2" fmla="*/ 2 w 8"/>
                    <a:gd name="T3" fmla="*/ 6 h 11"/>
                    <a:gd name="T4" fmla="*/ 0 w 8"/>
                    <a:gd name="T5" fmla="*/ 8 h 11"/>
                    <a:gd name="T6" fmla="*/ 1 w 8"/>
                    <a:gd name="T7" fmla="*/ 11 h 11"/>
                    <a:gd name="T8" fmla="*/ 4 w 8"/>
                    <a:gd name="T9" fmla="*/ 7 h 11"/>
                    <a:gd name="T10" fmla="*/ 7 w 8"/>
                    <a:gd name="T11" fmla="*/ 3 h 11"/>
                    <a:gd name="T12" fmla="*/ 6 w 8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6" y="1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1" y="7"/>
                        <a:pt x="0" y="8"/>
                      </a:cubicBezTo>
                      <a:cubicBezTo>
                        <a:pt x="0" y="9"/>
                        <a:pt x="1" y="10"/>
                        <a:pt x="1" y="11"/>
                      </a:cubicBezTo>
                      <a:cubicBezTo>
                        <a:pt x="2" y="10"/>
                        <a:pt x="3" y="8"/>
                        <a:pt x="4" y="7"/>
                      </a:cubicBezTo>
                      <a:cubicBezTo>
                        <a:pt x="5" y="6"/>
                        <a:pt x="6" y="4"/>
                        <a:pt x="7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540">
                  <a:extLst>
                    <a:ext uri="{FF2B5EF4-FFF2-40B4-BE49-F238E27FC236}">
                      <a16:creationId xmlns:a16="http://schemas.microsoft.com/office/drawing/2014/main" id="{29164269-D9F7-4158-9BA4-EF52D4DE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320" y="4614334"/>
                  <a:ext cx="135921" cy="164042"/>
                </a:xfrm>
                <a:custGeom>
                  <a:avLst/>
                  <a:gdLst>
                    <a:gd name="T0" fmla="*/ 12 w 14"/>
                    <a:gd name="T1" fmla="*/ 1 h 17"/>
                    <a:gd name="T2" fmla="*/ 6 w 14"/>
                    <a:gd name="T3" fmla="*/ 8 h 17"/>
                    <a:gd name="T4" fmla="*/ 1 w 14"/>
                    <a:gd name="T5" fmla="*/ 15 h 17"/>
                    <a:gd name="T6" fmla="*/ 2 w 14"/>
                    <a:gd name="T7" fmla="*/ 16 h 17"/>
                    <a:gd name="T8" fmla="*/ 8 w 14"/>
                    <a:gd name="T9" fmla="*/ 9 h 17"/>
                    <a:gd name="T10" fmla="*/ 13 w 14"/>
                    <a:gd name="T11" fmla="*/ 2 h 17"/>
                    <a:gd name="T12" fmla="*/ 12 w 14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7">
                      <a:moveTo>
                        <a:pt x="12" y="1"/>
                      </a:moveTo>
                      <a:cubicBezTo>
                        <a:pt x="10" y="3"/>
                        <a:pt x="8" y="5"/>
                        <a:pt x="6" y="8"/>
                      </a:cubicBezTo>
                      <a:cubicBezTo>
                        <a:pt x="4" y="10"/>
                        <a:pt x="2" y="12"/>
                        <a:pt x="1" y="15"/>
                      </a:cubicBezTo>
                      <a:cubicBezTo>
                        <a:pt x="0" y="16"/>
                        <a:pt x="1" y="17"/>
                        <a:pt x="2" y="16"/>
                      </a:cubicBezTo>
                      <a:cubicBezTo>
                        <a:pt x="4" y="14"/>
                        <a:pt x="6" y="11"/>
                        <a:pt x="8" y="9"/>
                      </a:cubicBezTo>
                      <a:cubicBezTo>
                        <a:pt x="9" y="7"/>
                        <a:pt x="11" y="5"/>
                        <a:pt x="13" y="2"/>
                      </a:cubicBezTo>
                      <a:cubicBezTo>
                        <a:pt x="14" y="1"/>
                        <a:pt x="13" y="0"/>
                        <a:pt x="12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541">
                  <a:extLst>
                    <a:ext uri="{FF2B5EF4-FFF2-40B4-BE49-F238E27FC236}">
                      <a16:creationId xmlns:a16="http://schemas.microsoft.com/office/drawing/2014/main" id="{3F56D14F-7429-4F03-BA7E-1C26DF5E2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864" y="4604960"/>
                  <a:ext cx="74990" cy="89052"/>
                </a:xfrm>
                <a:custGeom>
                  <a:avLst/>
                  <a:gdLst>
                    <a:gd name="T0" fmla="*/ 5 w 8"/>
                    <a:gd name="T1" fmla="*/ 1 h 9"/>
                    <a:gd name="T2" fmla="*/ 3 w 8"/>
                    <a:gd name="T3" fmla="*/ 4 h 9"/>
                    <a:gd name="T4" fmla="*/ 0 w 8"/>
                    <a:gd name="T5" fmla="*/ 7 h 9"/>
                    <a:gd name="T6" fmla="*/ 2 w 8"/>
                    <a:gd name="T7" fmla="*/ 8 h 9"/>
                    <a:gd name="T8" fmla="*/ 4 w 8"/>
                    <a:gd name="T9" fmla="*/ 6 h 9"/>
                    <a:gd name="T10" fmla="*/ 7 w 8"/>
                    <a:gd name="T11" fmla="*/ 3 h 9"/>
                    <a:gd name="T12" fmla="*/ 5 w 8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">
                      <a:moveTo>
                        <a:pt x="5" y="1"/>
                      </a:moveTo>
                      <a:cubicBezTo>
                        <a:pt x="4" y="2"/>
                        <a:pt x="4" y="3"/>
                        <a:pt x="3" y="4"/>
                      </a:cubicBezTo>
                      <a:cubicBezTo>
                        <a:pt x="2" y="5"/>
                        <a:pt x="1" y="6"/>
                        <a:pt x="0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3" y="8"/>
                        <a:pt x="4" y="6"/>
                        <a:pt x="4" y="6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542">
                  <a:extLst>
                    <a:ext uri="{FF2B5EF4-FFF2-40B4-BE49-F238E27FC236}">
                      <a16:creationId xmlns:a16="http://schemas.microsoft.com/office/drawing/2014/main" id="{CE93A410-73C5-45F4-AF92-60A2BF796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320" y="4740881"/>
                  <a:ext cx="84364" cy="89052"/>
                </a:xfrm>
                <a:custGeom>
                  <a:avLst/>
                  <a:gdLst>
                    <a:gd name="T0" fmla="*/ 7 w 9"/>
                    <a:gd name="T1" fmla="*/ 1 h 9"/>
                    <a:gd name="T2" fmla="*/ 3 w 9"/>
                    <a:gd name="T3" fmla="*/ 5 h 9"/>
                    <a:gd name="T4" fmla="*/ 0 w 9"/>
                    <a:gd name="T5" fmla="*/ 8 h 9"/>
                    <a:gd name="T6" fmla="*/ 2 w 9"/>
                    <a:gd name="T7" fmla="*/ 9 h 9"/>
                    <a:gd name="T8" fmla="*/ 5 w 9"/>
                    <a:gd name="T9" fmla="*/ 6 h 9"/>
                    <a:gd name="T10" fmla="*/ 8 w 9"/>
                    <a:gd name="T11" fmla="*/ 3 h 9"/>
                    <a:gd name="T12" fmla="*/ 7 w 9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7" y="1"/>
                      </a:moveTo>
                      <a:cubicBezTo>
                        <a:pt x="5" y="2"/>
                        <a:pt x="4" y="3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9"/>
                        <a:pt x="4" y="7"/>
                        <a:pt x="5" y="6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9" y="1"/>
                        <a:pt x="8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543">
                  <a:extLst>
                    <a:ext uri="{FF2B5EF4-FFF2-40B4-BE49-F238E27FC236}">
                      <a16:creationId xmlns:a16="http://schemas.microsoft.com/office/drawing/2014/main" id="{ECE17C81-8D95-4D44-BC41-A84F88FE5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7481" y="4604960"/>
                  <a:ext cx="56243" cy="89052"/>
                </a:xfrm>
                <a:custGeom>
                  <a:avLst/>
                  <a:gdLst>
                    <a:gd name="T0" fmla="*/ 4 w 6"/>
                    <a:gd name="T1" fmla="*/ 2 h 9"/>
                    <a:gd name="T2" fmla="*/ 2 w 6"/>
                    <a:gd name="T3" fmla="*/ 4 h 9"/>
                    <a:gd name="T4" fmla="*/ 0 w 6"/>
                    <a:gd name="T5" fmla="*/ 7 h 9"/>
                    <a:gd name="T6" fmla="*/ 1 w 6"/>
                    <a:gd name="T7" fmla="*/ 8 h 9"/>
                    <a:gd name="T8" fmla="*/ 3 w 6"/>
                    <a:gd name="T9" fmla="*/ 6 h 9"/>
                    <a:gd name="T10" fmla="*/ 5 w 6"/>
                    <a:gd name="T11" fmla="*/ 3 h 9"/>
                    <a:gd name="T12" fmla="*/ 4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4" y="2"/>
                      </a:moveTo>
                      <a:cubicBezTo>
                        <a:pt x="3" y="3"/>
                        <a:pt x="2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1" y="9"/>
                        <a:pt x="1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4" y="5"/>
                        <a:pt x="5" y="4"/>
                        <a:pt x="5" y="3"/>
                      </a:cubicBezTo>
                      <a:cubicBezTo>
                        <a:pt x="6" y="2"/>
                        <a:pt x="5" y="0"/>
                        <a:pt x="4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544">
                  <a:extLst>
                    <a:ext uri="{FF2B5EF4-FFF2-40B4-BE49-F238E27FC236}">
                      <a16:creationId xmlns:a16="http://schemas.microsoft.com/office/drawing/2014/main" id="{5C91FE5F-71FB-4EE9-86D4-D596D2AB9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3097" y="4604960"/>
                  <a:ext cx="70305" cy="79678"/>
                </a:xfrm>
                <a:custGeom>
                  <a:avLst/>
                  <a:gdLst>
                    <a:gd name="T0" fmla="*/ 5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1 w 7"/>
                    <a:gd name="T7" fmla="*/ 8 h 8"/>
                    <a:gd name="T8" fmla="*/ 3 w 7"/>
                    <a:gd name="T9" fmla="*/ 6 h 8"/>
                    <a:gd name="T10" fmla="*/ 6 w 7"/>
                    <a:gd name="T11" fmla="*/ 3 h 8"/>
                    <a:gd name="T12" fmla="*/ 5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5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8"/>
                        <a:pt x="1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545">
                  <a:extLst>
                    <a:ext uri="{FF2B5EF4-FFF2-40B4-BE49-F238E27FC236}">
                      <a16:creationId xmlns:a16="http://schemas.microsoft.com/office/drawing/2014/main" id="{472232F6-C55A-4BB6-B57B-CAE24E59D5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028" y="4614334"/>
                  <a:ext cx="74990" cy="70305"/>
                </a:xfrm>
                <a:custGeom>
                  <a:avLst/>
                  <a:gdLst>
                    <a:gd name="T0" fmla="*/ 5 w 8"/>
                    <a:gd name="T1" fmla="*/ 0 h 7"/>
                    <a:gd name="T2" fmla="*/ 2 w 8"/>
                    <a:gd name="T3" fmla="*/ 3 h 7"/>
                    <a:gd name="T4" fmla="*/ 0 w 8"/>
                    <a:gd name="T5" fmla="*/ 6 h 7"/>
                    <a:gd name="T6" fmla="*/ 2 w 8"/>
                    <a:gd name="T7" fmla="*/ 7 h 7"/>
                    <a:gd name="T8" fmla="*/ 4 w 8"/>
                    <a:gd name="T9" fmla="*/ 5 h 7"/>
                    <a:gd name="T10" fmla="*/ 7 w 8"/>
                    <a:gd name="T11" fmla="*/ 2 h 7"/>
                    <a:gd name="T12" fmla="*/ 5 w 8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5" y="0"/>
                      </a:move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2" y="4"/>
                        <a:pt x="0" y="5"/>
                        <a:pt x="0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3" y="7"/>
                        <a:pt x="3" y="6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8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546">
                  <a:extLst>
                    <a:ext uri="{FF2B5EF4-FFF2-40B4-BE49-F238E27FC236}">
                      <a16:creationId xmlns:a16="http://schemas.microsoft.com/office/drawing/2014/main" id="{002E27B5-03F3-4910-B31B-898989FE2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271" y="4604960"/>
                  <a:ext cx="65616" cy="89052"/>
                </a:xfrm>
                <a:custGeom>
                  <a:avLst/>
                  <a:gdLst>
                    <a:gd name="T0" fmla="*/ 5 w 7"/>
                    <a:gd name="T1" fmla="*/ 1 h 9"/>
                    <a:gd name="T2" fmla="*/ 2 w 7"/>
                    <a:gd name="T3" fmla="*/ 4 h 9"/>
                    <a:gd name="T4" fmla="*/ 0 w 7"/>
                    <a:gd name="T5" fmla="*/ 7 h 9"/>
                    <a:gd name="T6" fmla="*/ 1 w 7"/>
                    <a:gd name="T7" fmla="*/ 8 h 9"/>
                    <a:gd name="T8" fmla="*/ 4 w 7"/>
                    <a:gd name="T9" fmla="*/ 6 h 9"/>
                    <a:gd name="T10" fmla="*/ 6 w 7"/>
                    <a:gd name="T11" fmla="*/ 3 h 9"/>
                    <a:gd name="T12" fmla="*/ 5 w 7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5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9"/>
                        <a:pt x="1" y="8"/>
                      </a:cubicBezTo>
                      <a:cubicBezTo>
                        <a:pt x="2" y="8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547">
                  <a:extLst>
                    <a:ext uri="{FF2B5EF4-FFF2-40B4-BE49-F238E27FC236}">
                      <a16:creationId xmlns:a16="http://schemas.microsoft.com/office/drawing/2014/main" id="{0FC8CA1F-D406-41E0-9F3D-C9B257D76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513" y="4604960"/>
                  <a:ext cx="70305" cy="89052"/>
                </a:xfrm>
                <a:custGeom>
                  <a:avLst/>
                  <a:gdLst>
                    <a:gd name="T0" fmla="*/ 5 w 7"/>
                    <a:gd name="T1" fmla="*/ 1 h 9"/>
                    <a:gd name="T2" fmla="*/ 2 w 7"/>
                    <a:gd name="T3" fmla="*/ 5 h 9"/>
                    <a:gd name="T4" fmla="*/ 0 w 7"/>
                    <a:gd name="T5" fmla="*/ 8 h 9"/>
                    <a:gd name="T6" fmla="*/ 1 w 7"/>
                    <a:gd name="T7" fmla="*/ 8 h 9"/>
                    <a:gd name="T8" fmla="*/ 4 w 7"/>
                    <a:gd name="T9" fmla="*/ 6 h 9"/>
                    <a:gd name="T10" fmla="*/ 6 w 7"/>
                    <a:gd name="T11" fmla="*/ 3 h 9"/>
                    <a:gd name="T12" fmla="*/ 5 w 7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5" y="1"/>
                      </a:moveTo>
                      <a:cubicBezTo>
                        <a:pt x="4" y="2"/>
                        <a:pt x="3" y="3"/>
                        <a:pt x="2" y="5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1" y="8"/>
                      </a:cubicBezTo>
                      <a:cubicBezTo>
                        <a:pt x="2" y="8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548">
                  <a:extLst>
                    <a:ext uri="{FF2B5EF4-FFF2-40B4-BE49-F238E27FC236}">
                      <a16:creationId xmlns:a16="http://schemas.microsoft.com/office/drawing/2014/main" id="{5FEB0FBB-AA1C-478F-A685-DA7AE0713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067" y="4604960"/>
                  <a:ext cx="74990" cy="89052"/>
                </a:xfrm>
                <a:custGeom>
                  <a:avLst/>
                  <a:gdLst>
                    <a:gd name="T0" fmla="*/ 6 w 8"/>
                    <a:gd name="T1" fmla="*/ 1 h 9"/>
                    <a:gd name="T2" fmla="*/ 3 w 8"/>
                    <a:gd name="T3" fmla="*/ 5 h 9"/>
                    <a:gd name="T4" fmla="*/ 1 w 8"/>
                    <a:gd name="T5" fmla="*/ 8 h 9"/>
                    <a:gd name="T6" fmla="*/ 2 w 8"/>
                    <a:gd name="T7" fmla="*/ 9 h 9"/>
                    <a:gd name="T8" fmla="*/ 5 w 8"/>
                    <a:gd name="T9" fmla="*/ 6 h 9"/>
                    <a:gd name="T10" fmla="*/ 7 w 8"/>
                    <a:gd name="T11" fmla="*/ 3 h 9"/>
                    <a:gd name="T12" fmla="*/ 6 w 8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">
                      <a:moveTo>
                        <a:pt x="6" y="1"/>
                      </a:move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549">
                  <a:extLst>
                    <a:ext uri="{FF2B5EF4-FFF2-40B4-BE49-F238E27FC236}">
                      <a16:creationId xmlns:a16="http://schemas.microsoft.com/office/drawing/2014/main" id="{4561ADF0-0E82-484A-96E2-B47CD1966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058" y="4604960"/>
                  <a:ext cx="56243" cy="79678"/>
                </a:xfrm>
                <a:custGeom>
                  <a:avLst/>
                  <a:gdLst>
                    <a:gd name="T0" fmla="*/ 4 w 6"/>
                    <a:gd name="T1" fmla="*/ 1 h 8"/>
                    <a:gd name="T2" fmla="*/ 2 w 6"/>
                    <a:gd name="T3" fmla="*/ 4 h 8"/>
                    <a:gd name="T4" fmla="*/ 0 w 6"/>
                    <a:gd name="T5" fmla="*/ 7 h 8"/>
                    <a:gd name="T6" fmla="*/ 1 w 6"/>
                    <a:gd name="T7" fmla="*/ 8 h 8"/>
                    <a:gd name="T8" fmla="*/ 4 w 6"/>
                    <a:gd name="T9" fmla="*/ 5 h 8"/>
                    <a:gd name="T10" fmla="*/ 6 w 6"/>
                    <a:gd name="T11" fmla="*/ 3 h 8"/>
                    <a:gd name="T12" fmla="*/ 4 w 6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8">
                      <a:moveTo>
                        <a:pt x="4" y="1"/>
                      </a:moveTo>
                      <a:cubicBezTo>
                        <a:pt x="3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6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550">
                  <a:extLst>
                    <a:ext uri="{FF2B5EF4-FFF2-40B4-BE49-F238E27FC236}">
                      <a16:creationId xmlns:a16="http://schemas.microsoft.com/office/drawing/2014/main" id="{7312CD48-6774-45DF-93F4-CE1600857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926" y="4604960"/>
                  <a:ext cx="70305" cy="79678"/>
                </a:xfrm>
                <a:custGeom>
                  <a:avLst/>
                  <a:gdLst>
                    <a:gd name="T0" fmla="*/ 4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2 w 7"/>
                    <a:gd name="T7" fmla="*/ 8 h 8"/>
                    <a:gd name="T8" fmla="*/ 4 w 7"/>
                    <a:gd name="T9" fmla="*/ 6 h 8"/>
                    <a:gd name="T10" fmla="*/ 6 w 7"/>
                    <a:gd name="T11" fmla="*/ 3 h 8"/>
                    <a:gd name="T12" fmla="*/ 4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4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2" y="5"/>
                        <a:pt x="1" y="6"/>
                        <a:pt x="0" y="7"/>
                      </a:cubicBezTo>
                      <a:cubicBezTo>
                        <a:pt x="0" y="8"/>
                        <a:pt x="1" y="8"/>
                        <a:pt x="2" y="8"/>
                      </a:cubicBezTo>
                      <a:cubicBezTo>
                        <a:pt x="3" y="7"/>
                        <a:pt x="3" y="6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551">
                  <a:extLst>
                    <a:ext uri="{FF2B5EF4-FFF2-40B4-BE49-F238E27FC236}">
                      <a16:creationId xmlns:a16="http://schemas.microsoft.com/office/drawing/2014/main" id="{2408BAC3-D2B8-4167-8FAA-ECCFCD1E2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9300" y="4633081"/>
                  <a:ext cx="98426" cy="117173"/>
                </a:xfrm>
                <a:custGeom>
                  <a:avLst/>
                  <a:gdLst>
                    <a:gd name="T0" fmla="*/ 7 w 10"/>
                    <a:gd name="T1" fmla="*/ 1 h 12"/>
                    <a:gd name="T2" fmla="*/ 3 w 10"/>
                    <a:gd name="T3" fmla="*/ 6 h 12"/>
                    <a:gd name="T4" fmla="*/ 1 w 10"/>
                    <a:gd name="T5" fmla="*/ 11 h 12"/>
                    <a:gd name="T6" fmla="*/ 2 w 10"/>
                    <a:gd name="T7" fmla="*/ 12 h 12"/>
                    <a:gd name="T8" fmla="*/ 5 w 10"/>
                    <a:gd name="T9" fmla="*/ 8 h 12"/>
                    <a:gd name="T10" fmla="*/ 9 w 10"/>
                    <a:gd name="T11" fmla="*/ 3 h 12"/>
                    <a:gd name="T12" fmla="*/ 7 w 10"/>
                    <a:gd name="T13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2">
                      <a:moveTo>
                        <a:pt x="7" y="1"/>
                      </a:moveTo>
                      <a:cubicBezTo>
                        <a:pt x="6" y="3"/>
                        <a:pt x="5" y="5"/>
                        <a:pt x="3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6"/>
                        <a:pt x="8" y="4"/>
                        <a:pt x="9" y="3"/>
                      </a:cubicBezTo>
                      <a:cubicBezTo>
                        <a:pt x="10" y="2"/>
                        <a:pt x="8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552">
                  <a:extLst>
                    <a:ext uri="{FF2B5EF4-FFF2-40B4-BE49-F238E27FC236}">
                      <a16:creationId xmlns:a16="http://schemas.microsoft.com/office/drawing/2014/main" id="{74977916-DAAF-4A09-8E3E-4CC505587A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4712759"/>
                  <a:ext cx="89052" cy="117173"/>
                </a:xfrm>
                <a:custGeom>
                  <a:avLst/>
                  <a:gdLst>
                    <a:gd name="T0" fmla="*/ 6 w 9"/>
                    <a:gd name="T1" fmla="*/ 1 h 12"/>
                    <a:gd name="T2" fmla="*/ 3 w 9"/>
                    <a:gd name="T3" fmla="*/ 5 h 12"/>
                    <a:gd name="T4" fmla="*/ 0 w 9"/>
                    <a:gd name="T5" fmla="*/ 10 h 12"/>
                    <a:gd name="T6" fmla="*/ 1 w 9"/>
                    <a:gd name="T7" fmla="*/ 11 h 12"/>
                    <a:gd name="T8" fmla="*/ 4 w 9"/>
                    <a:gd name="T9" fmla="*/ 7 h 12"/>
                    <a:gd name="T10" fmla="*/ 8 w 9"/>
                    <a:gd name="T11" fmla="*/ 3 h 12"/>
                    <a:gd name="T12" fmla="*/ 6 w 9"/>
                    <a:gd name="T13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2">
                      <a:moveTo>
                        <a:pt x="6" y="1"/>
                      </a:moveTo>
                      <a:cubicBezTo>
                        <a:pt x="5" y="3"/>
                        <a:pt x="4" y="4"/>
                        <a:pt x="3" y="5"/>
                      </a:cubicBezTo>
                      <a:cubicBezTo>
                        <a:pt x="2" y="7"/>
                        <a:pt x="0" y="8"/>
                        <a:pt x="0" y="10"/>
                      </a:cubicBezTo>
                      <a:cubicBezTo>
                        <a:pt x="0" y="10"/>
                        <a:pt x="0" y="12"/>
                        <a:pt x="1" y="11"/>
                      </a:cubicBezTo>
                      <a:cubicBezTo>
                        <a:pt x="3" y="10"/>
                        <a:pt x="3" y="8"/>
                        <a:pt x="4" y="7"/>
                      </a:cubicBezTo>
                      <a:cubicBezTo>
                        <a:pt x="6" y="6"/>
                        <a:pt x="7" y="4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553">
                  <a:extLst>
                    <a:ext uri="{FF2B5EF4-FFF2-40B4-BE49-F238E27FC236}">
                      <a16:creationId xmlns:a16="http://schemas.microsoft.com/office/drawing/2014/main" id="{B7522D9F-DA84-4AAF-9E5F-1A54AE06A7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4787750"/>
                  <a:ext cx="89052" cy="107800"/>
                </a:xfrm>
                <a:custGeom>
                  <a:avLst/>
                  <a:gdLst>
                    <a:gd name="T0" fmla="*/ 6 w 9"/>
                    <a:gd name="T1" fmla="*/ 1 h 11"/>
                    <a:gd name="T2" fmla="*/ 3 w 9"/>
                    <a:gd name="T3" fmla="*/ 5 h 11"/>
                    <a:gd name="T4" fmla="*/ 0 w 9"/>
                    <a:gd name="T5" fmla="*/ 9 h 11"/>
                    <a:gd name="T6" fmla="*/ 1 w 9"/>
                    <a:gd name="T7" fmla="*/ 10 h 11"/>
                    <a:gd name="T8" fmla="*/ 4 w 9"/>
                    <a:gd name="T9" fmla="*/ 7 h 11"/>
                    <a:gd name="T10" fmla="*/ 8 w 9"/>
                    <a:gd name="T11" fmla="*/ 3 h 11"/>
                    <a:gd name="T12" fmla="*/ 6 w 9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6" y="1"/>
                      </a:moveTo>
                      <a:cubicBezTo>
                        <a:pt x="5" y="3"/>
                        <a:pt x="4" y="4"/>
                        <a:pt x="3" y="5"/>
                      </a:cubicBezTo>
                      <a:cubicBezTo>
                        <a:pt x="2" y="6"/>
                        <a:pt x="0" y="8"/>
                        <a:pt x="0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ubicBezTo>
                        <a:pt x="3" y="10"/>
                        <a:pt x="3" y="8"/>
                        <a:pt x="4" y="7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554">
                  <a:extLst>
                    <a:ext uri="{FF2B5EF4-FFF2-40B4-BE49-F238E27FC236}">
                      <a16:creationId xmlns:a16="http://schemas.microsoft.com/office/drawing/2014/main" id="{5053030F-E6BD-4CF5-807A-BBECC4C9E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4876799"/>
                  <a:ext cx="79679" cy="84364"/>
                </a:xfrm>
                <a:custGeom>
                  <a:avLst/>
                  <a:gdLst>
                    <a:gd name="T0" fmla="*/ 6 w 8"/>
                    <a:gd name="T1" fmla="*/ 1 h 9"/>
                    <a:gd name="T2" fmla="*/ 3 w 8"/>
                    <a:gd name="T3" fmla="*/ 5 h 9"/>
                    <a:gd name="T4" fmla="*/ 0 w 8"/>
                    <a:gd name="T5" fmla="*/ 8 h 9"/>
                    <a:gd name="T6" fmla="*/ 2 w 8"/>
                    <a:gd name="T7" fmla="*/ 9 h 9"/>
                    <a:gd name="T8" fmla="*/ 5 w 8"/>
                    <a:gd name="T9" fmla="*/ 6 h 9"/>
                    <a:gd name="T10" fmla="*/ 7 w 8"/>
                    <a:gd name="T11" fmla="*/ 2 h 9"/>
                    <a:gd name="T12" fmla="*/ 6 w 8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">
                      <a:moveTo>
                        <a:pt x="6" y="1"/>
                      </a:moveTo>
                      <a:cubicBezTo>
                        <a:pt x="5" y="2"/>
                        <a:pt x="4" y="3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ubicBezTo>
                        <a:pt x="6" y="5"/>
                        <a:pt x="7" y="3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555">
                  <a:extLst>
                    <a:ext uri="{FF2B5EF4-FFF2-40B4-BE49-F238E27FC236}">
                      <a16:creationId xmlns:a16="http://schemas.microsoft.com/office/drawing/2014/main" id="{2B3DB894-A3DB-4BA9-AD41-5A5D9BE56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4942415"/>
                  <a:ext cx="79679" cy="98426"/>
                </a:xfrm>
                <a:custGeom>
                  <a:avLst/>
                  <a:gdLst>
                    <a:gd name="T0" fmla="*/ 6 w 8"/>
                    <a:gd name="T1" fmla="*/ 1 h 10"/>
                    <a:gd name="T2" fmla="*/ 3 w 8"/>
                    <a:gd name="T3" fmla="*/ 4 h 10"/>
                    <a:gd name="T4" fmla="*/ 0 w 8"/>
                    <a:gd name="T5" fmla="*/ 8 h 10"/>
                    <a:gd name="T6" fmla="*/ 1 w 8"/>
                    <a:gd name="T7" fmla="*/ 9 h 10"/>
                    <a:gd name="T8" fmla="*/ 4 w 8"/>
                    <a:gd name="T9" fmla="*/ 6 h 10"/>
                    <a:gd name="T10" fmla="*/ 7 w 8"/>
                    <a:gd name="T11" fmla="*/ 3 h 10"/>
                    <a:gd name="T12" fmla="*/ 6 w 8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9"/>
                        <a:pt x="0" y="10"/>
                        <a:pt x="1" y="9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556">
                  <a:extLst>
                    <a:ext uri="{FF2B5EF4-FFF2-40B4-BE49-F238E27FC236}">
                      <a16:creationId xmlns:a16="http://schemas.microsoft.com/office/drawing/2014/main" id="{880778C5-11CF-4CF7-8618-6685ABACB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5012720"/>
                  <a:ext cx="79679" cy="84364"/>
                </a:xfrm>
                <a:custGeom>
                  <a:avLst/>
                  <a:gdLst>
                    <a:gd name="T0" fmla="*/ 6 w 8"/>
                    <a:gd name="T1" fmla="*/ 1 h 9"/>
                    <a:gd name="T2" fmla="*/ 3 w 8"/>
                    <a:gd name="T3" fmla="*/ 4 h 9"/>
                    <a:gd name="T4" fmla="*/ 0 w 8"/>
                    <a:gd name="T5" fmla="*/ 7 h 9"/>
                    <a:gd name="T6" fmla="*/ 2 w 8"/>
                    <a:gd name="T7" fmla="*/ 9 h 9"/>
                    <a:gd name="T8" fmla="*/ 5 w 8"/>
                    <a:gd name="T9" fmla="*/ 6 h 9"/>
                    <a:gd name="T10" fmla="*/ 8 w 8"/>
                    <a:gd name="T11" fmla="*/ 3 h 9"/>
                    <a:gd name="T12" fmla="*/ 6 w 8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">
                      <a:moveTo>
                        <a:pt x="6" y="1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6"/>
                        <a:pt x="0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557">
                  <a:extLst>
                    <a:ext uri="{FF2B5EF4-FFF2-40B4-BE49-F238E27FC236}">
                      <a16:creationId xmlns:a16="http://schemas.microsoft.com/office/drawing/2014/main" id="{B52F97BB-22D5-4CD9-966D-C2FC0A47C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5078336"/>
                  <a:ext cx="79679" cy="98426"/>
                </a:xfrm>
                <a:custGeom>
                  <a:avLst/>
                  <a:gdLst>
                    <a:gd name="T0" fmla="*/ 6 w 8"/>
                    <a:gd name="T1" fmla="*/ 1 h 10"/>
                    <a:gd name="T2" fmla="*/ 3 w 8"/>
                    <a:gd name="T3" fmla="*/ 5 h 10"/>
                    <a:gd name="T4" fmla="*/ 0 w 8"/>
                    <a:gd name="T5" fmla="*/ 8 h 10"/>
                    <a:gd name="T6" fmla="*/ 1 w 8"/>
                    <a:gd name="T7" fmla="*/ 9 h 10"/>
                    <a:gd name="T8" fmla="*/ 4 w 8"/>
                    <a:gd name="T9" fmla="*/ 6 h 10"/>
                    <a:gd name="T10" fmla="*/ 7 w 8"/>
                    <a:gd name="T11" fmla="*/ 3 h 10"/>
                    <a:gd name="T12" fmla="*/ 6 w 8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ubicBezTo>
                        <a:pt x="3" y="9"/>
                        <a:pt x="3" y="7"/>
                        <a:pt x="4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58">
                  <a:extLst>
                    <a:ext uri="{FF2B5EF4-FFF2-40B4-BE49-F238E27FC236}">
                      <a16:creationId xmlns:a16="http://schemas.microsoft.com/office/drawing/2014/main" id="{7710AA75-540B-450C-9199-EC0D71465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6189" y="5233002"/>
                  <a:ext cx="74990" cy="74990"/>
                </a:xfrm>
                <a:custGeom>
                  <a:avLst/>
                  <a:gdLst>
                    <a:gd name="T0" fmla="*/ 5 w 8"/>
                    <a:gd name="T1" fmla="*/ 1 h 8"/>
                    <a:gd name="T2" fmla="*/ 3 w 8"/>
                    <a:gd name="T3" fmla="*/ 4 h 8"/>
                    <a:gd name="T4" fmla="*/ 0 w 8"/>
                    <a:gd name="T5" fmla="*/ 7 h 8"/>
                    <a:gd name="T6" fmla="*/ 1 w 8"/>
                    <a:gd name="T7" fmla="*/ 8 h 8"/>
                    <a:gd name="T8" fmla="*/ 4 w 8"/>
                    <a:gd name="T9" fmla="*/ 5 h 8"/>
                    <a:gd name="T10" fmla="*/ 7 w 8"/>
                    <a:gd name="T11" fmla="*/ 2 h 8"/>
                    <a:gd name="T12" fmla="*/ 5 w 8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">
                      <a:moveTo>
                        <a:pt x="5" y="1"/>
                      </a:moveTo>
                      <a:cubicBezTo>
                        <a:pt x="4" y="2"/>
                        <a:pt x="3" y="3"/>
                        <a:pt x="3" y="4"/>
                      </a:cubicBezTo>
                      <a:cubicBezTo>
                        <a:pt x="2" y="5"/>
                        <a:pt x="1" y="5"/>
                        <a:pt x="0" y="7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8" y="1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559">
                  <a:extLst>
                    <a:ext uri="{FF2B5EF4-FFF2-40B4-BE49-F238E27FC236}">
                      <a16:creationId xmlns:a16="http://schemas.microsoft.com/office/drawing/2014/main" id="{65AEE943-3A55-46B6-9AC5-0B0ABBAE0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058" y="5148638"/>
                  <a:ext cx="164042" cy="159354"/>
                </a:xfrm>
                <a:custGeom>
                  <a:avLst/>
                  <a:gdLst>
                    <a:gd name="T0" fmla="*/ 15 w 17"/>
                    <a:gd name="T1" fmla="*/ 0 h 17"/>
                    <a:gd name="T2" fmla="*/ 0 w 17"/>
                    <a:gd name="T3" fmla="*/ 17 h 17"/>
                    <a:gd name="T4" fmla="*/ 0 w 17"/>
                    <a:gd name="T5" fmla="*/ 17 h 17"/>
                    <a:gd name="T6" fmla="*/ 1 w 17"/>
                    <a:gd name="T7" fmla="*/ 17 h 17"/>
                    <a:gd name="T8" fmla="*/ 3 w 17"/>
                    <a:gd name="T9" fmla="*/ 17 h 17"/>
                    <a:gd name="T10" fmla="*/ 16 w 17"/>
                    <a:gd name="T11" fmla="*/ 2 h 17"/>
                    <a:gd name="T12" fmla="*/ 15 w 17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10" y="6"/>
                        <a:pt x="5" y="11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1" y="17"/>
                      </a:cubicBezTo>
                      <a:cubicBezTo>
                        <a:pt x="1" y="17"/>
                        <a:pt x="2" y="17"/>
                        <a:pt x="3" y="17"/>
                      </a:cubicBezTo>
                      <a:cubicBezTo>
                        <a:pt x="7" y="12"/>
                        <a:pt x="12" y="7"/>
                        <a:pt x="16" y="2"/>
                      </a:cubicBezTo>
                      <a:cubicBezTo>
                        <a:pt x="17" y="1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560">
                  <a:extLst>
                    <a:ext uri="{FF2B5EF4-FFF2-40B4-BE49-F238E27FC236}">
                      <a16:creationId xmlns:a16="http://schemas.microsoft.com/office/drawing/2014/main" id="{E74FCAF5-C006-4AA4-BA1B-99C052077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8674" y="5214254"/>
                  <a:ext cx="89052" cy="93738"/>
                </a:xfrm>
                <a:custGeom>
                  <a:avLst/>
                  <a:gdLst>
                    <a:gd name="T0" fmla="*/ 7 w 9"/>
                    <a:gd name="T1" fmla="*/ 1 h 10"/>
                    <a:gd name="T2" fmla="*/ 3 w 9"/>
                    <a:gd name="T3" fmla="*/ 5 h 10"/>
                    <a:gd name="T4" fmla="*/ 0 w 9"/>
                    <a:gd name="T5" fmla="*/ 9 h 10"/>
                    <a:gd name="T6" fmla="*/ 1 w 9"/>
                    <a:gd name="T7" fmla="*/ 10 h 10"/>
                    <a:gd name="T8" fmla="*/ 4 w 9"/>
                    <a:gd name="T9" fmla="*/ 6 h 10"/>
                    <a:gd name="T10" fmla="*/ 8 w 9"/>
                    <a:gd name="T11" fmla="*/ 2 h 10"/>
                    <a:gd name="T12" fmla="*/ 7 w 9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7" y="1"/>
                      </a:move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6"/>
                        <a:pt x="1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3" y="9"/>
                        <a:pt x="3" y="7"/>
                        <a:pt x="4" y="6"/>
                      </a:cubicBezTo>
                      <a:cubicBezTo>
                        <a:pt x="6" y="5"/>
                        <a:pt x="7" y="4"/>
                        <a:pt x="8" y="2"/>
                      </a:cubicBezTo>
                      <a:cubicBezTo>
                        <a:pt x="9" y="2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561">
                  <a:extLst>
                    <a:ext uri="{FF2B5EF4-FFF2-40B4-BE49-F238E27FC236}">
                      <a16:creationId xmlns:a16="http://schemas.microsoft.com/office/drawing/2014/main" id="{6DFAF828-8960-49EA-A066-9A69D2C5E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5887" y="5233002"/>
                  <a:ext cx="79679" cy="74990"/>
                </a:xfrm>
                <a:custGeom>
                  <a:avLst/>
                  <a:gdLst>
                    <a:gd name="T0" fmla="*/ 6 w 8"/>
                    <a:gd name="T1" fmla="*/ 1 h 8"/>
                    <a:gd name="T2" fmla="*/ 3 w 8"/>
                    <a:gd name="T3" fmla="*/ 3 h 8"/>
                    <a:gd name="T4" fmla="*/ 0 w 8"/>
                    <a:gd name="T5" fmla="*/ 6 h 8"/>
                    <a:gd name="T6" fmla="*/ 1 w 8"/>
                    <a:gd name="T7" fmla="*/ 7 h 8"/>
                    <a:gd name="T8" fmla="*/ 4 w 8"/>
                    <a:gd name="T9" fmla="*/ 5 h 8"/>
                    <a:gd name="T10" fmla="*/ 7 w 8"/>
                    <a:gd name="T11" fmla="*/ 2 h 8"/>
                    <a:gd name="T12" fmla="*/ 6 w 8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">
                      <a:moveTo>
                        <a:pt x="6" y="1"/>
                      </a:move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7"/>
                        <a:pt x="1" y="8"/>
                        <a:pt x="1" y="7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562">
                  <a:extLst>
                    <a:ext uri="{FF2B5EF4-FFF2-40B4-BE49-F238E27FC236}">
                      <a16:creationId xmlns:a16="http://schemas.microsoft.com/office/drawing/2014/main" id="{8B58466B-36F2-4507-BF54-B2C0A58FE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271" y="5223628"/>
                  <a:ext cx="74990" cy="84364"/>
                </a:xfrm>
                <a:custGeom>
                  <a:avLst/>
                  <a:gdLst>
                    <a:gd name="T0" fmla="*/ 6 w 8"/>
                    <a:gd name="T1" fmla="*/ 1 h 9"/>
                    <a:gd name="T2" fmla="*/ 2 w 8"/>
                    <a:gd name="T3" fmla="*/ 5 h 9"/>
                    <a:gd name="T4" fmla="*/ 0 w 8"/>
                    <a:gd name="T5" fmla="*/ 9 h 9"/>
                    <a:gd name="T6" fmla="*/ 0 w 8"/>
                    <a:gd name="T7" fmla="*/ 9 h 9"/>
                    <a:gd name="T8" fmla="*/ 2 w 8"/>
                    <a:gd name="T9" fmla="*/ 9 h 9"/>
                    <a:gd name="T10" fmla="*/ 4 w 8"/>
                    <a:gd name="T11" fmla="*/ 6 h 9"/>
                    <a:gd name="T12" fmla="*/ 7 w 8"/>
                    <a:gd name="T13" fmla="*/ 3 h 9"/>
                    <a:gd name="T14" fmla="*/ 6 w 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9">
                      <a:moveTo>
                        <a:pt x="6" y="1"/>
                      </a:moveTo>
                      <a:cubicBezTo>
                        <a:pt x="4" y="3"/>
                        <a:pt x="3" y="4"/>
                        <a:pt x="2" y="5"/>
                      </a:cubicBezTo>
                      <a:cubicBezTo>
                        <a:pt x="1" y="6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563">
                  <a:extLst>
                    <a:ext uri="{FF2B5EF4-FFF2-40B4-BE49-F238E27FC236}">
                      <a16:creationId xmlns:a16="http://schemas.microsoft.com/office/drawing/2014/main" id="{34D482B5-1946-4251-9E50-53D987F29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4693" y="4797123"/>
                  <a:ext cx="84364" cy="107800"/>
                </a:xfrm>
                <a:custGeom>
                  <a:avLst/>
                  <a:gdLst>
                    <a:gd name="T0" fmla="*/ 6 w 9"/>
                    <a:gd name="T1" fmla="*/ 1 h 11"/>
                    <a:gd name="T2" fmla="*/ 3 w 9"/>
                    <a:gd name="T3" fmla="*/ 5 h 11"/>
                    <a:gd name="T4" fmla="*/ 1 w 9"/>
                    <a:gd name="T5" fmla="*/ 9 h 11"/>
                    <a:gd name="T6" fmla="*/ 2 w 9"/>
                    <a:gd name="T7" fmla="*/ 10 h 11"/>
                    <a:gd name="T8" fmla="*/ 5 w 9"/>
                    <a:gd name="T9" fmla="*/ 6 h 11"/>
                    <a:gd name="T10" fmla="*/ 8 w 9"/>
                    <a:gd name="T11" fmla="*/ 2 h 11"/>
                    <a:gd name="T12" fmla="*/ 6 w 9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6" y="1"/>
                      </a:moveTo>
                      <a:cubicBezTo>
                        <a:pt x="5" y="3"/>
                        <a:pt x="4" y="4"/>
                        <a:pt x="3" y="5"/>
                      </a:cubicBezTo>
                      <a:cubicBezTo>
                        <a:pt x="2" y="6"/>
                        <a:pt x="1" y="7"/>
                        <a:pt x="1" y="9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3" y="9"/>
                        <a:pt x="4" y="8"/>
                        <a:pt x="5" y="6"/>
                      </a:cubicBezTo>
                      <a:cubicBezTo>
                        <a:pt x="6" y="5"/>
                        <a:pt x="7" y="4"/>
                        <a:pt x="8" y="2"/>
                      </a:cubicBezTo>
                      <a:cubicBezTo>
                        <a:pt x="9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564">
                  <a:extLst>
                    <a:ext uri="{FF2B5EF4-FFF2-40B4-BE49-F238E27FC236}">
                      <a16:creationId xmlns:a16="http://schemas.microsoft.com/office/drawing/2014/main" id="{D12F79E7-AEA5-4433-9211-36CFC878E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4693" y="4876799"/>
                  <a:ext cx="74990" cy="93738"/>
                </a:xfrm>
                <a:custGeom>
                  <a:avLst/>
                  <a:gdLst>
                    <a:gd name="T0" fmla="*/ 6 w 8"/>
                    <a:gd name="T1" fmla="*/ 1 h 10"/>
                    <a:gd name="T2" fmla="*/ 3 w 8"/>
                    <a:gd name="T3" fmla="*/ 5 h 10"/>
                    <a:gd name="T4" fmla="*/ 0 w 8"/>
                    <a:gd name="T5" fmla="*/ 8 h 10"/>
                    <a:gd name="T6" fmla="*/ 1 w 8"/>
                    <a:gd name="T7" fmla="*/ 10 h 10"/>
                    <a:gd name="T8" fmla="*/ 4 w 8"/>
                    <a:gd name="T9" fmla="*/ 7 h 10"/>
                    <a:gd name="T10" fmla="*/ 8 w 8"/>
                    <a:gd name="T11" fmla="*/ 3 h 10"/>
                    <a:gd name="T12" fmla="*/ 6 w 8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3"/>
                        <a:pt x="4" y="4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9"/>
                        <a:pt x="0" y="10"/>
                        <a:pt x="1" y="10"/>
                      </a:cubicBezTo>
                      <a:cubicBezTo>
                        <a:pt x="3" y="9"/>
                        <a:pt x="3" y="8"/>
                        <a:pt x="4" y="7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565">
                  <a:extLst>
                    <a:ext uri="{FF2B5EF4-FFF2-40B4-BE49-F238E27FC236}">
                      <a16:creationId xmlns:a16="http://schemas.microsoft.com/office/drawing/2014/main" id="{3F5B7C18-2790-4447-91FD-DC9F1E28E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4693" y="4951789"/>
                  <a:ext cx="84364" cy="98426"/>
                </a:xfrm>
                <a:custGeom>
                  <a:avLst/>
                  <a:gdLst>
                    <a:gd name="T0" fmla="*/ 6 w 9"/>
                    <a:gd name="T1" fmla="*/ 1 h 10"/>
                    <a:gd name="T2" fmla="*/ 3 w 9"/>
                    <a:gd name="T3" fmla="*/ 5 h 10"/>
                    <a:gd name="T4" fmla="*/ 0 w 9"/>
                    <a:gd name="T5" fmla="*/ 9 h 10"/>
                    <a:gd name="T6" fmla="*/ 1 w 9"/>
                    <a:gd name="T7" fmla="*/ 10 h 10"/>
                    <a:gd name="T8" fmla="*/ 4 w 9"/>
                    <a:gd name="T9" fmla="*/ 7 h 10"/>
                    <a:gd name="T10" fmla="*/ 8 w 9"/>
                    <a:gd name="T11" fmla="*/ 3 h 10"/>
                    <a:gd name="T12" fmla="*/ 6 w 9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6" y="1"/>
                      </a:moveTo>
                      <a:cubicBezTo>
                        <a:pt x="5" y="3"/>
                        <a:pt x="4" y="4"/>
                        <a:pt x="3" y="5"/>
                      </a:cubicBezTo>
                      <a:cubicBezTo>
                        <a:pt x="2" y="6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3" y="9"/>
                        <a:pt x="4" y="8"/>
                        <a:pt x="4" y="7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566">
                  <a:extLst>
                    <a:ext uri="{FF2B5EF4-FFF2-40B4-BE49-F238E27FC236}">
                      <a16:creationId xmlns:a16="http://schemas.microsoft.com/office/drawing/2014/main" id="{50333919-20D3-4DCE-89BA-D5E7CA78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4693" y="5031467"/>
                  <a:ext cx="84364" cy="93738"/>
                </a:xfrm>
                <a:custGeom>
                  <a:avLst/>
                  <a:gdLst>
                    <a:gd name="T0" fmla="*/ 6 w 9"/>
                    <a:gd name="T1" fmla="*/ 1 h 10"/>
                    <a:gd name="T2" fmla="*/ 3 w 9"/>
                    <a:gd name="T3" fmla="*/ 5 h 10"/>
                    <a:gd name="T4" fmla="*/ 0 w 9"/>
                    <a:gd name="T5" fmla="*/ 8 h 10"/>
                    <a:gd name="T6" fmla="*/ 1 w 9"/>
                    <a:gd name="T7" fmla="*/ 9 h 10"/>
                    <a:gd name="T8" fmla="*/ 5 w 9"/>
                    <a:gd name="T9" fmla="*/ 6 h 10"/>
                    <a:gd name="T10" fmla="*/ 8 w 9"/>
                    <a:gd name="T11" fmla="*/ 3 h 10"/>
                    <a:gd name="T12" fmla="*/ 6 w 9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6" y="1"/>
                      </a:moveTo>
                      <a:cubicBezTo>
                        <a:pt x="5" y="2"/>
                        <a:pt x="4" y="3"/>
                        <a:pt x="3" y="5"/>
                      </a:cubicBezTo>
                      <a:cubicBezTo>
                        <a:pt x="2" y="6"/>
                        <a:pt x="0" y="7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ubicBezTo>
                        <a:pt x="3" y="9"/>
                        <a:pt x="4" y="7"/>
                        <a:pt x="5" y="6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567">
                  <a:extLst>
                    <a:ext uri="{FF2B5EF4-FFF2-40B4-BE49-F238E27FC236}">
                      <a16:creationId xmlns:a16="http://schemas.microsoft.com/office/drawing/2014/main" id="{D50CE1E4-DBEE-4CB7-ABEB-0E2BAD177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4067" y="5106457"/>
                  <a:ext cx="65616" cy="89052"/>
                </a:xfrm>
                <a:custGeom>
                  <a:avLst/>
                  <a:gdLst>
                    <a:gd name="T0" fmla="*/ 5 w 7"/>
                    <a:gd name="T1" fmla="*/ 1 h 9"/>
                    <a:gd name="T2" fmla="*/ 2 w 7"/>
                    <a:gd name="T3" fmla="*/ 4 h 9"/>
                    <a:gd name="T4" fmla="*/ 0 w 7"/>
                    <a:gd name="T5" fmla="*/ 7 h 9"/>
                    <a:gd name="T6" fmla="*/ 1 w 7"/>
                    <a:gd name="T7" fmla="*/ 8 h 9"/>
                    <a:gd name="T8" fmla="*/ 4 w 7"/>
                    <a:gd name="T9" fmla="*/ 6 h 9"/>
                    <a:gd name="T10" fmla="*/ 7 w 7"/>
                    <a:gd name="T11" fmla="*/ 3 h 9"/>
                    <a:gd name="T12" fmla="*/ 5 w 7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5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9"/>
                        <a:pt x="1" y="8"/>
                      </a:cubicBezTo>
                      <a:cubicBezTo>
                        <a:pt x="2" y="8"/>
                        <a:pt x="3" y="7"/>
                        <a:pt x="4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7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68">
                  <a:extLst>
                    <a:ext uri="{FF2B5EF4-FFF2-40B4-BE49-F238E27FC236}">
                      <a16:creationId xmlns:a16="http://schemas.microsoft.com/office/drawing/2014/main" id="{8FD73A13-DC6C-4A58-862E-F6EFF1679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4067" y="5186133"/>
                  <a:ext cx="65616" cy="74990"/>
                </a:xfrm>
                <a:custGeom>
                  <a:avLst/>
                  <a:gdLst>
                    <a:gd name="T0" fmla="*/ 5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1 w 7"/>
                    <a:gd name="T7" fmla="*/ 8 h 8"/>
                    <a:gd name="T8" fmla="*/ 4 w 7"/>
                    <a:gd name="T9" fmla="*/ 6 h 8"/>
                    <a:gd name="T10" fmla="*/ 6 w 7"/>
                    <a:gd name="T11" fmla="*/ 3 h 8"/>
                    <a:gd name="T12" fmla="*/ 5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5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8"/>
                        <a:pt x="1" y="8"/>
                      </a:cubicBezTo>
                      <a:cubicBezTo>
                        <a:pt x="2" y="8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569">
                  <a:extLst>
                    <a:ext uri="{FF2B5EF4-FFF2-40B4-BE49-F238E27FC236}">
                      <a16:creationId xmlns:a16="http://schemas.microsoft.com/office/drawing/2014/main" id="{DF193EF8-F40A-4FA8-AD0C-B3C177156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2189" y="5223628"/>
                  <a:ext cx="89052" cy="84364"/>
                </a:xfrm>
                <a:custGeom>
                  <a:avLst/>
                  <a:gdLst>
                    <a:gd name="T0" fmla="*/ 7 w 9"/>
                    <a:gd name="T1" fmla="*/ 1 h 9"/>
                    <a:gd name="T2" fmla="*/ 3 w 9"/>
                    <a:gd name="T3" fmla="*/ 5 h 9"/>
                    <a:gd name="T4" fmla="*/ 1 w 9"/>
                    <a:gd name="T5" fmla="*/ 8 h 9"/>
                    <a:gd name="T6" fmla="*/ 2 w 9"/>
                    <a:gd name="T7" fmla="*/ 9 h 9"/>
                    <a:gd name="T8" fmla="*/ 5 w 9"/>
                    <a:gd name="T9" fmla="*/ 6 h 9"/>
                    <a:gd name="T10" fmla="*/ 8 w 9"/>
                    <a:gd name="T11" fmla="*/ 3 h 9"/>
                    <a:gd name="T12" fmla="*/ 7 w 9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7" y="1"/>
                      </a:moveTo>
                      <a:cubicBezTo>
                        <a:pt x="5" y="2"/>
                        <a:pt x="4" y="3"/>
                        <a:pt x="3" y="5"/>
                      </a:cubicBezTo>
                      <a:cubicBezTo>
                        <a:pt x="2" y="6"/>
                        <a:pt x="1" y="7"/>
                        <a:pt x="1" y="8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ubicBezTo>
                        <a:pt x="6" y="5"/>
                        <a:pt x="7" y="4"/>
                        <a:pt x="8" y="3"/>
                      </a:cubicBezTo>
                      <a:cubicBezTo>
                        <a:pt x="9" y="2"/>
                        <a:pt x="8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570">
                  <a:extLst>
                    <a:ext uri="{FF2B5EF4-FFF2-40B4-BE49-F238E27FC236}">
                      <a16:creationId xmlns:a16="http://schemas.microsoft.com/office/drawing/2014/main" id="{CDAB5144-8678-4639-988A-4C9EA866C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864" y="5233002"/>
                  <a:ext cx="74990" cy="65616"/>
                </a:xfrm>
                <a:custGeom>
                  <a:avLst/>
                  <a:gdLst>
                    <a:gd name="T0" fmla="*/ 5 w 8"/>
                    <a:gd name="T1" fmla="*/ 1 h 7"/>
                    <a:gd name="T2" fmla="*/ 3 w 8"/>
                    <a:gd name="T3" fmla="*/ 3 h 7"/>
                    <a:gd name="T4" fmla="*/ 1 w 8"/>
                    <a:gd name="T5" fmla="*/ 6 h 7"/>
                    <a:gd name="T6" fmla="*/ 2 w 8"/>
                    <a:gd name="T7" fmla="*/ 7 h 7"/>
                    <a:gd name="T8" fmla="*/ 4 w 8"/>
                    <a:gd name="T9" fmla="*/ 5 h 7"/>
                    <a:gd name="T10" fmla="*/ 7 w 8"/>
                    <a:gd name="T11" fmla="*/ 2 h 7"/>
                    <a:gd name="T12" fmla="*/ 5 w 8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5" y="1"/>
                      </a:move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2" y="4"/>
                        <a:pt x="1" y="5"/>
                        <a:pt x="1" y="6"/>
                      </a:cubicBezTo>
                      <a:cubicBezTo>
                        <a:pt x="0" y="6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8" y="1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571">
                  <a:extLst>
                    <a:ext uri="{FF2B5EF4-FFF2-40B4-BE49-F238E27FC236}">
                      <a16:creationId xmlns:a16="http://schemas.microsoft.com/office/drawing/2014/main" id="{C48F1F9F-9BA8-4674-8B11-78005914C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7481" y="5233002"/>
                  <a:ext cx="65616" cy="74990"/>
                </a:xfrm>
                <a:custGeom>
                  <a:avLst/>
                  <a:gdLst>
                    <a:gd name="T0" fmla="*/ 5 w 7"/>
                    <a:gd name="T1" fmla="*/ 1 h 8"/>
                    <a:gd name="T2" fmla="*/ 2 w 7"/>
                    <a:gd name="T3" fmla="*/ 3 h 8"/>
                    <a:gd name="T4" fmla="*/ 1 w 7"/>
                    <a:gd name="T5" fmla="*/ 6 h 8"/>
                    <a:gd name="T6" fmla="*/ 2 w 7"/>
                    <a:gd name="T7" fmla="*/ 7 h 8"/>
                    <a:gd name="T8" fmla="*/ 4 w 7"/>
                    <a:gd name="T9" fmla="*/ 5 h 8"/>
                    <a:gd name="T10" fmla="*/ 6 w 7"/>
                    <a:gd name="T11" fmla="*/ 2 h 8"/>
                    <a:gd name="T12" fmla="*/ 5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5" y="1"/>
                      </a:moveTo>
                      <a:cubicBezTo>
                        <a:pt x="4" y="2"/>
                        <a:pt x="3" y="2"/>
                        <a:pt x="2" y="3"/>
                      </a:cubicBezTo>
                      <a:cubicBezTo>
                        <a:pt x="2" y="4"/>
                        <a:pt x="1" y="5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ubicBezTo>
                        <a:pt x="3" y="6"/>
                        <a:pt x="3" y="5"/>
                        <a:pt x="4" y="5"/>
                      </a:cubicBezTo>
                      <a:cubicBezTo>
                        <a:pt x="5" y="4"/>
                        <a:pt x="5" y="3"/>
                        <a:pt x="6" y="2"/>
                      </a:cubicBezTo>
                      <a:cubicBezTo>
                        <a:pt x="7" y="1"/>
                        <a:pt x="5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572">
                  <a:extLst>
                    <a:ext uri="{FF2B5EF4-FFF2-40B4-BE49-F238E27FC236}">
                      <a16:creationId xmlns:a16="http://schemas.microsoft.com/office/drawing/2014/main" id="{491095CE-C670-41B3-AA7F-9BD5D8479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471" y="5233002"/>
                  <a:ext cx="60931" cy="65616"/>
                </a:xfrm>
                <a:custGeom>
                  <a:avLst/>
                  <a:gdLst>
                    <a:gd name="T0" fmla="*/ 4 w 6"/>
                    <a:gd name="T1" fmla="*/ 1 h 7"/>
                    <a:gd name="T2" fmla="*/ 1 w 6"/>
                    <a:gd name="T3" fmla="*/ 4 h 7"/>
                    <a:gd name="T4" fmla="*/ 0 w 6"/>
                    <a:gd name="T5" fmla="*/ 6 h 7"/>
                    <a:gd name="T6" fmla="*/ 1 w 6"/>
                    <a:gd name="T7" fmla="*/ 7 h 7"/>
                    <a:gd name="T8" fmla="*/ 3 w 6"/>
                    <a:gd name="T9" fmla="*/ 5 h 7"/>
                    <a:gd name="T10" fmla="*/ 5 w 6"/>
                    <a:gd name="T11" fmla="*/ 2 h 7"/>
                    <a:gd name="T12" fmla="*/ 4 w 6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7">
                      <a:moveTo>
                        <a:pt x="4" y="1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7"/>
                        <a:pt x="0" y="7"/>
                        <a:pt x="1" y="7"/>
                      </a:cubicBezTo>
                      <a:cubicBezTo>
                        <a:pt x="2" y="7"/>
                        <a:pt x="2" y="6"/>
                        <a:pt x="3" y="5"/>
                      </a:cubicBezTo>
                      <a:cubicBezTo>
                        <a:pt x="4" y="4"/>
                        <a:pt x="4" y="3"/>
                        <a:pt x="5" y="2"/>
                      </a:cubicBezTo>
                      <a:cubicBezTo>
                        <a:pt x="6" y="1"/>
                        <a:pt x="4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573">
                  <a:extLst>
                    <a:ext uri="{FF2B5EF4-FFF2-40B4-BE49-F238E27FC236}">
                      <a16:creationId xmlns:a16="http://schemas.microsoft.com/office/drawing/2014/main" id="{D351AA5B-2E4A-45D3-9EDB-E64A22FC3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3402" y="5233002"/>
                  <a:ext cx="56243" cy="65616"/>
                </a:xfrm>
                <a:custGeom>
                  <a:avLst/>
                  <a:gdLst>
                    <a:gd name="T0" fmla="*/ 3 w 6"/>
                    <a:gd name="T1" fmla="*/ 1 h 7"/>
                    <a:gd name="T2" fmla="*/ 2 w 6"/>
                    <a:gd name="T3" fmla="*/ 4 h 7"/>
                    <a:gd name="T4" fmla="*/ 0 w 6"/>
                    <a:gd name="T5" fmla="*/ 6 h 7"/>
                    <a:gd name="T6" fmla="*/ 1 w 6"/>
                    <a:gd name="T7" fmla="*/ 7 h 7"/>
                    <a:gd name="T8" fmla="*/ 3 w 6"/>
                    <a:gd name="T9" fmla="*/ 5 h 7"/>
                    <a:gd name="T10" fmla="*/ 5 w 6"/>
                    <a:gd name="T11" fmla="*/ 2 h 7"/>
                    <a:gd name="T12" fmla="*/ 3 w 6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7">
                      <a:moveTo>
                        <a:pt x="3" y="1"/>
                      </a:moveTo>
                      <a:cubicBezTo>
                        <a:pt x="3" y="2"/>
                        <a:pt x="2" y="3"/>
                        <a:pt x="2" y="4"/>
                      </a:cubicBezTo>
                      <a:cubicBezTo>
                        <a:pt x="1" y="4"/>
                        <a:pt x="0" y="5"/>
                        <a:pt x="0" y="6"/>
                      </a:cubicBezTo>
                      <a:cubicBezTo>
                        <a:pt x="0" y="7"/>
                        <a:pt x="1" y="7"/>
                        <a:pt x="1" y="7"/>
                      </a:cubicBezTo>
                      <a:cubicBezTo>
                        <a:pt x="2" y="7"/>
                        <a:pt x="3" y="6"/>
                        <a:pt x="3" y="5"/>
                      </a:cubicBezTo>
                      <a:cubicBezTo>
                        <a:pt x="4" y="4"/>
                        <a:pt x="5" y="3"/>
                        <a:pt x="5" y="2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593">
                  <a:extLst>
                    <a:ext uri="{FF2B5EF4-FFF2-40B4-BE49-F238E27FC236}">
                      <a16:creationId xmlns:a16="http://schemas.microsoft.com/office/drawing/2014/main" id="{56C25BAE-92EC-41D0-817A-F8640B8572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5320" y="4607303"/>
                  <a:ext cx="721780" cy="726468"/>
                </a:xfrm>
                <a:custGeom>
                  <a:avLst/>
                  <a:gdLst>
                    <a:gd name="T0" fmla="*/ 75 w 75"/>
                    <a:gd name="T1" fmla="*/ 45 h 75"/>
                    <a:gd name="T2" fmla="*/ 75 w 75"/>
                    <a:gd name="T3" fmla="*/ 11 h 75"/>
                    <a:gd name="T4" fmla="*/ 75 w 75"/>
                    <a:gd name="T5" fmla="*/ 7 h 75"/>
                    <a:gd name="T6" fmla="*/ 58 w 75"/>
                    <a:gd name="T7" fmla="*/ 1 h 75"/>
                    <a:gd name="T8" fmla="*/ 8 w 75"/>
                    <a:gd name="T9" fmla="*/ 1 h 75"/>
                    <a:gd name="T10" fmla="*/ 1 w 75"/>
                    <a:gd name="T11" fmla="*/ 12 h 75"/>
                    <a:gd name="T12" fmla="*/ 2 w 75"/>
                    <a:gd name="T13" fmla="*/ 55 h 75"/>
                    <a:gd name="T14" fmla="*/ 2 w 75"/>
                    <a:gd name="T15" fmla="*/ 70 h 75"/>
                    <a:gd name="T16" fmla="*/ 25 w 75"/>
                    <a:gd name="T17" fmla="*/ 74 h 75"/>
                    <a:gd name="T18" fmla="*/ 59 w 75"/>
                    <a:gd name="T19" fmla="*/ 75 h 75"/>
                    <a:gd name="T20" fmla="*/ 72 w 75"/>
                    <a:gd name="T21" fmla="*/ 74 h 75"/>
                    <a:gd name="T22" fmla="*/ 75 w 75"/>
                    <a:gd name="T23" fmla="*/ 64 h 75"/>
                    <a:gd name="T24" fmla="*/ 68 w 75"/>
                    <a:gd name="T25" fmla="*/ 56 h 75"/>
                    <a:gd name="T26" fmla="*/ 67 w 75"/>
                    <a:gd name="T27" fmla="*/ 67 h 75"/>
                    <a:gd name="T28" fmla="*/ 57 w 75"/>
                    <a:gd name="T29" fmla="*/ 68 h 75"/>
                    <a:gd name="T30" fmla="*/ 17 w 75"/>
                    <a:gd name="T31" fmla="*/ 68 h 75"/>
                    <a:gd name="T32" fmla="*/ 8 w 75"/>
                    <a:gd name="T33" fmla="*/ 56 h 75"/>
                    <a:gd name="T34" fmla="*/ 8 w 75"/>
                    <a:gd name="T35" fmla="*/ 14 h 75"/>
                    <a:gd name="T36" fmla="*/ 15 w 75"/>
                    <a:gd name="T37" fmla="*/ 8 h 75"/>
                    <a:gd name="T38" fmla="*/ 35 w 75"/>
                    <a:gd name="T39" fmla="*/ 8 h 75"/>
                    <a:gd name="T40" fmla="*/ 68 w 75"/>
                    <a:gd name="T41" fmla="*/ 10 h 75"/>
                    <a:gd name="T42" fmla="*/ 68 w 75"/>
                    <a:gd name="T43" fmla="*/ 42 h 75"/>
                    <a:gd name="T44" fmla="*/ 11 w 75"/>
                    <a:gd name="T45" fmla="*/ 10 h 75"/>
                    <a:gd name="T46" fmla="*/ 27 w 75"/>
                    <a:gd name="T47" fmla="*/ 11 h 75"/>
                    <a:gd name="T48" fmla="*/ 59 w 75"/>
                    <a:gd name="T49" fmla="*/ 11 h 75"/>
                    <a:gd name="T50" fmla="*/ 65 w 75"/>
                    <a:gd name="T51" fmla="*/ 12 h 75"/>
                    <a:gd name="T52" fmla="*/ 65 w 75"/>
                    <a:gd name="T53" fmla="*/ 22 h 75"/>
                    <a:gd name="T54" fmla="*/ 66 w 75"/>
                    <a:gd name="T55" fmla="*/ 36 h 75"/>
                    <a:gd name="T56" fmla="*/ 54 w 75"/>
                    <a:gd name="T57" fmla="*/ 36 h 75"/>
                    <a:gd name="T58" fmla="*/ 48 w 75"/>
                    <a:gd name="T59" fmla="*/ 26 h 75"/>
                    <a:gd name="T60" fmla="*/ 37 w 75"/>
                    <a:gd name="T61" fmla="*/ 52 h 75"/>
                    <a:gd name="T62" fmla="*/ 34 w 75"/>
                    <a:gd name="T63" fmla="*/ 37 h 75"/>
                    <a:gd name="T64" fmla="*/ 28 w 75"/>
                    <a:gd name="T65" fmla="*/ 20 h 75"/>
                    <a:gd name="T66" fmla="*/ 22 w 75"/>
                    <a:gd name="T67" fmla="*/ 35 h 75"/>
                    <a:gd name="T68" fmla="*/ 11 w 75"/>
                    <a:gd name="T69" fmla="*/ 36 h 75"/>
                    <a:gd name="T70" fmla="*/ 10 w 75"/>
                    <a:gd name="T71" fmla="*/ 12 h 75"/>
                    <a:gd name="T72" fmla="*/ 11 w 75"/>
                    <a:gd name="T73" fmla="*/ 10 h 75"/>
                    <a:gd name="T74" fmla="*/ 66 w 75"/>
                    <a:gd name="T75" fmla="*/ 61 h 75"/>
                    <a:gd name="T76" fmla="*/ 64 w 75"/>
                    <a:gd name="T77" fmla="*/ 65 h 75"/>
                    <a:gd name="T78" fmla="*/ 29 w 75"/>
                    <a:gd name="T79" fmla="*/ 65 h 75"/>
                    <a:gd name="T80" fmla="*/ 13 w 75"/>
                    <a:gd name="T81" fmla="*/ 65 h 75"/>
                    <a:gd name="T82" fmla="*/ 11 w 75"/>
                    <a:gd name="T83" fmla="*/ 60 h 75"/>
                    <a:gd name="T84" fmla="*/ 19 w 75"/>
                    <a:gd name="T85" fmla="*/ 38 h 75"/>
                    <a:gd name="T86" fmla="*/ 26 w 75"/>
                    <a:gd name="T87" fmla="*/ 29 h 75"/>
                    <a:gd name="T88" fmla="*/ 32 w 75"/>
                    <a:gd name="T89" fmla="*/ 39 h 75"/>
                    <a:gd name="T90" fmla="*/ 36 w 75"/>
                    <a:gd name="T91" fmla="*/ 56 h 75"/>
                    <a:gd name="T92" fmla="*/ 47 w 75"/>
                    <a:gd name="T93" fmla="*/ 30 h 75"/>
                    <a:gd name="T94" fmla="*/ 52 w 75"/>
                    <a:gd name="T95" fmla="*/ 39 h 75"/>
                    <a:gd name="T96" fmla="*/ 66 w 75"/>
                    <a:gd name="T97" fmla="*/ 39 h 75"/>
                    <a:gd name="T98" fmla="*/ 66 w 75"/>
                    <a:gd name="T99" fmla="*/ 56 h 75"/>
                    <a:gd name="T100" fmla="*/ 67 w 75"/>
                    <a:gd name="T101" fmla="*/ 72 h 75"/>
                    <a:gd name="T102" fmla="*/ 24 w 75"/>
                    <a:gd name="T103" fmla="*/ 71 h 75"/>
                    <a:gd name="T104" fmla="*/ 6 w 75"/>
                    <a:gd name="T105" fmla="*/ 70 h 75"/>
                    <a:gd name="T106" fmla="*/ 4 w 75"/>
                    <a:gd name="T107" fmla="*/ 33 h 75"/>
                    <a:gd name="T108" fmla="*/ 4 w 75"/>
                    <a:gd name="T109" fmla="*/ 13 h 75"/>
                    <a:gd name="T110" fmla="*/ 10 w 75"/>
                    <a:gd name="T111" fmla="*/ 4 h 75"/>
                    <a:gd name="T112" fmla="*/ 32 w 75"/>
                    <a:gd name="T113" fmla="*/ 4 h 75"/>
                    <a:gd name="T114" fmla="*/ 69 w 75"/>
                    <a:gd name="T115" fmla="*/ 4 h 75"/>
                    <a:gd name="T116" fmla="*/ 72 w 75"/>
                    <a:gd name="T117" fmla="*/ 24 h 75"/>
                    <a:gd name="T118" fmla="*/ 72 w 75"/>
                    <a:gd name="T119" fmla="*/ 6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5" h="75">
                      <a:moveTo>
                        <a:pt x="75" y="64"/>
                      </a:moveTo>
                      <a:cubicBezTo>
                        <a:pt x="75" y="58"/>
                        <a:pt x="75" y="51"/>
                        <a:pt x="75" y="45"/>
                      </a:cubicBezTo>
                      <a:cubicBezTo>
                        <a:pt x="74" y="35"/>
                        <a:pt x="74" y="25"/>
                        <a:pt x="75" y="15"/>
                      </a:cubicBezTo>
                      <a:cubicBezTo>
                        <a:pt x="75" y="14"/>
                        <a:pt x="75" y="12"/>
                        <a:pt x="75" y="11"/>
                      </a:cubicBezTo>
                      <a:cubicBezTo>
                        <a:pt x="75" y="10"/>
                        <a:pt x="75" y="9"/>
                        <a:pt x="75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cubicBezTo>
                        <a:pt x="74" y="4"/>
                        <a:pt x="73" y="3"/>
                        <a:pt x="71" y="2"/>
                      </a:cubicBezTo>
                      <a:cubicBezTo>
                        <a:pt x="68" y="0"/>
                        <a:pt x="62" y="1"/>
                        <a:pt x="58" y="1"/>
                      </a:cubicBezTo>
                      <a:cubicBezTo>
                        <a:pt x="53" y="1"/>
                        <a:pt x="47" y="1"/>
                        <a:pt x="41" y="1"/>
                      </a:cubicBezTo>
                      <a:cubicBezTo>
                        <a:pt x="30" y="1"/>
                        <a:pt x="19" y="1"/>
                        <a:pt x="8" y="1"/>
                      </a:cubicBezTo>
                      <a:cubicBezTo>
                        <a:pt x="5" y="2"/>
                        <a:pt x="2" y="2"/>
                        <a:pt x="1" y="5"/>
                      </a:cubicBezTo>
                      <a:cubicBezTo>
                        <a:pt x="0" y="7"/>
                        <a:pt x="1" y="10"/>
                        <a:pt x="1" y="12"/>
                      </a:cubicBezTo>
                      <a:cubicBezTo>
                        <a:pt x="1" y="15"/>
                        <a:pt x="1" y="18"/>
                        <a:pt x="1" y="21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2" y="57"/>
                        <a:pt x="2" y="60"/>
                        <a:pt x="2" y="63"/>
                      </a:cubicBezTo>
                      <a:cubicBezTo>
                        <a:pt x="2" y="65"/>
                        <a:pt x="2" y="68"/>
                        <a:pt x="2" y="70"/>
                      </a:cubicBezTo>
                      <a:cubicBezTo>
                        <a:pt x="3" y="73"/>
                        <a:pt x="6" y="74"/>
                        <a:pt x="9" y="74"/>
                      </a:cubicBezTo>
                      <a:cubicBezTo>
                        <a:pt x="14" y="75"/>
                        <a:pt x="20" y="74"/>
                        <a:pt x="25" y="74"/>
                      </a:cubicBezTo>
                      <a:cubicBezTo>
                        <a:pt x="31" y="74"/>
                        <a:pt x="36" y="74"/>
                        <a:pt x="42" y="74"/>
                      </a:cubicBezTo>
                      <a:cubicBezTo>
                        <a:pt x="48" y="75"/>
                        <a:pt x="53" y="75"/>
                        <a:pt x="59" y="75"/>
                      </a:cubicBezTo>
                      <a:cubicBezTo>
                        <a:pt x="62" y="75"/>
                        <a:pt x="64" y="75"/>
                        <a:pt x="67" y="75"/>
                      </a:cubicBezTo>
                      <a:cubicBezTo>
                        <a:pt x="68" y="75"/>
                        <a:pt x="70" y="75"/>
                        <a:pt x="72" y="74"/>
                      </a:cubicBezTo>
                      <a:cubicBezTo>
                        <a:pt x="75" y="72"/>
                        <a:pt x="75" y="68"/>
                        <a:pt x="75" y="64"/>
                      </a:cubicBezTo>
                      <a:cubicBezTo>
                        <a:pt x="75" y="64"/>
                        <a:pt x="75" y="64"/>
                        <a:pt x="75" y="64"/>
                      </a:cubicBezTo>
                      <a:close/>
                      <a:moveTo>
                        <a:pt x="68" y="42"/>
                      </a:moveTo>
                      <a:cubicBezTo>
                        <a:pt x="68" y="46"/>
                        <a:pt x="68" y="51"/>
                        <a:pt x="68" y="56"/>
                      </a:cubicBezTo>
                      <a:cubicBezTo>
                        <a:pt x="68" y="59"/>
                        <a:pt x="68" y="61"/>
                        <a:pt x="68" y="63"/>
                      </a:cubicBezTo>
                      <a:cubicBezTo>
                        <a:pt x="68" y="64"/>
                        <a:pt x="68" y="66"/>
                        <a:pt x="67" y="67"/>
                      </a:cubicBezTo>
                      <a:cubicBezTo>
                        <a:pt x="66" y="68"/>
                        <a:pt x="64" y="68"/>
                        <a:pt x="63" y="68"/>
                      </a:cubicBezTo>
                      <a:cubicBezTo>
                        <a:pt x="61" y="68"/>
                        <a:pt x="59" y="68"/>
                        <a:pt x="57" y="68"/>
                      </a:cubicBezTo>
                      <a:cubicBezTo>
                        <a:pt x="53" y="68"/>
                        <a:pt x="49" y="68"/>
                        <a:pt x="45" y="68"/>
                      </a:cubicBezTo>
                      <a:cubicBezTo>
                        <a:pt x="35" y="68"/>
                        <a:pt x="26" y="68"/>
                        <a:pt x="17" y="68"/>
                      </a:cubicBezTo>
                      <a:cubicBezTo>
                        <a:pt x="14" y="68"/>
                        <a:pt x="10" y="69"/>
                        <a:pt x="8" y="66"/>
                      </a:cubicBezTo>
                      <a:cubicBezTo>
                        <a:pt x="7" y="63"/>
                        <a:pt x="8" y="59"/>
                        <a:pt x="8" y="56"/>
                      </a:cubicBezTo>
                      <a:cubicBezTo>
                        <a:pt x="9" y="47"/>
                        <a:pt x="8" y="37"/>
                        <a:pt x="8" y="28"/>
                      </a:cubicBezTo>
                      <a:cubicBezTo>
                        <a:pt x="8" y="24"/>
                        <a:pt x="8" y="19"/>
                        <a:pt x="8" y="14"/>
                      </a:cubicBezTo>
                      <a:cubicBezTo>
                        <a:pt x="8" y="12"/>
                        <a:pt x="7" y="9"/>
                        <a:pt x="9" y="8"/>
                      </a:cubicBezTo>
                      <a:cubicBezTo>
                        <a:pt x="11" y="7"/>
                        <a:pt x="14" y="8"/>
                        <a:pt x="15" y="8"/>
                      </a:cubicBezTo>
                      <a:cubicBezTo>
                        <a:pt x="17" y="8"/>
                        <a:pt x="19" y="8"/>
                        <a:pt x="21" y="8"/>
                      </a:cubicBezTo>
                      <a:cubicBezTo>
                        <a:pt x="26" y="8"/>
                        <a:pt x="30" y="8"/>
                        <a:pt x="35" y="8"/>
                      </a:cubicBezTo>
                      <a:cubicBezTo>
                        <a:pt x="43" y="8"/>
                        <a:pt x="52" y="8"/>
                        <a:pt x="61" y="8"/>
                      </a:cubicBezTo>
                      <a:cubicBezTo>
                        <a:pt x="63" y="8"/>
                        <a:pt x="67" y="7"/>
                        <a:pt x="68" y="10"/>
                      </a:cubicBezTo>
                      <a:cubicBezTo>
                        <a:pt x="69" y="11"/>
                        <a:pt x="68" y="13"/>
                        <a:pt x="68" y="14"/>
                      </a:cubicBezTo>
                      <a:cubicBezTo>
                        <a:pt x="68" y="23"/>
                        <a:pt x="68" y="3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lose/>
                      <a:moveTo>
                        <a:pt x="11" y="10"/>
                      </a:moveTo>
                      <a:cubicBezTo>
                        <a:pt x="12" y="10"/>
                        <a:pt x="14" y="10"/>
                        <a:pt x="15" y="10"/>
                      </a:cubicBezTo>
                      <a:cubicBezTo>
                        <a:pt x="19" y="11"/>
                        <a:pt x="23" y="11"/>
                        <a:pt x="27" y="11"/>
                      </a:cubicBezTo>
                      <a:cubicBezTo>
                        <a:pt x="36" y="11"/>
                        <a:pt x="44" y="11"/>
                        <a:pt x="53" y="11"/>
                      </a:cubicBezTo>
                      <a:cubicBezTo>
                        <a:pt x="55" y="11"/>
                        <a:pt x="57" y="11"/>
                        <a:pt x="59" y="11"/>
                      </a:cubicBezTo>
                      <a:cubicBezTo>
                        <a:pt x="61" y="11"/>
                        <a:pt x="63" y="10"/>
                        <a:pt x="65" y="11"/>
                      </a:cubicBezTo>
                      <a:cubicBezTo>
                        <a:pt x="65" y="11"/>
                        <a:pt x="65" y="11"/>
                        <a:pt x="65" y="12"/>
                      </a:cubicBezTo>
                      <a:cubicBezTo>
                        <a:pt x="65" y="13"/>
                        <a:pt x="65" y="14"/>
                        <a:pt x="65" y="15"/>
                      </a:cubicBezTo>
                      <a:cubicBezTo>
                        <a:pt x="65" y="17"/>
                        <a:pt x="65" y="20"/>
                        <a:pt x="65" y="22"/>
                      </a:cubicBezTo>
                      <a:cubicBezTo>
                        <a:pt x="65" y="22"/>
                        <a:pt x="66" y="22"/>
                        <a:pt x="66" y="22"/>
                      </a:cubicBezTo>
                      <a:cubicBezTo>
                        <a:pt x="66" y="27"/>
                        <a:pt x="66" y="31"/>
                        <a:pt x="66" y="36"/>
                      </a:cubicBezTo>
                      <a:cubicBezTo>
                        <a:pt x="64" y="36"/>
                        <a:pt x="62" y="36"/>
                        <a:pt x="60" y="36"/>
                      </a:cubicBezTo>
                      <a:cubicBezTo>
                        <a:pt x="58" y="36"/>
                        <a:pt x="55" y="37"/>
                        <a:pt x="54" y="36"/>
                      </a:cubicBezTo>
                      <a:cubicBezTo>
                        <a:pt x="52" y="36"/>
                        <a:pt x="51" y="33"/>
                        <a:pt x="51" y="32"/>
                      </a:cubicBezTo>
                      <a:cubicBezTo>
                        <a:pt x="50" y="30"/>
                        <a:pt x="49" y="28"/>
                        <a:pt x="48" y="26"/>
                      </a:cubicBezTo>
                      <a:cubicBezTo>
                        <a:pt x="47" y="25"/>
                        <a:pt x="46" y="26"/>
                        <a:pt x="45" y="27"/>
                      </a:cubicBezTo>
                      <a:cubicBezTo>
                        <a:pt x="42" y="35"/>
                        <a:pt x="40" y="43"/>
                        <a:pt x="37" y="52"/>
                      </a:cubicBezTo>
                      <a:cubicBezTo>
                        <a:pt x="37" y="50"/>
                        <a:pt x="37" y="48"/>
                        <a:pt x="36" y="46"/>
                      </a:cubicBezTo>
                      <a:cubicBezTo>
                        <a:pt x="36" y="43"/>
                        <a:pt x="35" y="40"/>
                        <a:pt x="34" y="37"/>
                      </a:cubicBezTo>
                      <a:cubicBezTo>
                        <a:pt x="33" y="32"/>
                        <a:pt x="32" y="26"/>
                        <a:pt x="30" y="20"/>
                      </a:cubicBezTo>
                      <a:cubicBezTo>
                        <a:pt x="30" y="19"/>
                        <a:pt x="28" y="19"/>
                        <a:pt x="28" y="20"/>
                      </a:cubicBezTo>
                      <a:cubicBezTo>
                        <a:pt x="26" y="24"/>
                        <a:pt x="24" y="28"/>
                        <a:pt x="23" y="32"/>
                      </a:cubicBezTo>
                      <a:cubicBezTo>
                        <a:pt x="23" y="33"/>
                        <a:pt x="22" y="34"/>
                        <a:pt x="22" y="35"/>
                      </a:cubicBezTo>
                      <a:cubicBezTo>
                        <a:pt x="21" y="36"/>
                        <a:pt x="19" y="36"/>
                        <a:pt x="18" y="36"/>
                      </a:cubicBezTo>
                      <a:cubicBezTo>
                        <a:pt x="16" y="36"/>
                        <a:pt x="13" y="36"/>
                        <a:pt x="11" y="36"/>
                      </a:cubicBezTo>
                      <a:cubicBezTo>
                        <a:pt x="11" y="29"/>
                        <a:pt x="10" y="21"/>
                        <a:pt x="10" y="14"/>
                      </a:cubicBezTo>
                      <a:cubicBezTo>
                        <a:pt x="10" y="13"/>
                        <a:pt x="10" y="13"/>
                        <a:pt x="10" y="12"/>
                      </a:cubicBezTo>
                      <a:cubicBezTo>
                        <a:pt x="10" y="10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lose/>
                      <a:moveTo>
                        <a:pt x="66" y="56"/>
                      </a:moveTo>
                      <a:cubicBezTo>
                        <a:pt x="66" y="57"/>
                        <a:pt x="66" y="59"/>
                        <a:pt x="66" y="61"/>
                      </a:cubicBezTo>
                      <a:cubicBezTo>
                        <a:pt x="65" y="62"/>
                        <a:pt x="65" y="63"/>
                        <a:pt x="65" y="64"/>
                      </a:cubicBezTo>
                      <a:cubicBezTo>
                        <a:pt x="65" y="65"/>
                        <a:pt x="65" y="65"/>
                        <a:pt x="64" y="65"/>
                      </a:cubicBezTo>
                      <a:cubicBezTo>
                        <a:pt x="60" y="66"/>
                        <a:pt x="56" y="65"/>
                        <a:pt x="52" y="65"/>
                      </a:cubicBezTo>
                      <a:cubicBezTo>
                        <a:pt x="45" y="65"/>
                        <a:pt x="37" y="65"/>
                        <a:pt x="29" y="65"/>
                      </a:cubicBezTo>
                      <a:cubicBezTo>
                        <a:pt x="26" y="65"/>
                        <a:pt x="22" y="65"/>
                        <a:pt x="19" y="65"/>
                      </a:cubicBezTo>
                      <a:cubicBezTo>
                        <a:pt x="17" y="65"/>
                        <a:pt x="15" y="66"/>
                        <a:pt x="13" y="65"/>
                      </a:cubicBezTo>
                      <a:cubicBezTo>
                        <a:pt x="12" y="65"/>
                        <a:pt x="11" y="65"/>
                        <a:pt x="11" y="64"/>
                      </a:cubicBezTo>
                      <a:cubicBezTo>
                        <a:pt x="10" y="63"/>
                        <a:pt x="11" y="61"/>
                        <a:pt x="11" y="60"/>
                      </a:cubicBezTo>
                      <a:cubicBezTo>
                        <a:pt x="11" y="53"/>
                        <a:pt x="11" y="45"/>
                        <a:pt x="11" y="38"/>
                      </a:cubicBezTo>
                      <a:cubicBezTo>
                        <a:pt x="14" y="38"/>
                        <a:pt x="16" y="38"/>
                        <a:pt x="19" y="38"/>
                      </a:cubicBezTo>
                      <a:cubicBezTo>
                        <a:pt x="21" y="38"/>
                        <a:pt x="23" y="38"/>
                        <a:pt x="23" y="37"/>
                      </a:cubicBezTo>
                      <a:cubicBezTo>
                        <a:pt x="25" y="34"/>
                        <a:pt x="25" y="32"/>
                        <a:pt x="26" y="29"/>
                      </a:cubicBezTo>
                      <a:cubicBezTo>
                        <a:pt x="27" y="27"/>
                        <a:pt x="28" y="25"/>
                        <a:pt x="29" y="23"/>
                      </a:cubicBezTo>
                      <a:cubicBezTo>
                        <a:pt x="30" y="29"/>
                        <a:pt x="31" y="34"/>
                        <a:pt x="32" y="39"/>
                      </a:cubicBezTo>
                      <a:cubicBezTo>
                        <a:pt x="33" y="42"/>
                        <a:pt x="33" y="45"/>
                        <a:pt x="34" y="48"/>
                      </a:cubicBezTo>
                      <a:cubicBezTo>
                        <a:pt x="35" y="51"/>
                        <a:pt x="35" y="54"/>
                        <a:pt x="36" y="56"/>
                      </a:cubicBezTo>
                      <a:cubicBezTo>
                        <a:pt x="37" y="57"/>
                        <a:pt x="38" y="57"/>
                        <a:pt x="39" y="56"/>
                      </a:cubicBezTo>
                      <a:cubicBezTo>
                        <a:pt x="41" y="47"/>
                        <a:pt x="44" y="39"/>
                        <a:pt x="47" y="30"/>
                      </a:cubicBezTo>
                      <a:cubicBezTo>
                        <a:pt x="47" y="31"/>
                        <a:pt x="48" y="33"/>
                        <a:pt x="49" y="34"/>
                      </a:cubicBezTo>
                      <a:cubicBezTo>
                        <a:pt x="50" y="36"/>
                        <a:pt x="50" y="38"/>
                        <a:pt x="52" y="39"/>
                      </a:cubicBezTo>
                      <a:cubicBezTo>
                        <a:pt x="53" y="40"/>
                        <a:pt x="56" y="39"/>
                        <a:pt x="58" y="39"/>
                      </a:cubicBezTo>
                      <a:cubicBezTo>
                        <a:pt x="60" y="39"/>
                        <a:pt x="63" y="39"/>
                        <a:pt x="66" y="39"/>
                      </a:cubicBezTo>
                      <a:cubicBezTo>
                        <a:pt x="66" y="44"/>
                        <a:pt x="66" y="50"/>
                        <a:pt x="66" y="56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lose/>
                      <a:moveTo>
                        <a:pt x="72" y="69"/>
                      </a:moveTo>
                      <a:cubicBezTo>
                        <a:pt x="72" y="72"/>
                        <a:pt x="70" y="72"/>
                        <a:pt x="67" y="72"/>
                      </a:cubicBezTo>
                      <a:cubicBezTo>
                        <a:pt x="62" y="72"/>
                        <a:pt x="57" y="72"/>
                        <a:pt x="52" y="72"/>
                      </a:cubicBezTo>
                      <a:cubicBezTo>
                        <a:pt x="43" y="72"/>
                        <a:pt x="33" y="71"/>
                        <a:pt x="24" y="71"/>
                      </a:cubicBezTo>
                      <a:cubicBezTo>
                        <a:pt x="20" y="71"/>
                        <a:pt x="15" y="71"/>
                        <a:pt x="11" y="72"/>
                      </a:cubicBezTo>
                      <a:cubicBezTo>
                        <a:pt x="9" y="72"/>
                        <a:pt x="7" y="72"/>
                        <a:pt x="6" y="70"/>
                      </a:cubicBezTo>
                      <a:cubicBezTo>
                        <a:pt x="4" y="69"/>
                        <a:pt x="5" y="64"/>
                        <a:pt x="5" y="62"/>
                      </a:cubicBezTo>
                      <a:cubicBezTo>
                        <a:pt x="4" y="52"/>
                        <a:pt x="4" y="43"/>
                        <a:pt x="4" y="33"/>
                      </a:cubicBezTo>
                      <a:cubicBezTo>
                        <a:pt x="4" y="29"/>
                        <a:pt x="4" y="25"/>
                        <a:pt x="4" y="21"/>
                      </a:cubicBezTo>
                      <a:cubicBezTo>
                        <a:pt x="4" y="18"/>
                        <a:pt x="4" y="16"/>
                        <a:pt x="4" y="13"/>
                      </a:cubicBezTo>
                      <a:cubicBezTo>
                        <a:pt x="4" y="11"/>
                        <a:pt x="2" y="6"/>
                        <a:pt x="4" y="5"/>
                      </a:cubicBezTo>
                      <a:cubicBezTo>
                        <a:pt x="5" y="4"/>
                        <a:pt x="8" y="4"/>
                        <a:pt x="10" y="4"/>
                      </a:cubicBezTo>
                      <a:cubicBezTo>
                        <a:pt x="12" y="4"/>
                        <a:pt x="14" y="4"/>
                        <a:pt x="17" y="4"/>
                      </a:cubicBezTo>
                      <a:cubicBezTo>
                        <a:pt x="22" y="4"/>
                        <a:pt x="27" y="4"/>
                        <a:pt x="32" y="4"/>
                      </a:cubicBezTo>
                      <a:cubicBezTo>
                        <a:pt x="42" y="3"/>
                        <a:pt x="52" y="3"/>
                        <a:pt x="63" y="4"/>
                      </a:cubicBezTo>
                      <a:cubicBezTo>
                        <a:pt x="65" y="4"/>
                        <a:pt x="67" y="3"/>
                        <a:pt x="69" y="4"/>
                      </a:cubicBezTo>
                      <a:cubicBezTo>
                        <a:pt x="72" y="5"/>
                        <a:pt x="72" y="8"/>
                        <a:pt x="72" y="11"/>
                      </a:cubicBezTo>
                      <a:cubicBezTo>
                        <a:pt x="72" y="15"/>
                        <a:pt x="72" y="19"/>
                        <a:pt x="72" y="24"/>
                      </a:cubicBezTo>
                      <a:cubicBezTo>
                        <a:pt x="72" y="37"/>
                        <a:pt x="72" y="50"/>
                        <a:pt x="72" y="64"/>
                      </a:cubicBezTo>
                      <a:cubicBezTo>
                        <a:pt x="73" y="65"/>
                        <a:pt x="73" y="67"/>
                        <a:pt x="72" y="69"/>
                      </a:cubicBezTo>
                      <a:close/>
                    </a:path>
                  </a:pathLst>
                </a:custGeom>
                <a:solidFill>
                  <a:srgbClr val="465C6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03217-37A5-4272-A2E2-757A98A015D4}"/>
                  </a:ext>
                </a:extLst>
              </p:cNvPr>
              <p:cNvSpPr txBox="1"/>
              <p:nvPr/>
            </p:nvSpPr>
            <p:spPr>
              <a:xfrm>
                <a:off x="739981" y="1022356"/>
                <a:ext cx="1857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dirty="0"/>
                  <a:t>E-Health Records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2D2C29-F373-4177-A6EC-13089B432555}"/>
                </a:ext>
              </a:extLst>
            </p:cNvPr>
            <p:cNvGrpSpPr/>
            <p:nvPr/>
          </p:nvGrpSpPr>
          <p:grpSpPr>
            <a:xfrm>
              <a:off x="1132506" y="3458039"/>
              <a:ext cx="1943943" cy="1166421"/>
              <a:chOff x="653553" y="2576728"/>
              <a:chExt cx="1943943" cy="116642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AD0A42-DBFF-4E44-901C-D14E43C2744B}"/>
                  </a:ext>
                </a:extLst>
              </p:cNvPr>
              <p:cNvGrpSpPr/>
              <p:nvPr/>
            </p:nvGrpSpPr>
            <p:grpSpPr>
              <a:xfrm>
                <a:off x="1598291" y="2971624"/>
                <a:ext cx="630238" cy="771525"/>
                <a:chOff x="4760119" y="2201862"/>
                <a:chExt cx="630238" cy="771525"/>
              </a:xfrm>
            </p:grpSpPr>
            <p:sp>
              <p:nvSpPr>
                <p:cNvPr id="113" name="Freeform 256">
                  <a:extLst>
                    <a:ext uri="{FF2B5EF4-FFF2-40B4-BE49-F238E27FC236}">
                      <a16:creationId xmlns:a16="http://schemas.microsoft.com/office/drawing/2014/main" id="{70C3BA7D-16D3-45A1-98BF-428FBDF96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401" y="2532062"/>
                  <a:ext cx="31750" cy="55563"/>
                </a:xfrm>
                <a:custGeom>
                  <a:avLst/>
                  <a:gdLst>
                    <a:gd name="T0" fmla="*/ 4 w 10"/>
                    <a:gd name="T1" fmla="*/ 3 h 17"/>
                    <a:gd name="T2" fmla="*/ 2 w 10"/>
                    <a:gd name="T3" fmla="*/ 8 h 17"/>
                    <a:gd name="T4" fmla="*/ 1 w 10"/>
                    <a:gd name="T5" fmla="*/ 13 h 17"/>
                    <a:gd name="T6" fmla="*/ 4 w 10"/>
                    <a:gd name="T7" fmla="*/ 15 h 17"/>
                    <a:gd name="T8" fmla="*/ 9 w 10"/>
                    <a:gd name="T9" fmla="*/ 5 h 17"/>
                    <a:gd name="T10" fmla="*/ 4 w 10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7">
                      <a:moveTo>
                        <a:pt x="4" y="3"/>
                      </a:moveTo>
                      <a:cubicBezTo>
                        <a:pt x="3" y="5"/>
                        <a:pt x="3" y="7"/>
                        <a:pt x="2" y="8"/>
                      </a:cubicBezTo>
                      <a:cubicBezTo>
                        <a:pt x="2" y="10"/>
                        <a:pt x="1" y="11"/>
                        <a:pt x="1" y="13"/>
                      </a:cubicBezTo>
                      <a:cubicBezTo>
                        <a:pt x="0" y="14"/>
                        <a:pt x="2" y="17"/>
                        <a:pt x="4" y="15"/>
                      </a:cubicBezTo>
                      <a:cubicBezTo>
                        <a:pt x="7" y="13"/>
                        <a:pt x="8" y="8"/>
                        <a:pt x="9" y="5"/>
                      </a:cubicBezTo>
                      <a:cubicBezTo>
                        <a:pt x="10" y="1"/>
                        <a:pt x="4" y="0"/>
                        <a:pt x="4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257">
                  <a:extLst>
                    <a:ext uri="{FF2B5EF4-FFF2-40B4-BE49-F238E27FC236}">
                      <a16:creationId xmlns:a16="http://schemas.microsoft.com/office/drawing/2014/main" id="{4D165E0B-076C-4423-8DFB-30A8A44DE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76" y="2538412"/>
                  <a:ext cx="36513" cy="61913"/>
                </a:xfrm>
                <a:custGeom>
                  <a:avLst/>
                  <a:gdLst>
                    <a:gd name="T0" fmla="*/ 5 w 11"/>
                    <a:gd name="T1" fmla="*/ 4 h 19"/>
                    <a:gd name="T2" fmla="*/ 1 w 11"/>
                    <a:gd name="T3" fmla="*/ 15 h 19"/>
                    <a:gd name="T4" fmla="*/ 6 w 11"/>
                    <a:gd name="T5" fmla="*/ 17 h 19"/>
                    <a:gd name="T6" fmla="*/ 10 w 11"/>
                    <a:gd name="T7" fmla="*/ 5 h 19"/>
                    <a:gd name="T8" fmla="*/ 5 w 11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5" y="4"/>
                      </a:moveTo>
                      <a:cubicBezTo>
                        <a:pt x="4" y="7"/>
                        <a:pt x="2" y="11"/>
                        <a:pt x="1" y="15"/>
                      </a:cubicBezTo>
                      <a:cubicBezTo>
                        <a:pt x="0" y="17"/>
                        <a:pt x="5" y="19"/>
                        <a:pt x="6" y="17"/>
                      </a:cubicBezTo>
                      <a:cubicBezTo>
                        <a:pt x="7" y="13"/>
                        <a:pt x="9" y="9"/>
                        <a:pt x="10" y="5"/>
                      </a:cubicBezTo>
                      <a:cubicBezTo>
                        <a:pt x="11" y="2"/>
                        <a:pt x="6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258">
                  <a:extLst>
                    <a:ext uri="{FF2B5EF4-FFF2-40B4-BE49-F238E27FC236}">
                      <a16:creationId xmlns:a16="http://schemas.microsoft.com/office/drawing/2014/main" id="{FEC0F2F2-5900-4FBD-A2D7-ADC0436D1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0151" y="2565400"/>
                  <a:ext cx="33338" cy="50800"/>
                </a:xfrm>
                <a:custGeom>
                  <a:avLst/>
                  <a:gdLst>
                    <a:gd name="T0" fmla="*/ 7 w 10"/>
                    <a:gd name="T1" fmla="*/ 0 h 16"/>
                    <a:gd name="T2" fmla="*/ 4 w 10"/>
                    <a:gd name="T3" fmla="*/ 2 h 16"/>
                    <a:gd name="T4" fmla="*/ 1 w 10"/>
                    <a:gd name="T5" fmla="*/ 11 h 16"/>
                    <a:gd name="T6" fmla="*/ 5 w 10"/>
                    <a:gd name="T7" fmla="*/ 13 h 16"/>
                    <a:gd name="T8" fmla="*/ 9 w 10"/>
                    <a:gd name="T9" fmla="*/ 4 h 16"/>
                    <a:gd name="T10" fmla="*/ 7 w 10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7" y="0"/>
                      </a:moveTo>
                      <a:cubicBezTo>
                        <a:pt x="6" y="0"/>
                        <a:pt x="4" y="1"/>
                        <a:pt x="4" y="2"/>
                      </a:cubicBezTo>
                      <a:cubicBezTo>
                        <a:pt x="3" y="5"/>
                        <a:pt x="1" y="8"/>
                        <a:pt x="1" y="11"/>
                      </a:cubicBezTo>
                      <a:cubicBezTo>
                        <a:pt x="0" y="14"/>
                        <a:pt x="4" y="16"/>
                        <a:pt x="5" y="13"/>
                      </a:cubicBezTo>
                      <a:cubicBezTo>
                        <a:pt x="7" y="10"/>
                        <a:pt x="8" y="7"/>
                        <a:pt x="9" y="4"/>
                      </a:cubicBezTo>
                      <a:cubicBezTo>
                        <a:pt x="10" y="2"/>
                        <a:pt x="9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259">
                  <a:extLst>
                    <a:ext uri="{FF2B5EF4-FFF2-40B4-BE49-F238E27FC236}">
                      <a16:creationId xmlns:a16="http://schemas.microsoft.com/office/drawing/2014/main" id="{F80BBC95-43D3-445F-BA7D-B6C9A5805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488" y="2316162"/>
                  <a:ext cx="49213" cy="92075"/>
                </a:xfrm>
                <a:custGeom>
                  <a:avLst/>
                  <a:gdLst>
                    <a:gd name="T0" fmla="*/ 8 w 15"/>
                    <a:gd name="T1" fmla="*/ 3 h 28"/>
                    <a:gd name="T2" fmla="*/ 4 w 15"/>
                    <a:gd name="T3" fmla="*/ 14 h 28"/>
                    <a:gd name="T4" fmla="*/ 0 w 15"/>
                    <a:gd name="T5" fmla="*/ 25 h 28"/>
                    <a:gd name="T6" fmla="*/ 5 w 15"/>
                    <a:gd name="T7" fmla="*/ 26 h 28"/>
                    <a:gd name="T8" fmla="*/ 9 w 15"/>
                    <a:gd name="T9" fmla="*/ 16 h 28"/>
                    <a:gd name="T10" fmla="*/ 13 w 15"/>
                    <a:gd name="T11" fmla="*/ 5 h 28"/>
                    <a:gd name="T12" fmla="*/ 8 w 15"/>
                    <a:gd name="T13" fmla="*/ 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8">
                      <a:moveTo>
                        <a:pt x="8" y="3"/>
                      </a:moveTo>
                      <a:cubicBezTo>
                        <a:pt x="6" y="7"/>
                        <a:pt x="5" y="11"/>
                        <a:pt x="4" y="14"/>
                      </a:cubicBezTo>
                      <a:cubicBezTo>
                        <a:pt x="2" y="18"/>
                        <a:pt x="0" y="21"/>
                        <a:pt x="0" y="25"/>
                      </a:cubicBezTo>
                      <a:cubicBezTo>
                        <a:pt x="0" y="27"/>
                        <a:pt x="3" y="28"/>
                        <a:pt x="5" y="26"/>
                      </a:cubicBezTo>
                      <a:cubicBezTo>
                        <a:pt x="7" y="24"/>
                        <a:pt x="8" y="20"/>
                        <a:pt x="9" y="16"/>
                      </a:cubicBezTo>
                      <a:cubicBezTo>
                        <a:pt x="11" y="12"/>
                        <a:pt x="12" y="8"/>
                        <a:pt x="13" y="5"/>
                      </a:cubicBezTo>
                      <a:cubicBezTo>
                        <a:pt x="15" y="1"/>
                        <a:pt x="9" y="0"/>
                        <a:pt x="8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260">
                  <a:extLst>
                    <a:ext uri="{FF2B5EF4-FFF2-40B4-BE49-F238E27FC236}">
                      <a16:creationId xmlns:a16="http://schemas.microsoft.com/office/drawing/2014/main" id="{5E2DD218-30E1-4F07-946D-8BDB25E59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9538" y="2309812"/>
                  <a:ext cx="55563" cy="114300"/>
                </a:xfrm>
                <a:custGeom>
                  <a:avLst/>
                  <a:gdLst>
                    <a:gd name="T0" fmla="*/ 10 w 17"/>
                    <a:gd name="T1" fmla="*/ 4 h 35"/>
                    <a:gd name="T2" fmla="*/ 4 w 17"/>
                    <a:gd name="T3" fmla="*/ 18 h 35"/>
                    <a:gd name="T4" fmla="*/ 0 w 17"/>
                    <a:gd name="T5" fmla="*/ 31 h 35"/>
                    <a:gd name="T6" fmla="*/ 5 w 17"/>
                    <a:gd name="T7" fmla="*/ 33 h 35"/>
                    <a:gd name="T8" fmla="*/ 10 w 17"/>
                    <a:gd name="T9" fmla="*/ 21 h 35"/>
                    <a:gd name="T10" fmla="*/ 16 w 17"/>
                    <a:gd name="T11" fmla="*/ 7 h 35"/>
                    <a:gd name="T12" fmla="*/ 10 w 17"/>
                    <a:gd name="T13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35">
                      <a:moveTo>
                        <a:pt x="10" y="4"/>
                      </a:moveTo>
                      <a:cubicBezTo>
                        <a:pt x="8" y="8"/>
                        <a:pt x="6" y="13"/>
                        <a:pt x="4" y="18"/>
                      </a:cubicBezTo>
                      <a:cubicBezTo>
                        <a:pt x="2" y="22"/>
                        <a:pt x="0" y="27"/>
                        <a:pt x="0" y="31"/>
                      </a:cubicBezTo>
                      <a:cubicBezTo>
                        <a:pt x="0" y="34"/>
                        <a:pt x="4" y="35"/>
                        <a:pt x="5" y="33"/>
                      </a:cubicBezTo>
                      <a:cubicBezTo>
                        <a:pt x="7" y="29"/>
                        <a:pt x="8" y="25"/>
                        <a:pt x="10" y="21"/>
                      </a:cubicBezTo>
                      <a:cubicBezTo>
                        <a:pt x="11" y="16"/>
                        <a:pt x="13" y="11"/>
                        <a:pt x="16" y="7"/>
                      </a:cubicBezTo>
                      <a:cubicBezTo>
                        <a:pt x="17" y="3"/>
                        <a:pt x="12" y="0"/>
                        <a:pt x="10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261">
                  <a:extLst>
                    <a:ext uri="{FF2B5EF4-FFF2-40B4-BE49-F238E27FC236}">
                      <a16:creationId xmlns:a16="http://schemas.microsoft.com/office/drawing/2014/main" id="{69255046-C272-455E-A5D6-C5120E19F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6526" y="2316162"/>
                  <a:ext cx="52388" cy="101600"/>
                </a:xfrm>
                <a:custGeom>
                  <a:avLst/>
                  <a:gdLst>
                    <a:gd name="T0" fmla="*/ 10 w 16"/>
                    <a:gd name="T1" fmla="*/ 3 h 31"/>
                    <a:gd name="T2" fmla="*/ 4 w 16"/>
                    <a:gd name="T3" fmla="*/ 18 h 31"/>
                    <a:gd name="T4" fmla="*/ 1 w 16"/>
                    <a:gd name="T5" fmla="*/ 29 h 31"/>
                    <a:gd name="T6" fmla="*/ 5 w 16"/>
                    <a:gd name="T7" fmla="*/ 30 h 31"/>
                    <a:gd name="T8" fmla="*/ 10 w 16"/>
                    <a:gd name="T9" fmla="*/ 19 h 31"/>
                    <a:gd name="T10" fmla="*/ 15 w 16"/>
                    <a:gd name="T11" fmla="*/ 5 h 31"/>
                    <a:gd name="T12" fmla="*/ 10 w 16"/>
                    <a:gd name="T13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31">
                      <a:moveTo>
                        <a:pt x="10" y="3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21"/>
                        <a:pt x="0" y="26"/>
                        <a:pt x="1" y="29"/>
                      </a:cubicBezTo>
                      <a:cubicBezTo>
                        <a:pt x="2" y="31"/>
                        <a:pt x="3" y="31"/>
                        <a:pt x="5" y="30"/>
                      </a:cubicBezTo>
                      <a:cubicBezTo>
                        <a:pt x="8" y="28"/>
                        <a:pt x="8" y="22"/>
                        <a:pt x="10" y="19"/>
                      </a:cubicBezTo>
                      <a:cubicBezTo>
                        <a:pt x="12" y="14"/>
                        <a:pt x="13" y="10"/>
                        <a:pt x="15" y="5"/>
                      </a:cubicBezTo>
                      <a:cubicBezTo>
                        <a:pt x="16" y="2"/>
                        <a:pt x="11" y="0"/>
                        <a:pt x="10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262">
                  <a:extLst>
                    <a:ext uri="{FF2B5EF4-FFF2-40B4-BE49-F238E27FC236}">
                      <a16:creationId xmlns:a16="http://schemas.microsoft.com/office/drawing/2014/main" id="{B8B1451A-FDE7-402A-B795-0557646A0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6" y="2352675"/>
                  <a:ext cx="36513" cy="55563"/>
                </a:xfrm>
                <a:custGeom>
                  <a:avLst/>
                  <a:gdLst>
                    <a:gd name="T0" fmla="*/ 5 w 11"/>
                    <a:gd name="T1" fmla="*/ 4 h 17"/>
                    <a:gd name="T2" fmla="*/ 1 w 11"/>
                    <a:gd name="T3" fmla="*/ 12 h 17"/>
                    <a:gd name="T4" fmla="*/ 5 w 11"/>
                    <a:gd name="T5" fmla="*/ 15 h 17"/>
                    <a:gd name="T6" fmla="*/ 10 w 11"/>
                    <a:gd name="T7" fmla="*/ 5 h 17"/>
                    <a:gd name="T8" fmla="*/ 5 w 11"/>
                    <a:gd name="T9" fmla="*/ 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5" y="4"/>
                      </a:moveTo>
                      <a:cubicBezTo>
                        <a:pt x="4" y="7"/>
                        <a:pt x="3" y="10"/>
                        <a:pt x="1" y="12"/>
                      </a:cubicBezTo>
                      <a:cubicBezTo>
                        <a:pt x="0" y="15"/>
                        <a:pt x="3" y="17"/>
                        <a:pt x="5" y="15"/>
                      </a:cubicBezTo>
                      <a:cubicBezTo>
                        <a:pt x="7" y="12"/>
                        <a:pt x="9" y="9"/>
                        <a:pt x="10" y="5"/>
                      </a:cubicBezTo>
                      <a:cubicBezTo>
                        <a:pt x="11" y="2"/>
                        <a:pt x="6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263">
                  <a:extLst>
                    <a:ext uri="{FF2B5EF4-FFF2-40B4-BE49-F238E27FC236}">
                      <a16:creationId xmlns:a16="http://schemas.microsoft.com/office/drawing/2014/main" id="{0CF6613D-7373-4BDD-857E-99C329593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4313" y="2211387"/>
                  <a:ext cx="25400" cy="58738"/>
                </a:xfrm>
                <a:custGeom>
                  <a:avLst/>
                  <a:gdLst>
                    <a:gd name="T0" fmla="*/ 2 w 8"/>
                    <a:gd name="T1" fmla="*/ 3 h 18"/>
                    <a:gd name="T2" fmla="*/ 1 w 8"/>
                    <a:gd name="T3" fmla="*/ 9 h 18"/>
                    <a:gd name="T4" fmla="*/ 0 w 8"/>
                    <a:gd name="T5" fmla="*/ 15 h 18"/>
                    <a:gd name="T6" fmla="*/ 5 w 8"/>
                    <a:gd name="T7" fmla="*/ 16 h 18"/>
                    <a:gd name="T8" fmla="*/ 7 w 8"/>
                    <a:gd name="T9" fmla="*/ 3 h 18"/>
                    <a:gd name="T10" fmla="*/ 2 w 8"/>
                    <a:gd name="T11" fmla="*/ 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8">
                      <a:moveTo>
                        <a:pt x="2" y="3"/>
                      </a:moveTo>
                      <a:cubicBezTo>
                        <a:pt x="1" y="5"/>
                        <a:pt x="1" y="7"/>
                        <a:pt x="1" y="9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0" y="18"/>
                        <a:pt x="3" y="18"/>
                        <a:pt x="5" y="16"/>
                      </a:cubicBezTo>
                      <a:cubicBezTo>
                        <a:pt x="7" y="13"/>
                        <a:pt x="7" y="7"/>
                        <a:pt x="7" y="3"/>
                      </a:cubicBezTo>
                      <a:cubicBezTo>
                        <a:pt x="8" y="0"/>
                        <a:pt x="2" y="0"/>
                        <a:pt x="2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264">
                  <a:extLst>
                    <a:ext uri="{FF2B5EF4-FFF2-40B4-BE49-F238E27FC236}">
                      <a16:creationId xmlns:a16="http://schemas.microsoft.com/office/drawing/2014/main" id="{7F4BB391-7BD4-49D0-B4E9-9E875D4DC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0188" y="2228850"/>
                  <a:ext cx="36513" cy="61913"/>
                </a:xfrm>
                <a:custGeom>
                  <a:avLst/>
                  <a:gdLst>
                    <a:gd name="T0" fmla="*/ 4 w 11"/>
                    <a:gd name="T1" fmla="*/ 3 h 19"/>
                    <a:gd name="T2" fmla="*/ 1 w 11"/>
                    <a:gd name="T3" fmla="*/ 14 h 19"/>
                    <a:gd name="T4" fmla="*/ 6 w 11"/>
                    <a:gd name="T5" fmla="*/ 16 h 19"/>
                    <a:gd name="T6" fmla="*/ 10 w 11"/>
                    <a:gd name="T7" fmla="*/ 5 h 19"/>
                    <a:gd name="T8" fmla="*/ 4 w 11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4" y="3"/>
                      </a:moveTo>
                      <a:cubicBezTo>
                        <a:pt x="3" y="7"/>
                        <a:pt x="2" y="11"/>
                        <a:pt x="1" y="14"/>
                      </a:cubicBezTo>
                      <a:cubicBezTo>
                        <a:pt x="0" y="18"/>
                        <a:pt x="5" y="19"/>
                        <a:pt x="6" y="16"/>
                      </a:cubicBezTo>
                      <a:cubicBezTo>
                        <a:pt x="8" y="12"/>
                        <a:pt x="9" y="8"/>
                        <a:pt x="10" y="5"/>
                      </a:cubicBezTo>
                      <a:cubicBezTo>
                        <a:pt x="11" y="1"/>
                        <a:pt x="6" y="0"/>
                        <a:pt x="4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265">
                  <a:extLst>
                    <a:ext uri="{FF2B5EF4-FFF2-40B4-BE49-F238E27FC236}">
                      <a16:creationId xmlns:a16="http://schemas.microsoft.com/office/drawing/2014/main" id="{A715E79C-6C0B-485D-99A1-34349039A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826" y="2254250"/>
                  <a:ext cx="28575" cy="52388"/>
                </a:xfrm>
                <a:custGeom>
                  <a:avLst/>
                  <a:gdLst>
                    <a:gd name="T0" fmla="*/ 3 w 9"/>
                    <a:gd name="T1" fmla="*/ 4 h 16"/>
                    <a:gd name="T2" fmla="*/ 1 w 9"/>
                    <a:gd name="T3" fmla="*/ 8 h 16"/>
                    <a:gd name="T4" fmla="*/ 1 w 9"/>
                    <a:gd name="T5" fmla="*/ 13 h 16"/>
                    <a:gd name="T6" fmla="*/ 5 w 9"/>
                    <a:gd name="T7" fmla="*/ 14 h 16"/>
                    <a:gd name="T8" fmla="*/ 7 w 9"/>
                    <a:gd name="T9" fmla="*/ 10 h 16"/>
                    <a:gd name="T10" fmla="*/ 8 w 9"/>
                    <a:gd name="T11" fmla="*/ 5 h 16"/>
                    <a:gd name="T12" fmla="*/ 3 w 9"/>
                    <a:gd name="T1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6">
                      <a:moveTo>
                        <a:pt x="3" y="4"/>
                      </a:moveTo>
                      <a:cubicBezTo>
                        <a:pt x="2" y="5"/>
                        <a:pt x="2" y="7"/>
                        <a:pt x="1" y="8"/>
                      </a:cubicBezTo>
                      <a:cubicBezTo>
                        <a:pt x="1" y="10"/>
                        <a:pt x="0" y="12"/>
                        <a:pt x="1" y="13"/>
                      </a:cubicBezTo>
                      <a:cubicBezTo>
                        <a:pt x="2" y="15"/>
                        <a:pt x="4" y="16"/>
                        <a:pt x="5" y="14"/>
                      </a:cubicBezTo>
                      <a:cubicBezTo>
                        <a:pt x="7" y="13"/>
                        <a:pt x="7" y="11"/>
                        <a:pt x="7" y="10"/>
                      </a:cubicBezTo>
                      <a:cubicBezTo>
                        <a:pt x="8" y="8"/>
                        <a:pt x="8" y="7"/>
                        <a:pt x="8" y="5"/>
                      </a:cubicBezTo>
                      <a:cubicBezTo>
                        <a:pt x="9" y="1"/>
                        <a:pt x="3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266">
                  <a:extLst>
                    <a:ext uri="{FF2B5EF4-FFF2-40B4-BE49-F238E27FC236}">
                      <a16:creationId xmlns:a16="http://schemas.microsoft.com/office/drawing/2014/main" id="{0DF90C8C-6E1C-4FB3-8049-41E052527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376" y="2682875"/>
                  <a:ext cx="36513" cy="65088"/>
                </a:xfrm>
                <a:custGeom>
                  <a:avLst/>
                  <a:gdLst>
                    <a:gd name="T0" fmla="*/ 5 w 11"/>
                    <a:gd name="T1" fmla="*/ 2 h 20"/>
                    <a:gd name="T2" fmla="*/ 0 w 11"/>
                    <a:gd name="T3" fmla="*/ 16 h 20"/>
                    <a:gd name="T4" fmla="*/ 4 w 11"/>
                    <a:gd name="T5" fmla="*/ 17 h 20"/>
                    <a:gd name="T6" fmla="*/ 10 w 11"/>
                    <a:gd name="T7" fmla="*/ 4 h 20"/>
                    <a:gd name="T8" fmla="*/ 5 w 11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0">
                      <a:moveTo>
                        <a:pt x="5" y="2"/>
                      </a:moveTo>
                      <a:cubicBezTo>
                        <a:pt x="3" y="7"/>
                        <a:pt x="1" y="11"/>
                        <a:pt x="0" y="16"/>
                      </a:cubicBezTo>
                      <a:cubicBezTo>
                        <a:pt x="0" y="18"/>
                        <a:pt x="3" y="20"/>
                        <a:pt x="4" y="17"/>
                      </a:cubicBezTo>
                      <a:cubicBezTo>
                        <a:pt x="7" y="14"/>
                        <a:pt x="8" y="8"/>
                        <a:pt x="10" y="4"/>
                      </a:cubicBezTo>
                      <a:cubicBezTo>
                        <a:pt x="11" y="2"/>
                        <a:pt x="6" y="0"/>
                        <a:pt x="5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267">
                  <a:extLst>
                    <a:ext uri="{FF2B5EF4-FFF2-40B4-BE49-F238E27FC236}">
                      <a16:creationId xmlns:a16="http://schemas.microsoft.com/office/drawing/2014/main" id="{7A59731B-89B1-4E1D-A504-0CA65FA16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1713" y="2689225"/>
                  <a:ext cx="31750" cy="58738"/>
                </a:xfrm>
                <a:custGeom>
                  <a:avLst/>
                  <a:gdLst>
                    <a:gd name="T0" fmla="*/ 8 w 10"/>
                    <a:gd name="T1" fmla="*/ 0 h 18"/>
                    <a:gd name="T2" fmla="*/ 4 w 10"/>
                    <a:gd name="T3" fmla="*/ 2 h 18"/>
                    <a:gd name="T4" fmla="*/ 0 w 10"/>
                    <a:gd name="T5" fmla="*/ 14 h 18"/>
                    <a:gd name="T6" fmla="*/ 4 w 10"/>
                    <a:gd name="T7" fmla="*/ 16 h 18"/>
                    <a:gd name="T8" fmla="*/ 7 w 10"/>
                    <a:gd name="T9" fmla="*/ 10 h 18"/>
                    <a:gd name="T10" fmla="*/ 10 w 10"/>
                    <a:gd name="T11" fmla="*/ 4 h 18"/>
                    <a:gd name="T12" fmla="*/ 8 w 1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8">
                      <a:moveTo>
                        <a:pt x="8" y="0"/>
                      </a:move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3" y="6"/>
                        <a:pt x="0" y="10"/>
                        <a:pt x="0" y="14"/>
                      </a:cubicBezTo>
                      <a:cubicBezTo>
                        <a:pt x="0" y="16"/>
                        <a:pt x="3" y="18"/>
                        <a:pt x="4" y="16"/>
                      </a:cubicBezTo>
                      <a:cubicBezTo>
                        <a:pt x="6" y="14"/>
                        <a:pt x="7" y="12"/>
                        <a:pt x="7" y="10"/>
                      </a:cubicBezTo>
                      <a:cubicBezTo>
                        <a:pt x="8" y="8"/>
                        <a:pt x="9" y="6"/>
                        <a:pt x="10" y="4"/>
                      </a:cubicBezTo>
                      <a:cubicBezTo>
                        <a:pt x="10" y="2"/>
                        <a:pt x="9" y="1"/>
                        <a:pt x="8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268">
                  <a:extLst>
                    <a:ext uri="{FF2B5EF4-FFF2-40B4-BE49-F238E27FC236}">
                      <a16:creationId xmlns:a16="http://schemas.microsoft.com/office/drawing/2014/main" id="{290EC8AD-A3B9-47F0-876D-F14F5E9B4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463" y="2689225"/>
                  <a:ext cx="30163" cy="58738"/>
                </a:xfrm>
                <a:custGeom>
                  <a:avLst/>
                  <a:gdLst>
                    <a:gd name="T0" fmla="*/ 7 w 9"/>
                    <a:gd name="T1" fmla="*/ 0 h 18"/>
                    <a:gd name="T2" fmla="*/ 3 w 9"/>
                    <a:gd name="T3" fmla="*/ 2 h 18"/>
                    <a:gd name="T4" fmla="*/ 2 w 9"/>
                    <a:gd name="T5" fmla="*/ 8 h 18"/>
                    <a:gd name="T6" fmla="*/ 0 w 9"/>
                    <a:gd name="T7" fmla="*/ 14 h 18"/>
                    <a:gd name="T8" fmla="*/ 5 w 9"/>
                    <a:gd name="T9" fmla="*/ 16 h 18"/>
                    <a:gd name="T10" fmla="*/ 9 w 9"/>
                    <a:gd name="T11" fmla="*/ 4 h 18"/>
                    <a:gd name="T12" fmla="*/ 7 w 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8">
                      <a:moveTo>
                        <a:pt x="7" y="0"/>
                      </a:moveTo>
                      <a:cubicBezTo>
                        <a:pt x="5" y="0"/>
                        <a:pt x="3" y="1"/>
                        <a:pt x="3" y="2"/>
                      </a:cubicBezTo>
                      <a:cubicBezTo>
                        <a:pt x="3" y="4"/>
                        <a:pt x="2" y="6"/>
                        <a:pt x="2" y="8"/>
                      </a:cubicBezTo>
                      <a:cubicBezTo>
                        <a:pt x="1" y="10"/>
                        <a:pt x="0" y="12"/>
                        <a:pt x="0" y="14"/>
                      </a:cubicBezTo>
                      <a:cubicBezTo>
                        <a:pt x="0" y="17"/>
                        <a:pt x="3" y="18"/>
                        <a:pt x="5" y="16"/>
                      </a:cubicBezTo>
                      <a:cubicBezTo>
                        <a:pt x="7" y="13"/>
                        <a:pt x="8" y="8"/>
                        <a:pt x="9" y="4"/>
                      </a:cubicBezTo>
                      <a:cubicBezTo>
                        <a:pt x="9" y="2"/>
                        <a:pt x="8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69">
                  <a:extLst>
                    <a:ext uri="{FF2B5EF4-FFF2-40B4-BE49-F238E27FC236}">
                      <a16:creationId xmlns:a16="http://schemas.microsoft.com/office/drawing/2014/main" id="{08CBFE5A-6E8E-4C94-AAB3-FB315E69F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26" y="2682875"/>
                  <a:ext cx="34925" cy="65088"/>
                </a:xfrm>
                <a:custGeom>
                  <a:avLst/>
                  <a:gdLst>
                    <a:gd name="T0" fmla="*/ 4 w 11"/>
                    <a:gd name="T1" fmla="*/ 4 h 20"/>
                    <a:gd name="T2" fmla="*/ 2 w 11"/>
                    <a:gd name="T3" fmla="*/ 11 h 20"/>
                    <a:gd name="T4" fmla="*/ 0 w 11"/>
                    <a:gd name="T5" fmla="*/ 17 h 20"/>
                    <a:gd name="T6" fmla="*/ 5 w 11"/>
                    <a:gd name="T7" fmla="*/ 19 h 20"/>
                    <a:gd name="T8" fmla="*/ 8 w 11"/>
                    <a:gd name="T9" fmla="*/ 13 h 20"/>
                    <a:gd name="T10" fmla="*/ 10 w 11"/>
                    <a:gd name="T11" fmla="*/ 6 h 20"/>
                    <a:gd name="T12" fmla="*/ 4 w 11"/>
                    <a:gd name="T13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20">
                      <a:moveTo>
                        <a:pt x="4" y="4"/>
                      </a:moveTo>
                      <a:cubicBezTo>
                        <a:pt x="4" y="6"/>
                        <a:pt x="3" y="9"/>
                        <a:pt x="2" y="11"/>
                      </a:cubicBezTo>
                      <a:cubicBezTo>
                        <a:pt x="2" y="13"/>
                        <a:pt x="0" y="15"/>
                        <a:pt x="0" y="17"/>
                      </a:cubicBezTo>
                      <a:cubicBezTo>
                        <a:pt x="1" y="19"/>
                        <a:pt x="3" y="20"/>
                        <a:pt x="5" y="19"/>
                      </a:cubicBezTo>
                      <a:cubicBezTo>
                        <a:pt x="7" y="18"/>
                        <a:pt x="7" y="15"/>
                        <a:pt x="8" y="13"/>
                      </a:cubicBezTo>
                      <a:cubicBezTo>
                        <a:pt x="9" y="11"/>
                        <a:pt x="10" y="8"/>
                        <a:pt x="10" y="6"/>
                      </a:cubicBezTo>
                      <a:cubicBezTo>
                        <a:pt x="11" y="2"/>
                        <a:pt x="5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270">
                  <a:extLst>
                    <a:ext uri="{FF2B5EF4-FFF2-40B4-BE49-F238E27FC236}">
                      <a16:creationId xmlns:a16="http://schemas.microsoft.com/office/drawing/2014/main" id="{E1DBC24B-F59F-4DBB-BD30-3908DCE3E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2201" y="2679700"/>
                  <a:ext cx="42863" cy="74613"/>
                </a:xfrm>
                <a:custGeom>
                  <a:avLst/>
                  <a:gdLst>
                    <a:gd name="T0" fmla="*/ 6 w 13"/>
                    <a:gd name="T1" fmla="*/ 3 h 23"/>
                    <a:gd name="T2" fmla="*/ 3 w 13"/>
                    <a:gd name="T3" fmla="*/ 11 h 23"/>
                    <a:gd name="T4" fmla="*/ 1 w 13"/>
                    <a:gd name="T5" fmla="*/ 19 h 23"/>
                    <a:gd name="T6" fmla="*/ 5 w 13"/>
                    <a:gd name="T7" fmla="*/ 21 h 23"/>
                    <a:gd name="T8" fmla="*/ 8 w 13"/>
                    <a:gd name="T9" fmla="*/ 13 h 23"/>
                    <a:gd name="T10" fmla="*/ 12 w 13"/>
                    <a:gd name="T11" fmla="*/ 5 h 23"/>
                    <a:gd name="T12" fmla="*/ 6 w 13"/>
                    <a:gd name="T13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3">
                      <a:moveTo>
                        <a:pt x="6" y="3"/>
                      </a:moveTo>
                      <a:cubicBezTo>
                        <a:pt x="5" y="6"/>
                        <a:pt x="4" y="9"/>
                        <a:pt x="3" y="11"/>
                      </a:cubicBezTo>
                      <a:cubicBezTo>
                        <a:pt x="2" y="14"/>
                        <a:pt x="0" y="17"/>
                        <a:pt x="1" y="19"/>
                      </a:cubicBezTo>
                      <a:cubicBezTo>
                        <a:pt x="1" y="22"/>
                        <a:pt x="3" y="23"/>
                        <a:pt x="5" y="21"/>
                      </a:cubicBezTo>
                      <a:cubicBezTo>
                        <a:pt x="7" y="19"/>
                        <a:pt x="8" y="16"/>
                        <a:pt x="8" y="13"/>
                      </a:cubicBezTo>
                      <a:cubicBezTo>
                        <a:pt x="10" y="11"/>
                        <a:pt x="11" y="8"/>
                        <a:pt x="12" y="5"/>
                      </a:cubicBezTo>
                      <a:cubicBezTo>
                        <a:pt x="13" y="1"/>
                        <a:pt x="7" y="0"/>
                        <a:pt x="6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271">
                  <a:extLst>
                    <a:ext uri="{FF2B5EF4-FFF2-40B4-BE49-F238E27FC236}">
                      <a16:creationId xmlns:a16="http://schemas.microsoft.com/office/drawing/2014/main" id="{593D7006-E1FA-4CD6-BA39-74CA6C23A4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713" y="2674937"/>
                  <a:ext cx="46038" cy="79375"/>
                </a:xfrm>
                <a:custGeom>
                  <a:avLst/>
                  <a:gdLst>
                    <a:gd name="T0" fmla="*/ 7 w 14"/>
                    <a:gd name="T1" fmla="*/ 3 h 24"/>
                    <a:gd name="T2" fmla="*/ 3 w 14"/>
                    <a:gd name="T3" fmla="*/ 12 h 24"/>
                    <a:gd name="T4" fmla="*/ 0 w 14"/>
                    <a:gd name="T5" fmla="*/ 20 h 24"/>
                    <a:gd name="T6" fmla="*/ 4 w 14"/>
                    <a:gd name="T7" fmla="*/ 22 h 24"/>
                    <a:gd name="T8" fmla="*/ 8 w 14"/>
                    <a:gd name="T9" fmla="*/ 15 h 24"/>
                    <a:gd name="T10" fmla="*/ 12 w 14"/>
                    <a:gd name="T11" fmla="*/ 7 h 24"/>
                    <a:gd name="T12" fmla="*/ 7 w 14"/>
                    <a:gd name="T13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7" y="3"/>
                      </a:moveTo>
                      <a:cubicBezTo>
                        <a:pt x="5" y="6"/>
                        <a:pt x="4" y="9"/>
                        <a:pt x="3" y="12"/>
                      </a:cubicBezTo>
                      <a:cubicBezTo>
                        <a:pt x="1" y="15"/>
                        <a:pt x="0" y="17"/>
                        <a:pt x="0" y="20"/>
                      </a:cubicBezTo>
                      <a:cubicBezTo>
                        <a:pt x="0" y="23"/>
                        <a:pt x="3" y="24"/>
                        <a:pt x="4" y="22"/>
                      </a:cubicBezTo>
                      <a:cubicBezTo>
                        <a:pt x="7" y="20"/>
                        <a:pt x="7" y="17"/>
                        <a:pt x="8" y="15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3"/>
                        <a:pt x="8" y="0"/>
                        <a:pt x="7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272">
                  <a:extLst>
                    <a:ext uri="{FF2B5EF4-FFF2-40B4-BE49-F238E27FC236}">
                      <a16:creationId xmlns:a16="http://schemas.microsoft.com/office/drawing/2014/main" id="{58A1240E-3278-405D-A8AC-F6B46990F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051" y="2689225"/>
                  <a:ext cx="38100" cy="65088"/>
                </a:xfrm>
                <a:custGeom>
                  <a:avLst/>
                  <a:gdLst>
                    <a:gd name="T0" fmla="*/ 5 w 12"/>
                    <a:gd name="T1" fmla="*/ 4 h 20"/>
                    <a:gd name="T2" fmla="*/ 2 w 12"/>
                    <a:gd name="T3" fmla="*/ 11 h 20"/>
                    <a:gd name="T4" fmla="*/ 1 w 12"/>
                    <a:gd name="T5" fmla="*/ 18 h 20"/>
                    <a:gd name="T6" fmla="*/ 5 w 12"/>
                    <a:gd name="T7" fmla="*/ 19 h 20"/>
                    <a:gd name="T8" fmla="*/ 9 w 12"/>
                    <a:gd name="T9" fmla="*/ 13 h 20"/>
                    <a:gd name="T10" fmla="*/ 11 w 12"/>
                    <a:gd name="T11" fmla="*/ 5 h 20"/>
                    <a:gd name="T12" fmla="*/ 5 w 12"/>
                    <a:gd name="T13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5" y="4"/>
                      </a:moveTo>
                      <a:cubicBezTo>
                        <a:pt x="4" y="6"/>
                        <a:pt x="3" y="8"/>
                        <a:pt x="2" y="11"/>
                      </a:cubicBezTo>
                      <a:cubicBezTo>
                        <a:pt x="1" y="13"/>
                        <a:pt x="0" y="15"/>
                        <a:pt x="1" y="18"/>
                      </a:cubicBezTo>
                      <a:cubicBezTo>
                        <a:pt x="1" y="19"/>
                        <a:pt x="4" y="20"/>
                        <a:pt x="5" y="19"/>
                      </a:cubicBezTo>
                      <a:cubicBezTo>
                        <a:pt x="7" y="18"/>
                        <a:pt x="8" y="15"/>
                        <a:pt x="9" y="13"/>
                      </a:cubicBezTo>
                      <a:cubicBezTo>
                        <a:pt x="9" y="10"/>
                        <a:pt x="10" y="8"/>
                        <a:pt x="11" y="5"/>
                      </a:cubicBezTo>
                      <a:cubicBezTo>
                        <a:pt x="12" y="1"/>
                        <a:pt x="6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273">
                  <a:extLst>
                    <a:ext uri="{FF2B5EF4-FFF2-40B4-BE49-F238E27FC236}">
                      <a16:creationId xmlns:a16="http://schemas.microsoft.com/office/drawing/2014/main" id="{50161CD0-8855-46CD-8BD8-E7810CD6C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0151" y="2682875"/>
                  <a:ext cx="39688" cy="68263"/>
                </a:xfrm>
                <a:custGeom>
                  <a:avLst/>
                  <a:gdLst>
                    <a:gd name="T0" fmla="*/ 4 w 12"/>
                    <a:gd name="T1" fmla="*/ 4 h 21"/>
                    <a:gd name="T2" fmla="*/ 2 w 12"/>
                    <a:gd name="T3" fmla="*/ 11 h 21"/>
                    <a:gd name="T4" fmla="*/ 1 w 12"/>
                    <a:gd name="T5" fmla="*/ 18 h 21"/>
                    <a:gd name="T6" fmla="*/ 6 w 12"/>
                    <a:gd name="T7" fmla="*/ 20 h 21"/>
                    <a:gd name="T8" fmla="*/ 9 w 12"/>
                    <a:gd name="T9" fmla="*/ 13 h 21"/>
                    <a:gd name="T10" fmla="*/ 11 w 12"/>
                    <a:gd name="T11" fmla="*/ 6 h 21"/>
                    <a:gd name="T12" fmla="*/ 4 w 12"/>
                    <a:gd name="T13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">
                      <a:moveTo>
                        <a:pt x="4" y="4"/>
                      </a:moveTo>
                      <a:cubicBezTo>
                        <a:pt x="3" y="7"/>
                        <a:pt x="2" y="9"/>
                        <a:pt x="2" y="11"/>
                      </a:cubicBezTo>
                      <a:cubicBezTo>
                        <a:pt x="1" y="14"/>
                        <a:pt x="0" y="16"/>
                        <a:pt x="1" y="18"/>
                      </a:cubicBezTo>
                      <a:cubicBezTo>
                        <a:pt x="1" y="21"/>
                        <a:pt x="4" y="21"/>
                        <a:pt x="6" y="20"/>
                      </a:cubicBezTo>
                      <a:cubicBezTo>
                        <a:pt x="8" y="18"/>
                        <a:pt x="8" y="15"/>
                        <a:pt x="9" y="13"/>
                      </a:cubicBezTo>
                      <a:cubicBezTo>
                        <a:pt x="9" y="11"/>
                        <a:pt x="10" y="8"/>
                        <a:pt x="11" y="6"/>
                      </a:cubicBezTo>
                      <a:cubicBezTo>
                        <a:pt x="12" y="1"/>
                        <a:pt x="5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74">
                  <a:extLst>
                    <a:ext uri="{FF2B5EF4-FFF2-40B4-BE49-F238E27FC236}">
                      <a16:creationId xmlns:a16="http://schemas.microsoft.com/office/drawing/2014/main" id="{373F6BD1-DC6C-44BE-9425-BB0C06C6B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3488" y="2682875"/>
                  <a:ext cx="41275" cy="74613"/>
                </a:xfrm>
                <a:custGeom>
                  <a:avLst/>
                  <a:gdLst>
                    <a:gd name="T0" fmla="*/ 5 w 13"/>
                    <a:gd name="T1" fmla="*/ 4 h 23"/>
                    <a:gd name="T2" fmla="*/ 1 w 13"/>
                    <a:gd name="T3" fmla="*/ 17 h 23"/>
                    <a:gd name="T4" fmla="*/ 8 w 13"/>
                    <a:gd name="T5" fmla="*/ 18 h 23"/>
                    <a:gd name="T6" fmla="*/ 12 w 13"/>
                    <a:gd name="T7" fmla="*/ 5 h 23"/>
                    <a:gd name="T8" fmla="*/ 5 w 13"/>
                    <a:gd name="T9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5" y="4"/>
                      </a:moveTo>
                      <a:cubicBezTo>
                        <a:pt x="4" y="8"/>
                        <a:pt x="3" y="12"/>
                        <a:pt x="1" y="17"/>
                      </a:cubicBezTo>
                      <a:cubicBezTo>
                        <a:pt x="0" y="21"/>
                        <a:pt x="7" y="23"/>
                        <a:pt x="8" y="18"/>
                      </a:cubicBezTo>
                      <a:cubicBezTo>
                        <a:pt x="9" y="14"/>
                        <a:pt x="10" y="10"/>
                        <a:pt x="12" y="5"/>
                      </a:cubicBezTo>
                      <a:cubicBezTo>
                        <a:pt x="13" y="1"/>
                        <a:pt x="6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275">
                  <a:extLst>
                    <a:ext uri="{FF2B5EF4-FFF2-40B4-BE49-F238E27FC236}">
                      <a16:creationId xmlns:a16="http://schemas.microsoft.com/office/drawing/2014/main" id="{F164447A-698E-48C5-898B-042C880AA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238" y="2682875"/>
                  <a:ext cx="39688" cy="61913"/>
                </a:xfrm>
                <a:custGeom>
                  <a:avLst/>
                  <a:gdLst>
                    <a:gd name="T0" fmla="*/ 5 w 12"/>
                    <a:gd name="T1" fmla="*/ 4 h 19"/>
                    <a:gd name="T2" fmla="*/ 3 w 12"/>
                    <a:gd name="T3" fmla="*/ 11 h 19"/>
                    <a:gd name="T4" fmla="*/ 1 w 12"/>
                    <a:gd name="T5" fmla="*/ 17 h 19"/>
                    <a:gd name="T6" fmla="*/ 5 w 12"/>
                    <a:gd name="T7" fmla="*/ 19 h 19"/>
                    <a:gd name="T8" fmla="*/ 9 w 12"/>
                    <a:gd name="T9" fmla="*/ 13 h 19"/>
                    <a:gd name="T10" fmla="*/ 11 w 12"/>
                    <a:gd name="T11" fmla="*/ 6 h 19"/>
                    <a:gd name="T12" fmla="*/ 5 w 12"/>
                    <a:gd name="T13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9">
                      <a:moveTo>
                        <a:pt x="5" y="4"/>
                      </a:moveTo>
                      <a:cubicBezTo>
                        <a:pt x="4" y="6"/>
                        <a:pt x="4" y="9"/>
                        <a:pt x="3" y="11"/>
                      </a:cubicBezTo>
                      <a:cubicBezTo>
                        <a:pt x="2" y="13"/>
                        <a:pt x="0" y="14"/>
                        <a:pt x="1" y="17"/>
                      </a:cubicBezTo>
                      <a:cubicBezTo>
                        <a:pt x="2" y="19"/>
                        <a:pt x="3" y="19"/>
                        <a:pt x="5" y="19"/>
                      </a:cubicBezTo>
                      <a:cubicBezTo>
                        <a:pt x="7" y="18"/>
                        <a:pt x="8" y="16"/>
                        <a:pt x="9" y="13"/>
                      </a:cubicBezTo>
                      <a:cubicBezTo>
                        <a:pt x="10" y="11"/>
                        <a:pt x="11" y="8"/>
                        <a:pt x="11" y="6"/>
                      </a:cubicBezTo>
                      <a:cubicBezTo>
                        <a:pt x="12" y="1"/>
                        <a:pt x="5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276">
                  <a:extLst>
                    <a:ext uri="{FF2B5EF4-FFF2-40B4-BE49-F238E27FC236}">
                      <a16:creationId xmlns:a16="http://schemas.microsoft.com/office/drawing/2014/main" id="{1E8D8102-71D5-424C-BBAB-FE3C30759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588" y="2828925"/>
                  <a:ext cx="65088" cy="95250"/>
                </a:xfrm>
                <a:custGeom>
                  <a:avLst/>
                  <a:gdLst>
                    <a:gd name="T0" fmla="*/ 13 w 20"/>
                    <a:gd name="T1" fmla="*/ 3 h 29"/>
                    <a:gd name="T2" fmla="*/ 1 w 20"/>
                    <a:gd name="T3" fmla="*/ 23 h 29"/>
                    <a:gd name="T4" fmla="*/ 6 w 20"/>
                    <a:gd name="T5" fmla="*/ 26 h 29"/>
                    <a:gd name="T6" fmla="*/ 18 w 20"/>
                    <a:gd name="T7" fmla="*/ 6 h 29"/>
                    <a:gd name="T8" fmla="*/ 13 w 20"/>
                    <a:gd name="T9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9">
                      <a:moveTo>
                        <a:pt x="13" y="3"/>
                      </a:moveTo>
                      <a:cubicBezTo>
                        <a:pt x="9" y="9"/>
                        <a:pt x="4" y="16"/>
                        <a:pt x="1" y="23"/>
                      </a:cubicBezTo>
                      <a:cubicBezTo>
                        <a:pt x="0" y="25"/>
                        <a:pt x="4" y="29"/>
                        <a:pt x="6" y="26"/>
                      </a:cubicBezTo>
                      <a:cubicBezTo>
                        <a:pt x="11" y="20"/>
                        <a:pt x="14" y="12"/>
                        <a:pt x="18" y="6"/>
                      </a:cubicBezTo>
                      <a:cubicBezTo>
                        <a:pt x="20" y="2"/>
                        <a:pt x="15" y="0"/>
                        <a:pt x="13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277">
                  <a:extLst>
                    <a:ext uri="{FF2B5EF4-FFF2-40B4-BE49-F238E27FC236}">
                      <a16:creationId xmlns:a16="http://schemas.microsoft.com/office/drawing/2014/main" id="{F6B54EBC-B7E5-4439-AF40-43B3B37E8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926" y="2822575"/>
                  <a:ext cx="65088" cy="111125"/>
                </a:xfrm>
                <a:custGeom>
                  <a:avLst/>
                  <a:gdLst>
                    <a:gd name="T0" fmla="*/ 13 w 20"/>
                    <a:gd name="T1" fmla="*/ 3 h 34"/>
                    <a:gd name="T2" fmla="*/ 5 w 20"/>
                    <a:gd name="T3" fmla="*/ 18 h 34"/>
                    <a:gd name="T4" fmla="*/ 0 w 20"/>
                    <a:gd name="T5" fmla="*/ 31 h 34"/>
                    <a:gd name="T6" fmla="*/ 4 w 20"/>
                    <a:gd name="T7" fmla="*/ 33 h 34"/>
                    <a:gd name="T8" fmla="*/ 11 w 20"/>
                    <a:gd name="T9" fmla="*/ 20 h 34"/>
                    <a:gd name="T10" fmla="*/ 18 w 20"/>
                    <a:gd name="T11" fmla="*/ 6 h 34"/>
                    <a:gd name="T12" fmla="*/ 13 w 20"/>
                    <a:gd name="T13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34">
                      <a:moveTo>
                        <a:pt x="13" y="3"/>
                      </a:moveTo>
                      <a:cubicBezTo>
                        <a:pt x="10" y="8"/>
                        <a:pt x="7" y="13"/>
                        <a:pt x="5" y="18"/>
                      </a:cubicBezTo>
                      <a:cubicBezTo>
                        <a:pt x="3" y="22"/>
                        <a:pt x="0" y="26"/>
                        <a:pt x="0" y="31"/>
                      </a:cubicBezTo>
                      <a:cubicBezTo>
                        <a:pt x="0" y="34"/>
                        <a:pt x="3" y="34"/>
                        <a:pt x="4" y="33"/>
                      </a:cubicBezTo>
                      <a:cubicBezTo>
                        <a:pt x="8" y="30"/>
                        <a:pt x="9" y="24"/>
                        <a:pt x="11" y="20"/>
                      </a:cubicBezTo>
                      <a:cubicBezTo>
                        <a:pt x="13" y="16"/>
                        <a:pt x="15" y="11"/>
                        <a:pt x="18" y="6"/>
                      </a:cubicBezTo>
                      <a:cubicBezTo>
                        <a:pt x="20" y="3"/>
                        <a:pt x="14" y="0"/>
                        <a:pt x="13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278">
                  <a:extLst>
                    <a:ext uri="{FF2B5EF4-FFF2-40B4-BE49-F238E27FC236}">
                      <a16:creationId xmlns:a16="http://schemas.microsoft.com/office/drawing/2014/main" id="{EC07F4D8-B14C-4F40-B214-4F5915EA4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5851" y="2838450"/>
                  <a:ext cx="52388" cy="76200"/>
                </a:xfrm>
                <a:custGeom>
                  <a:avLst/>
                  <a:gdLst>
                    <a:gd name="T0" fmla="*/ 9 w 16"/>
                    <a:gd name="T1" fmla="*/ 4 h 23"/>
                    <a:gd name="T2" fmla="*/ 4 w 16"/>
                    <a:gd name="T3" fmla="*/ 12 h 23"/>
                    <a:gd name="T4" fmla="*/ 1 w 16"/>
                    <a:gd name="T5" fmla="*/ 20 h 23"/>
                    <a:gd name="T6" fmla="*/ 4 w 16"/>
                    <a:gd name="T7" fmla="*/ 22 h 23"/>
                    <a:gd name="T8" fmla="*/ 9 w 16"/>
                    <a:gd name="T9" fmla="*/ 16 h 23"/>
                    <a:gd name="T10" fmla="*/ 14 w 16"/>
                    <a:gd name="T11" fmla="*/ 7 h 23"/>
                    <a:gd name="T12" fmla="*/ 9 w 16"/>
                    <a:gd name="T13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23">
                      <a:moveTo>
                        <a:pt x="9" y="4"/>
                      </a:moveTo>
                      <a:cubicBezTo>
                        <a:pt x="7" y="7"/>
                        <a:pt x="6" y="10"/>
                        <a:pt x="4" y="12"/>
                      </a:cubicBezTo>
                      <a:cubicBezTo>
                        <a:pt x="3" y="15"/>
                        <a:pt x="0" y="17"/>
                        <a:pt x="1" y="20"/>
                      </a:cubicBezTo>
                      <a:cubicBezTo>
                        <a:pt x="1" y="22"/>
                        <a:pt x="2" y="23"/>
                        <a:pt x="4" y="22"/>
                      </a:cubicBezTo>
                      <a:cubicBezTo>
                        <a:pt x="7" y="22"/>
                        <a:pt x="8" y="18"/>
                        <a:pt x="9" y="16"/>
                      </a:cubicBezTo>
                      <a:cubicBezTo>
                        <a:pt x="11" y="13"/>
                        <a:pt x="12" y="10"/>
                        <a:pt x="14" y="7"/>
                      </a:cubicBezTo>
                      <a:cubicBezTo>
                        <a:pt x="16" y="3"/>
                        <a:pt x="10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279">
                  <a:extLst>
                    <a:ext uri="{FF2B5EF4-FFF2-40B4-BE49-F238E27FC236}">
                      <a16:creationId xmlns:a16="http://schemas.microsoft.com/office/drawing/2014/main" id="{5FDA470D-6CF7-4379-8C7F-1143EB71E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3351" y="2838450"/>
                  <a:ext cx="44450" cy="69850"/>
                </a:xfrm>
                <a:custGeom>
                  <a:avLst/>
                  <a:gdLst>
                    <a:gd name="T0" fmla="*/ 7 w 14"/>
                    <a:gd name="T1" fmla="*/ 3 h 21"/>
                    <a:gd name="T2" fmla="*/ 3 w 14"/>
                    <a:gd name="T3" fmla="*/ 11 h 21"/>
                    <a:gd name="T4" fmla="*/ 1 w 14"/>
                    <a:gd name="T5" fmla="*/ 19 h 21"/>
                    <a:gd name="T6" fmla="*/ 5 w 14"/>
                    <a:gd name="T7" fmla="*/ 20 h 21"/>
                    <a:gd name="T8" fmla="*/ 8 w 14"/>
                    <a:gd name="T9" fmla="*/ 13 h 21"/>
                    <a:gd name="T10" fmla="*/ 12 w 14"/>
                    <a:gd name="T11" fmla="*/ 6 h 21"/>
                    <a:gd name="T12" fmla="*/ 7 w 14"/>
                    <a:gd name="T13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">
                      <a:moveTo>
                        <a:pt x="7" y="3"/>
                      </a:moveTo>
                      <a:cubicBezTo>
                        <a:pt x="5" y="6"/>
                        <a:pt x="4" y="8"/>
                        <a:pt x="3" y="11"/>
                      </a:cubicBezTo>
                      <a:cubicBezTo>
                        <a:pt x="2" y="14"/>
                        <a:pt x="0" y="16"/>
                        <a:pt x="1" y="19"/>
                      </a:cubicBezTo>
                      <a:cubicBezTo>
                        <a:pt x="2" y="21"/>
                        <a:pt x="4" y="21"/>
                        <a:pt x="5" y="20"/>
                      </a:cubicBezTo>
                      <a:cubicBezTo>
                        <a:pt x="7" y="18"/>
                        <a:pt x="7" y="16"/>
                        <a:pt x="8" y="13"/>
                      </a:cubicBezTo>
                      <a:cubicBezTo>
                        <a:pt x="9" y="11"/>
                        <a:pt x="10" y="8"/>
                        <a:pt x="12" y="6"/>
                      </a:cubicBezTo>
                      <a:cubicBezTo>
                        <a:pt x="14" y="3"/>
                        <a:pt x="9" y="0"/>
                        <a:pt x="7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280">
                  <a:extLst>
                    <a:ext uri="{FF2B5EF4-FFF2-40B4-BE49-F238E27FC236}">
                      <a16:creationId xmlns:a16="http://schemas.microsoft.com/office/drawing/2014/main" id="{E7F0F5BA-789A-48CF-A718-0604936F9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8751" y="2813050"/>
                  <a:ext cx="55563" cy="117475"/>
                </a:xfrm>
                <a:custGeom>
                  <a:avLst/>
                  <a:gdLst>
                    <a:gd name="T0" fmla="*/ 9 w 17"/>
                    <a:gd name="T1" fmla="*/ 4 h 36"/>
                    <a:gd name="T2" fmla="*/ 5 w 17"/>
                    <a:gd name="T3" fmla="*/ 17 h 36"/>
                    <a:gd name="T4" fmla="*/ 0 w 17"/>
                    <a:gd name="T5" fmla="*/ 30 h 36"/>
                    <a:gd name="T6" fmla="*/ 6 w 17"/>
                    <a:gd name="T7" fmla="*/ 33 h 36"/>
                    <a:gd name="T8" fmla="*/ 11 w 17"/>
                    <a:gd name="T9" fmla="*/ 21 h 36"/>
                    <a:gd name="T10" fmla="*/ 16 w 17"/>
                    <a:gd name="T11" fmla="*/ 6 h 36"/>
                    <a:gd name="T12" fmla="*/ 9 w 17"/>
                    <a:gd name="T13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36">
                      <a:moveTo>
                        <a:pt x="9" y="4"/>
                      </a:move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3" y="21"/>
                        <a:pt x="1" y="26"/>
                        <a:pt x="0" y="30"/>
                      </a:cubicBezTo>
                      <a:cubicBezTo>
                        <a:pt x="0" y="33"/>
                        <a:pt x="3" y="36"/>
                        <a:pt x="6" y="33"/>
                      </a:cubicBezTo>
                      <a:cubicBezTo>
                        <a:pt x="8" y="29"/>
                        <a:pt x="10" y="25"/>
                        <a:pt x="11" y="21"/>
                      </a:cubicBezTo>
                      <a:cubicBezTo>
                        <a:pt x="13" y="16"/>
                        <a:pt x="14" y="11"/>
                        <a:pt x="16" y="6"/>
                      </a:cubicBezTo>
                      <a:cubicBezTo>
                        <a:pt x="17" y="2"/>
                        <a:pt x="11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281">
                  <a:extLst>
                    <a:ext uri="{FF2B5EF4-FFF2-40B4-BE49-F238E27FC236}">
                      <a16:creationId xmlns:a16="http://schemas.microsoft.com/office/drawing/2014/main" id="{E26ABE5C-9FF6-4E78-B2A7-B186FAE8C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4151" y="2835275"/>
                  <a:ext cx="49213" cy="107950"/>
                </a:xfrm>
                <a:custGeom>
                  <a:avLst/>
                  <a:gdLst>
                    <a:gd name="T0" fmla="*/ 8 w 15"/>
                    <a:gd name="T1" fmla="*/ 4 h 33"/>
                    <a:gd name="T2" fmla="*/ 5 w 15"/>
                    <a:gd name="T3" fmla="*/ 16 h 33"/>
                    <a:gd name="T4" fmla="*/ 0 w 15"/>
                    <a:gd name="T5" fmla="*/ 27 h 33"/>
                    <a:gd name="T6" fmla="*/ 6 w 15"/>
                    <a:gd name="T7" fmla="*/ 30 h 33"/>
                    <a:gd name="T8" fmla="*/ 15 w 15"/>
                    <a:gd name="T9" fmla="*/ 6 h 33"/>
                    <a:gd name="T10" fmla="*/ 8 w 15"/>
                    <a:gd name="T11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3">
                      <a:moveTo>
                        <a:pt x="8" y="4"/>
                      </a:moveTo>
                      <a:cubicBezTo>
                        <a:pt x="7" y="8"/>
                        <a:pt x="6" y="12"/>
                        <a:pt x="5" y="16"/>
                      </a:cubicBezTo>
                      <a:cubicBezTo>
                        <a:pt x="3" y="20"/>
                        <a:pt x="1" y="23"/>
                        <a:pt x="0" y="27"/>
                      </a:cubicBezTo>
                      <a:cubicBezTo>
                        <a:pt x="0" y="30"/>
                        <a:pt x="3" y="33"/>
                        <a:pt x="6" y="30"/>
                      </a:cubicBezTo>
                      <a:cubicBezTo>
                        <a:pt x="11" y="24"/>
                        <a:pt x="13" y="14"/>
                        <a:pt x="15" y="6"/>
                      </a:cubicBezTo>
                      <a:cubicBezTo>
                        <a:pt x="15" y="2"/>
                        <a:pt x="9" y="0"/>
                        <a:pt x="8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282">
                  <a:extLst>
                    <a:ext uri="{FF2B5EF4-FFF2-40B4-BE49-F238E27FC236}">
                      <a16:creationId xmlns:a16="http://schemas.microsoft.com/office/drawing/2014/main" id="{9907ADCF-BB36-43D4-A271-033B1D32D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4313" y="2874962"/>
                  <a:ext cx="42863" cy="61913"/>
                </a:xfrm>
                <a:custGeom>
                  <a:avLst/>
                  <a:gdLst>
                    <a:gd name="T0" fmla="*/ 6 w 13"/>
                    <a:gd name="T1" fmla="*/ 3 h 19"/>
                    <a:gd name="T2" fmla="*/ 3 w 13"/>
                    <a:gd name="T3" fmla="*/ 9 h 19"/>
                    <a:gd name="T4" fmla="*/ 0 w 13"/>
                    <a:gd name="T5" fmla="*/ 15 h 19"/>
                    <a:gd name="T6" fmla="*/ 4 w 13"/>
                    <a:gd name="T7" fmla="*/ 18 h 19"/>
                    <a:gd name="T8" fmla="*/ 12 w 13"/>
                    <a:gd name="T9" fmla="*/ 5 h 19"/>
                    <a:gd name="T10" fmla="*/ 6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6" y="3"/>
                      </a:moveTo>
                      <a:cubicBezTo>
                        <a:pt x="5" y="5"/>
                        <a:pt x="4" y="7"/>
                        <a:pt x="3" y="9"/>
                      </a:cubicBezTo>
                      <a:cubicBezTo>
                        <a:pt x="2" y="11"/>
                        <a:pt x="1" y="13"/>
                        <a:pt x="0" y="15"/>
                      </a:cubicBezTo>
                      <a:cubicBezTo>
                        <a:pt x="0" y="17"/>
                        <a:pt x="3" y="19"/>
                        <a:pt x="4" y="18"/>
                      </a:cubicBezTo>
                      <a:cubicBezTo>
                        <a:pt x="8" y="15"/>
                        <a:pt x="10" y="9"/>
                        <a:pt x="12" y="5"/>
                      </a:cubicBezTo>
                      <a:cubicBezTo>
                        <a:pt x="13" y="1"/>
                        <a:pt x="7" y="0"/>
                        <a:pt x="6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283">
                  <a:extLst>
                    <a:ext uri="{FF2B5EF4-FFF2-40B4-BE49-F238E27FC236}">
                      <a16:creationId xmlns:a16="http://schemas.microsoft.com/office/drawing/2014/main" id="{04FA4024-8F03-45AA-B236-4FF548F35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576" y="2408237"/>
                  <a:ext cx="44450" cy="123825"/>
                </a:xfrm>
                <a:custGeom>
                  <a:avLst/>
                  <a:gdLst>
                    <a:gd name="T0" fmla="*/ 8 w 14"/>
                    <a:gd name="T1" fmla="*/ 3 h 38"/>
                    <a:gd name="T2" fmla="*/ 0 w 14"/>
                    <a:gd name="T3" fmla="*/ 35 h 38"/>
                    <a:gd name="T4" fmla="*/ 3 w 14"/>
                    <a:gd name="T5" fmla="*/ 38 h 38"/>
                    <a:gd name="T6" fmla="*/ 3 w 14"/>
                    <a:gd name="T7" fmla="*/ 38 h 38"/>
                    <a:gd name="T8" fmla="*/ 6 w 14"/>
                    <a:gd name="T9" fmla="*/ 36 h 38"/>
                    <a:gd name="T10" fmla="*/ 6 w 14"/>
                    <a:gd name="T11" fmla="*/ 36 h 38"/>
                    <a:gd name="T12" fmla="*/ 5 w 14"/>
                    <a:gd name="T13" fmla="*/ 34 h 38"/>
                    <a:gd name="T14" fmla="*/ 7 w 14"/>
                    <a:gd name="T15" fmla="*/ 31 h 38"/>
                    <a:gd name="T16" fmla="*/ 8 w 14"/>
                    <a:gd name="T17" fmla="*/ 29 h 38"/>
                    <a:gd name="T18" fmla="*/ 10 w 14"/>
                    <a:gd name="T19" fmla="*/ 20 h 38"/>
                    <a:gd name="T20" fmla="*/ 13 w 14"/>
                    <a:gd name="T21" fmla="*/ 4 h 38"/>
                    <a:gd name="T22" fmla="*/ 8 w 14"/>
                    <a:gd name="T23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38">
                      <a:moveTo>
                        <a:pt x="8" y="3"/>
                      </a:moveTo>
                      <a:cubicBezTo>
                        <a:pt x="6" y="13"/>
                        <a:pt x="3" y="24"/>
                        <a:pt x="0" y="35"/>
                      </a:cubicBezTo>
                      <a:cubicBezTo>
                        <a:pt x="0" y="36"/>
                        <a:pt x="1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5" y="38"/>
                        <a:pt x="6" y="37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5" y="34"/>
                      </a:cubicBezTo>
                      <a:cubicBezTo>
                        <a:pt x="7" y="34"/>
                        <a:pt x="7" y="33"/>
                        <a:pt x="7" y="31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6"/>
                        <a:pt x="9" y="23"/>
                        <a:pt x="10" y="20"/>
                      </a:cubicBezTo>
                      <a:cubicBezTo>
                        <a:pt x="11" y="15"/>
                        <a:pt x="12" y="9"/>
                        <a:pt x="13" y="4"/>
                      </a:cubicBezTo>
                      <a:cubicBezTo>
                        <a:pt x="14" y="1"/>
                        <a:pt x="9" y="0"/>
                        <a:pt x="8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284">
                  <a:extLst>
                    <a:ext uri="{FF2B5EF4-FFF2-40B4-BE49-F238E27FC236}">
                      <a16:creationId xmlns:a16="http://schemas.microsoft.com/office/drawing/2014/main" id="{8901B47C-33F0-4BB9-AFD0-9CA07F588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0151" y="2362200"/>
                  <a:ext cx="65088" cy="192088"/>
                </a:xfrm>
                <a:custGeom>
                  <a:avLst/>
                  <a:gdLst>
                    <a:gd name="T0" fmla="*/ 14 w 20"/>
                    <a:gd name="T1" fmla="*/ 3 h 59"/>
                    <a:gd name="T2" fmla="*/ 1 w 20"/>
                    <a:gd name="T3" fmla="*/ 56 h 59"/>
                    <a:gd name="T4" fmla="*/ 6 w 20"/>
                    <a:gd name="T5" fmla="*/ 56 h 59"/>
                    <a:gd name="T6" fmla="*/ 19 w 20"/>
                    <a:gd name="T7" fmla="*/ 5 h 59"/>
                    <a:gd name="T8" fmla="*/ 14 w 20"/>
                    <a:gd name="T9" fmla="*/ 3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59">
                      <a:moveTo>
                        <a:pt x="14" y="3"/>
                      </a:moveTo>
                      <a:cubicBezTo>
                        <a:pt x="9" y="20"/>
                        <a:pt x="2" y="38"/>
                        <a:pt x="1" y="56"/>
                      </a:cubicBezTo>
                      <a:cubicBezTo>
                        <a:pt x="0" y="59"/>
                        <a:pt x="5" y="59"/>
                        <a:pt x="6" y="56"/>
                      </a:cubicBezTo>
                      <a:cubicBezTo>
                        <a:pt x="11" y="40"/>
                        <a:pt x="14" y="22"/>
                        <a:pt x="19" y="5"/>
                      </a:cubicBezTo>
                      <a:cubicBezTo>
                        <a:pt x="20" y="1"/>
                        <a:pt x="16" y="0"/>
                        <a:pt x="14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285">
                  <a:extLst>
                    <a:ext uri="{FF2B5EF4-FFF2-40B4-BE49-F238E27FC236}">
                      <a16:creationId xmlns:a16="http://schemas.microsoft.com/office/drawing/2014/main" id="{65426F1D-3EEF-4000-A5D2-C65EECA0C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838" y="2312987"/>
                  <a:ext cx="71438" cy="280988"/>
                </a:xfrm>
                <a:custGeom>
                  <a:avLst/>
                  <a:gdLst>
                    <a:gd name="T0" fmla="*/ 17 w 22"/>
                    <a:gd name="T1" fmla="*/ 3 h 86"/>
                    <a:gd name="T2" fmla="*/ 1 w 22"/>
                    <a:gd name="T3" fmla="*/ 81 h 86"/>
                    <a:gd name="T4" fmla="*/ 6 w 22"/>
                    <a:gd name="T5" fmla="*/ 82 h 86"/>
                    <a:gd name="T6" fmla="*/ 21 w 22"/>
                    <a:gd name="T7" fmla="*/ 4 h 86"/>
                    <a:gd name="T8" fmla="*/ 17 w 22"/>
                    <a:gd name="T9" fmla="*/ 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6">
                      <a:moveTo>
                        <a:pt x="17" y="3"/>
                      </a:moveTo>
                      <a:cubicBezTo>
                        <a:pt x="11" y="29"/>
                        <a:pt x="6" y="55"/>
                        <a:pt x="1" y="81"/>
                      </a:cubicBezTo>
                      <a:cubicBezTo>
                        <a:pt x="0" y="84"/>
                        <a:pt x="5" y="86"/>
                        <a:pt x="6" y="82"/>
                      </a:cubicBezTo>
                      <a:cubicBezTo>
                        <a:pt x="12" y="56"/>
                        <a:pt x="16" y="30"/>
                        <a:pt x="21" y="4"/>
                      </a:cubicBezTo>
                      <a:cubicBezTo>
                        <a:pt x="22" y="1"/>
                        <a:pt x="17" y="0"/>
                        <a:pt x="17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286">
                  <a:extLst>
                    <a:ext uri="{FF2B5EF4-FFF2-40B4-BE49-F238E27FC236}">
                      <a16:creationId xmlns:a16="http://schemas.microsoft.com/office/drawing/2014/main" id="{AAAA5E40-EC9D-44B1-9C08-F3EF96310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413" y="2281237"/>
                  <a:ext cx="82550" cy="331788"/>
                </a:xfrm>
                <a:custGeom>
                  <a:avLst/>
                  <a:gdLst>
                    <a:gd name="T0" fmla="*/ 20 w 25"/>
                    <a:gd name="T1" fmla="*/ 3 h 102"/>
                    <a:gd name="T2" fmla="*/ 1 w 25"/>
                    <a:gd name="T3" fmla="*/ 97 h 102"/>
                    <a:gd name="T4" fmla="*/ 7 w 25"/>
                    <a:gd name="T5" fmla="*/ 98 h 102"/>
                    <a:gd name="T6" fmla="*/ 24 w 25"/>
                    <a:gd name="T7" fmla="*/ 4 h 102"/>
                    <a:gd name="T8" fmla="*/ 20 w 25"/>
                    <a:gd name="T9" fmla="*/ 3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2">
                      <a:moveTo>
                        <a:pt x="20" y="3"/>
                      </a:moveTo>
                      <a:cubicBezTo>
                        <a:pt x="13" y="35"/>
                        <a:pt x="7" y="66"/>
                        <a:pt x="1" y="97"/>
                      </a:cubicBezTo>
                      <a:cubicBezTo>
                        <a:pt x="0" y="101"/>
                        <a:pt x="6" y="102"/>
                        <a:pt x="7" y="98"/>
                      </a:cubicBezTo>
                      <a:cubicBezTo>
                        <a:pt x="13" y="67"/>
                        <a:pt x="19" y="36"/>
                        <a:pt x="24" y="4"/>
                      </a:cubicBezTo>
                      <a:cubicBezTo>
                        <a:pt x="25" y="2"/>
                        <a:pt x="20" y="0"/>
                        <a:pt x="20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287">
                  <a:extLst>
                    <a:ext uri="{FF2B5EF4-FFF2-40B4-BE49-F238E27FC236}">
                      <a16:creationId xmlns:a16="http://schemas.microsoft.com/office/drawing/2014/main" id="{D9685D16-E866-4261-9EA2-797D5AA5A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4451" y="2244725"/>
                  <a:ext cx="74613" cy="371475"/>
                </a:xfrm>
                <a:custGeom>
                  <a:avLst/>
                  <a:gdLst>
                    <a:gd name="T0" fmla="*/ 19 w 23"/>
                    <a:gd name="T1" fmla="*/ 2 h 114"/>
                    <a:gd name="T2" fmla="*/ 1 w 23"/>
                    <a:gd name="T3" fmla="*/ 109 h 114"/>
                    <a:gd name="T4" fmla="*/ 7 w 23"/>
                    <a:gd name="T5" fmla="*/ 110 h 114"/>
                    <a:gd name="T6" fmla="*/ 23 w 23"/>
                    <a:gd name="T7" fmla="*/ 3 h 114"/>
                    <a:gd name="T8" fmla="*/ 19 w 23"/>
                    <a:gd name="T9" fmla="*/ 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4">
                      <a:moveTo>
                        <a:pt x="19" y="2"/>
                      </a:moveTo>
                      <a:cubicBezTo>
                        <a:pt x="14" y="38"/>
                        <a:pt x="7" y="73"/>
                        <a:pt x="1" y="109"/>
                      </a:cubicBezTo>
                      <a:cubicBezTo>
                        <a:pt x="0" y="113"/>
                        <a:pt x="6" y="114"/>
                        <a:pt x="7" y="110"/>
                      </a:cubicBezTo>
                      <a:cubicBezTo>
                        <a:pt x="14" y="75"/>
                        <a:pt x="19" y="39"/>
                        <a:pt x="23" y="3"/>
                      </a:cubicBezTo>
                      <a:cubicBezTo>
                        <a:pt x="23" y="0"/>
                        <a:pt x="19" y="0"/>
                        <a:pt x="19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288">
                  <a:extLst>
                    <a:ext uri="{FF2B5EF4-FFF2-40B4-BE49-F238E27FC236}">
                      <a16:creationId xmlns:a16="http://schemas.microsoft.com/office/drawing/2014/main" id="{0EFA7F5D-2FB0-44D3-89EE-B94C2945E0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176" y="2219325"/>
                  <a:ext cx="34925" cy="103188"/>
                </a:xfrm>
                <a:custGeom>
                  <a:avLst/>
                  <a:gdLst>
                    <a:gd name="T0" fmla="*/ 4 w 11"/>
                    <a:gd name="T1" fmla="*/ 4 h 32"/>
                    <a:gd name="T2" fmla="*/ 0 w 11"/>
                    <a:gd name="T3" fmla="*/ 28 h 32"/>
                    <a:gd name="T4" fmla="*/ 5 w 11"/>
                    <a:gd name="T5" fmla="*/ 29 h 32"/>
                    <a:gd name="T6" fmla="*/ 10 w 11"/>
                    <a:gd name="T7" fmla="*/ 5 h 32"/>
                    <a:gd name="T8" fmla="*/ 4 w 11"/>
                    <a:gd name="T9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32">
                      <a:moveTo>
                        <a:pt x="4" y="4"/>
                      </a:moveTo>
                      <a:cubicBezTo>
                        <a:pt x="3" y="11"/>
                        <a:pt x="0" y="20"/>
                        <a:pt x="0" y="28"/>
                      </a:cubicBezTo>
                      <a:cubicBezTo>
                        <a:pt x="0" y="30"/>
                        <a:pt x="4" y="32"/>
                        <a:pt x="5" y="29"/>
                      </a:cubicBezTo>
                      <a:cubicBezTo>
                        <a:pt x="8" y="22"/>
                        <a:pt x="9" y="13"/>
                        <a:pt x="10" y="5"/>
                      </a:cubicBezTo>
                      <a:cubicBezTo>
                        <a:pt x="11" y="1"/>
                        <a:pt x="5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289">
                  <a:extLst>
                    <a:ext uri="{FF2B5EF4-FFF2-40B4-BE49-F238E27FC236}">
                      <a16:creationId xmlns:a16="http://schemas.microsoft.com/office/drawing/2014/main" id="{472A2490-3CA9-4552-A26E-1803C0A7F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3663" y="2411412"/>
                  <a:ext cx="46038" cy="166688"/>
                </a:xfrm>
                <a:custGeom>
                  <a:avLst/>
                  <a:gdLst>
                    <a:gd name="T0" fmla="*/ 9 w 14"/>
                    <a:gd name="T1" fmla="*/ 4 h 51"/>
                    <a:gd name="T2" fmla="*/ 1 w 14"/>
                    <a:gd name="T3" fmla="*/ 46 h 51"/>
                    <a:gd name="T4" fmla="*/ 7 w 14"/>
                    <a:gd name="T5" fmla="*/ 47 h 51"/>
                    <a:gd name="T6" fmla="*/ 14 w 14"/>
                    <a:gd name="T7" fmla="*/ 5 h 51"/>
                    <a:gd name="T8" fmla="*/ 9 w 14"/>
                    <a:gd name="T9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1">
                      <a:moveTo>
                        <a:pt x="9" y="4"/>
                      </a:moveTo>
                      <a:cubicBezTo>
                        <a:pt x="6" y="18"/>
                        <a:pt x="3" y="32"/>
                        <a:pt x="1" y="46"/>
                      </a:cubicBezTo>
                      <a:cubicBezTo>
                        <a:pt x="0" y="50"/>
                        <a:pt x="6" y="51"/>
                        <a:pt x="7" y="47"/>
                      </a:cubicBezTo>
                      <a:cubicBezTo>
                        <a:pt x="10" y="33"/>
                        <a:pt x="12" y="19"/>
                        <a:pt x="14" y="5"/>
                      </a:cubicBezTo>
                      <a:cubicBezTo>
                        <a:pt x="14" y="2"/>
                        <a:pt x="9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290">
                  <a:extLst>
                    <a:ext uri="{FF2B5EF4-FFF2-40B4-BE49-F238E27FC236}">
                      <a16:creationId xmlns:a16="http://schemas.microsoft.com/office/drawing/2014/main" id="{0A7A6E93-D4B8-4A7D-9BA6-4BF240E29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451" y="2228850"/>
                  <a:ext cx="33338" cy="111125"/>
                </a:xfrm>
                <a:custGeom>
                  <a:avLst/>
                  <a:gdLst>
                    <a:gd name="T0" fmla="*/ 4 w 10"/>
                    <a:gd name="T1" fmla="*/ 4 h 34"/>
                    <a:gd name="T2" fmla="*/ 0 w 10"/>
                    <a:gd name="T3" fmla="*/ 28 h 34"/>
                    <a:gd name="T4" fmla="*/ 6 w 10"/>
                    <a:gd name="T5" fmla="*/ 30 h 34"/>
                    <a:gd name="T6" fmla="*/ 10 w 10"/>
                    <a:gd name="T7" fmla="*/ 5 h 34"/>
                    <a:gd name="T8" fmla="*/ 4 w 10"/>
                    <a:gd name="T9" fmla="*/ 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4">
                      <a:moveTo>
                        <a:pt x="4" y="4"/>
                      </a:moveTo>
                      <a:cubicBezTo>
                        <a:pt x="3" y="12"/>
                        <a:pt x="1" y="20"/>
                        <a:pt x="0" y="28"/>
                      </a:cubicBezTo>
                      <a:cubicBezTo>
                        <a:pt x="0" y="32"/>
                        <a:pt x="6" y="34"/>
                        <a:pt x="6" y="30"/>
                      </a:cubicBezTo>
                      <a:cubicBezTo>
                        <a:pt x="7" y="22"/>
                        <a:pt x="8" y="13"/>
                        <a:pt x="10" y="5"/>
                      </a:cubicBezTo>
                      <a:cubicBezTo>
                        <a:pt x="10" y="2"/>
                        <a:pt x="5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291">
                  <a:extLst>
                    <a:ext uri="{FF2B5EF4-FFF2-40B4-BE49-F238E27FC236}">
                      <a16:creationId xmlns:a16="http://schemas.microsoft.com/office/drawing/2014/main" id="{E743AA5B-8AF6-4BE2-98EC-CB312CEA6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2876" y="2420937"/>
                  <a:ext cx="28575" cy="95250"/>
                </a:xfrm>
                <a:custGeom>
                  <a:avLst/>
                  <a:gdLst>
                    <a:gd name="T0" fmla="*/ 3 w 9"/>
                    <a:gd name="T1" fmla="*/ 4 h 29"/>
                    <a:gd name="T2" fmla="*/ 0 w 9"/>
                    <a:gd name="T3" fmla="*/ 25 h 29"/>
                    <a:gd name="T4" fmla="*/ 6 w 9"/>
                    <a:gd name="T5" fmla="*/ 26 h 29"/>
                    <a:gd name="T6" fmla="*/ 9 w 9"/>
                    <a:gd name="T7" fmla="*/ 4 h 29"/>
                    <a:gd name="T8" fmla="*/ 3 w 9"/>
                    <a:gd name="T9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9">
                      <a:moveTo>
                        <a:pt x="3" y="4"/>
                      </a:moveTo>
                      <a:cubicBezTo>
                        <a:pt x="3" y="11"/>
                        <a:pt x="1" y="18"/>
                        <a:pt x="0" y="25"/>
                      </a:cubicBezTo>
                      <a:cubicBezTo>
                        <a:pt x="0" y="28"/>
                        <a:pt x="5" y="29"/>
                        <a:pt x="6" y="26"/>
                      </a:cubicBezTo>
                      <a:cubicBezTo>
                        <a:pt x="8" y="19"/>
                        <a:pt x="9" y="11"/>
                        <a:pt x="9" y="4"/>
                      </a:cubicBezTo>
                      <a:cubicBezTo>
                        <a:pt x="9" y="0"/>
                        <a:pt x="4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292">
                  <a:extLst>
                    <a:ext uri="{FF2B5EF4-FFF2-40B4-BE49-F238E27FC236}">
                      <a16:creationId xmlns:a16="http://schemas.microsoft.com/office/drawing/2014/main" id="{0DFED474-4F3E-4B70-8C69-0B1FC9CAE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7801" y="2260600"/>
                  <a:ext cx="55563" cy="231775"/>
                </a:xfrm>
                <a:custGeom>
                  <a:avLst/>
                  <a:gdLst>
                    <a:gd name="T0" fmla="*/ 12 w 17"/>
                    <a:gd name="T1" fmla="*/ 3 h 71"/>
                    <a:gd name="T2" fmla="*/ 1 w 17"/>
                    <a:gd name="T3" fmla="*/ 65 h 71"/>
                    <a:gd name="T4" fmla="*/ 7 w 17"/>
                    <a:gd name="T5" fmla="*/ 66 h 71"/>
                    <a:gd name="T6" fmla="*/ 17 w 17"/>
                    <a:gd name="T7" fmla="*/ 4 h 71"/>
                    <a:gd name="T8" fmla="*/ 12 w 17"/>
                    <a:gd name="T9" fmla="*/ 3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71">
                      <a:moveTo>
                        <a:pt x="12" y="3"/>
                      </a:moveTo>
                      <a:cubicBezTo>
                        <a:pt x="8" y="24"/>
                        <a:pt x="4" y="44"/>
                        <a:pt x="1" y="65"/>
                      </a:cubicBezTo>
                      <a:cubicBezTo>
                        <a:pt x="0" y="69"/>
                        <a:pt x="6" y="71"/>
                        <a:pt x="7" y="66"/>
                      </a:cubicBezTo>
                      <a:cubicBezTo>
                        <a:pt x="11" y="46"/>
                        <a:pt x="14" y="25"/>
                        <a:pt x="17" y="4"/>
                      </a:cubicBezTo>
                      <a:cubicBezTo>
                        <a:pt x="17" y="1"/>
                        <a:pt x="13" y="0"/>
                        <a:pt x="12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93">
                  <a:extLst>
                    <a:ext uri="{FF2B5EF4-FFF2-40B4-BE49-F238E27FC236}">
                      <a16:creationId xmlns:a16="http://schemas.microsoft.com/office/drawing/2014/main" id="{87EB1D8B-7727-444C-9400-FBDDFDEE3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7963" y="2293937"/>
                  <a:ext cx="65088" cy="266700"/>
                </a:xfrm>
                <a:custGeom>
                  <a:avLst/>
                  <a:gdLst>
                    <a:gd name="T0" fmla="*/ 14 w 20"/>
                    <a:gd name="T1" fmla="*/ 4 h 82"/>
                    <a:gd name="T2" fmla="*/ 0 w 20"/>
                    <a:gd name="T3" fmla="*/ 76 h 82"/>
                    <a:gd name="T4" fmla="*/ 7 w 20"/>
                    <a:gd name="T5" fmla="*/ 78 h 82"/>
                    <a:gd name="T6" fmla="*/ 19 w 20"/>
                    <a:gd name="T7" fmla="*/ 5 h 82"/>
                    <a:gd name="T8" fmla="*/ 14 w 20"/>
                    <a:gd name="T9" fmla="*/ 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2">
                      <a:moveTo>
                        <a:pt x="14" y="4"/>
                      </a:moveTo>
                      <a:cubicBezTo>
                        <a:pt x="9" y="28"/>
                        <a:pt x="4" y="52"/>
                        <a:pt x="0" y="76"/>
                      </a:cubicBezTo>
                      <a:cubicBezTo>
                        <a:pt x="0" y="80"/>
                        <a:pt x="6" y="82"/>
                        <a:pt x="7" y="78"/>
                      </a:cubicBezTo>
                      <a:cubicBezTo>
                        <a:pt x="13" y="54"/>
                        <a:pt x="16" y="29"/>
                        <a:pt x="19" y="5"/>
                      </a:cubicBezTo>
                      <a:cubicBezTo>
                        <a:pt x="20" y="2"/>
                        <a:pt x="14" y="0"/>
                        <a:pt x="1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94">
                  <a:extLst>
                    <a:ext uri="{FF2B5EF4-FFF2-40B4-BE49-F238E27FC236}">
                      <a16:creationId xmlns:a16="http://schemas.microsoft.com/office/drawing/2014/main" id="{D81517CB-FDD6-47ED-9299-04C0C80E0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176" y="2757487"/>
                  <a:ext cx="44450" cy="104775"/>
                </a:xfrm>
                <a:custGeom>
                  <a:avLst/>
                  <a:gdLst>
                    <a:gd name="T0" fmla="*/ 8 w 14"/>
                    <a:gd name="T1" fmla="*/ 3 h 32"/>
                    <a:gd name="T2" fmla="*/ 5 w 14"/>
                    <a:gd name="T3" fmla="*/ 15 h 32"/>
                    <a:gd name="T4" fmla="*/ 0 w 14"/>
                    <a:gd name="T5" fmla="*/ 27 h 32"/>
                    <a:gd name="T6" fmla="*/ 6 w 14"/>
                    <a:gd name="T7" fmla="*/ 29 h 32"/>
                    <a:gd name="T8" fmla="*/ 13 w 14"/>
                    <a:gd name="T9" fmla="*/ 5 h 32"/>
                    <a:gd name="T10" fmla="*/ 8 w 14"/>
                    <a:gd name="T1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32">
                      <a:moveTo>
                        <a:pt x="8" y="3"/>
                      </a:moveTo>
                      <a:cubicBezTo>
                        <a:pt x="7" y="7"/>
                        <a:pt x="6" y="12"/>
                        <a:pt x="5" y="15"/>
                      </a:cubicBezTo>
                      <a:cubicBezTo>
                        <a:pt x="3" y="19"/>
                        <a:pt x="1" y="23"/>
                        <a:pt x="0" y="27"/>
                      </a:cubicBezTo>
                      <a:cubicBezTo>
                        <a:pt x="0" y="31"/>
                        <a:pt x="4" y="32"/>
                        <a:pt x="6" y="29"/>
                      </a:cubicBezTo>
                      <a:cubicBezTo>
                        <a:pt x="10" y="22"/>
                        <a:pt x="11" y="13"/>
                        <a:pt x="13" y="5"/>
                      </a:cubicBezTo>
                      <a:cubicBezTo>
                        <a:pt x="14" y="1"/>
                        <a:pt x="9" y="0"/>
                        <a:pt x="8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95">
                  <a:extLst>
                    <a:ext uri="{FF2B5EF4-FFF2-40B4-BE49-F238E27FC236}">
                      <a16:creationId xmlns:a16="http://schemas.microsoft.com/office/drawing/2014/main" id="{A2D1C274-1876-4278-B122-10DD890C9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0976" y="2476500"/>
                  <a:ext cx="98425" cy="346075"/>
                </a:xfrm>
                <a:custGeom>
                  <a:avLst/>
                  <a:gdLst>
                    <a:gd name="T0" fmla="*/ 26 w 30"/>
                    <a:gd name="T1" fmla="*/ 3 h 106"/>
                    <a:gd name="T2" fmla="*/ 1 w 30"/>
                    <a:gd name="T3" fmla="*/ 100 h 106"/>
                    <a:gd name="T4" fmla="*/ 8 w 30"/>
                    <a:gd name="T5" fmla="*/ 102 h 106"/>
                    <a:gd name="T6" fmla="*/ 30 w 30"/>
                    <a:gd name="T7" fmla="*/ 4 h 106"/>
                    <a:gd name="T8" fmla="*/ 26 w 30"/>
                    <a:gd name="T9" fmla="*/ 3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6">
                      <a:moveTo>
                        <a:pt x="26" y="3"/>
                      </a:moveTo>
                      <a:cubicBezTo>
                        <a:pt x="18" y="35"/>
                        <a:pt x="10" y="68"/>
                        <a:pt x="1" y="100"/>
                      </a:cubicBezTo>
                      <a:cubicBezTo>
                        <a:pt x="0" y="105"/>
                        <a:pt x="7" y="106"/>
                        <a:pt x="8" y="102"/>
                      </a:cubicBezTo>
                      <a:cubicBezTo>
                        <a:pt x="16" y="70"/>
                        <a:pt x="24" y="37"/>
                        <a:pt x="30" y="4"/>
                      </a:cubicBezTo>
                      <a:cubicBezTo>
                        <a:pt x="30" y="1"/>
                        <a:pt x="26" y="0"/>
                        <a:pt x="26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96">
                  <a:extLst>
                    <a:ext uri="{FF2B5EF4-FFF2-40B4-BE49-F238E27FC236}">
                      <a16:creationId xmlns:a16="http://schemas.microsoft.com/office/drawing/2014/main" id="{F932CE12-563B-4838-A67C-F6BD1C8E9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538" y="2557462"/>
                  <a:ext cx="61913" cy="190500"/>
                </a:xfrm>
                <a:custGeom>
                  <a:avLst/>
                  <a:gdLst>
                    <a:gd name="T0" fmla="*/ 13 w 19"/>
                    <a:gd name="T1" fmla="*/ 3 h 58"/>
                    <a:gd name="T2" fmla="*/ 1 w 19"/>
                    <a:gd name="T3" fmla="*/ 53 h 58"/>
                    <a:gd name="T4" fmla="*/ 7 w 19"/>
                    <a:gd name="T5" fmla="*/ 54 h 58"/>
                    <a:gd name="T6" fmla="*/ 18 w 19"/>
                    <a:gd name="T7" fmla="*/ 4 h 58"/>
                    <a:gd name="T8" fmla="*/ 13 w 19"/>
                    <a:gd name="T9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58">
                      <a:moveTo>
                        <a:pt x="13" y="3"/>
                      </a:moveTo>
                      <a:cubicBezTo>
                        <a:pt x="9" y="20"/>
                        <a:pt x="4" y="36"/>
                        <a:pt x="1" y="53"/>
                      </a:cubicBezTo>
                      <a:cubicBezTo>
                        <a:pt x="0" y="57"/>
                        <a:pt x="6" y="58"/>
                        <a:pt x="7" y="54"/>
                      </a:cubicBezTo>
                      <a:cubicBezTo>
                        <a:pt x="13" y="38"/>
                        <a:pt x="15" y="21"/>
                        <a:pt x="18" y="4"/>
                      </a:cubicBezTo>
                      <a:cubicBezTo>
                        <a:pt x="19" y="1"/>
                        <a:pt x="14" y="0"/>
                        <a:pt x="13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97">
                  <a:extLst>
                    <a:ext uri="{FF2B5EF4-FFF2-40B4-BE49-F238E27FC236}">
                      <a16:creationId xmlns:a16="http://schemas.microsoft.com/office/drawing/2014/main" id="{96B47E13-47B8-4329-97A0-6E38D713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4138" y="2794000"/>
                  <a:ext cx="46038" cy="87313"/>
                </a:xfrm>
                <a:custGeom>
                  <a:avLst/>
                  <a:gdLst>
                    <a:gd name="T0" fmla="*/ 7 w 14"/>
                    <a:gd name="T1" fmla="*/ 4 h 27"/>
                    <a:gd name="T2" fmla="*/ 3 w 14"/>
                    <a:gd name="T3" fmla="*/ 15 h 27"/>
                    <a:gd name="T4" fmla="*/ 1 w 14"/>
                    <a:gd name="T5" fmla="*/ 25 h 27"/>
                    <a:gd name="T6" fmla="*/ 6 w 14"/>
                    <a:gd name="T7" fmla="*/ 26 h 27"/>
                    <a:gd name="T8" fmla="*/ 10 w 14"/>
                    <a:gd name="T9" fmla="*/ 16 h 27"/>
                    <a:gd name="T10" fmla="*/ 13 w 14"/>
                    <a:gd name="T11" fmla="*/ 5 h 27"/>
                    <a:gd name="T12" fmla="*/ 7 w 14"/>
                    <a:gd name="T13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7">
                      <a:moveTo>
                        <a:pt x="7" y="4"/>
                      </a:moveTo>
                      <a:cubicBezTo>
                        <a:pt x="5" y="7"/>
                        <a:pt x="4" y="11"/>
                        <a:pt x="3" y="15"/>
                      </a:cubicBezTo>
                      <a:cubicBezTo>
                        <a:pt x="2" y="18"/>
                        <a:pt x="0" y="21"/>
                        <a:pt x="1" y="25"/>
                      </a:cubicBezTo>
                      <a:cubicBezTo>
                        <a:pt x="2" y="27"/>
                        <a:pt x="4" y="27"/>
                        <a:pt x="6" y="26"/>
                      </a:cubicBezTo>
                      <a:cubicBezTo>
                        <a:pt x="8" y="23"/>
                        <a:pt x="9" y="20"/>
                        <a:pt x="10" y="16"/>
                      </a:cubicBezTo>
                      <a:cubicBezTo>
                        <a:pt x="11" y="13"/>
                        <a:pt x="12" y="9"/>
                        <a:pt x="13" y="5"/>
                      </a:cubicBezTo>
                      <a:cubicBezTo>
                        <a:pt x="14" y="1"/>
                        <a:pt x="8" y="0"/>
                        <a:pt x="7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98">
                  <a:extLst>
                    <a:ext uri="{FF2B5EF4-FFF2-40B4-BE49-F238E27FC236}">
                      <a16:creationId xmlns:a16="http://schemas.microsoft.com/office/drawing/2014/main" id="{5D5045B5-3704-4C98-9FB5-461E77692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8101" y="2813050"/>
                  <a:ext cx="42863" cy="87313"/>
                </a:xfrm>
                <a:custGeom>
                  <a:avLst/>
                  <a:gdLst>
                    <a:gd name="T0" fmla="*/ 7 w 13"/>
                    <a:gd name="T1" fmla="*/ 3 h 27"/>
                    <a:gd name="T2" fmla="*/ 3 w 13"/>
                    <a:gd name="T3" fmla="*/ 13 h 27"/>
                    <a:gd name="T4" fmla="*/ 0 w 13"/>
                    <a:gd name="T5" fmla="*/ 24 h 27"/>
                    <a:gd name="T6" fmla="*/ 6 w 13"/>
                    <a:gd name="T7" fmla="*/ 25 h 27"/>
                    <a:gd name="T8" fmla="*/ 9 w 13"/>
                    <a:gd name="T9" fmla="*/ 15 h 27"/>
                    <a:gd name="T10" fmla="*/ 12 w 13"/>
                    <a:gd name="T11" fmla="*/ 5 h 27"/>
                    <a:gd name="T12" fmla="*/ 7 w 13"/>
                    <a:gd name="T13" fmla="*/ 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7">
                      <a:moveTo>
                        <a:pt x="7" y="3"/>
                      </a:moveTo>
                      <a:cubicBezTo>
                        <a:pt x="5" y="7"/>
                        <a:pt x="4" y="10"/>
                        <a:pt x="3" y="13"/>
                      </a:cubicBezTo>
                      <a:cubicBezTo>
                        <a:pt x="2" y="16"/>
                        <a:pt x="0" y="20"/>
                        <a:pt x="0" y="24"/>
                      </a:cubicBezTo>
                      <a:cubicBezTo>
                        <a:pt x="1" y="27"/>
                        <a:pt x="4" y="27"/>
                        <a:pt x="6" y="25"/>
                      </a:cubicBezTo>
                      <a:cubicBezTo>
                        <a:pt x="8" y="22"/>
                        <a:pt x="8" y="19"/>
                        <a:pt x="9" y="15"/>
                      </a:cubicBezTo>
                      <a:cubicBezTo>
                        <a:pt x="10" y="12"/>
                        <a:pt x="11" y="9"/>
                        <a:pt x="12" y="5"/>
                      </a:cubicBezTo>
                      <a:cubicBezTo>
                        <a:pt x="13" y="2"/>
                        <a:pt x="8" y="0"/>
                        <a:pt x="7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99">
                  <a:extLst>
                    <a:ext uri="{FF2B5EF4-FFF2-40B4-BE49-F238E27FC236}">
                      <a16:creationId xmlns:a16="http://schemas.microsoft.com/office/drawing/2014/main" id="{08FC794E-09A4-4D84-BC2B-B58F8A398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888" y="2816225"/>
                  <a:ext cx="39688" cy="84138"/>
                </a:xfrm>
                <a:custGeom>
                  <a:avLst/>
                  <a:gdLst>
                    <a:gd name="T0" fmla="*/ 5 w 12"/>
                    <a:gd name="T1" fmla="*/ 4 h 26"/>
                    <a:gd name="T2" fmla="*/ 3 w 12"/>
                    <a:gd name="T3" fmla="*/ 13 h 26"/>
                    <a:gd name="T4" fmla="*/ 0 w 12"/>
                    <a:gd name="T5" fmla="*/ 22 h 26"/>
                    <a:gd name="T6" fmla="*/ 5 w 12"/>
                    <a:gd name="T7" fmla="*/ 25 h 26"/>
                    <a:gd name="T8" fmla="*/ 9 w 12"/>
                    <a:gd name="T9" fmla="*/ 16 h 26"/>
                    <a:gd name="T10" fmla="*/ 11 w 12"/>
                    <a:gd name="T11" fmla="*/ 6 h 26"/>
                    <a:gd name="T12" fmla="*/ 5 w 1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6">
                      <a:moveTo>
                        <a:pt x="5" y="4"/>
                      </a:moveTo>
                      <a:cubicBezTo>
                        <a:pt x="5" y="7"/>
                        <a:pt x="4" y="10"/>
                        <a:pt x="3" y="13"/>
                      </a:cubicBezTo>
                      <a:cubicBezTo>
                        <a:pt x="2" y="16"/>
                        <a:pt x="0" y="19"/>
                        <a:pt x="0" y="22"/>
                      </a:cubicBezTo>
                      <a:cubicBezTo>
                        <a:pt x="1" y="24"/>
                        <a:pt x="3" y="26"/>
                        <a:pt x="5" y="25"/>
                      </a:cubicBezTo>
                      <a:cubicBezTo>
                        <a:pt x="7" y="23"/>
                        <a:pt x="8" y="19"/>
                        <a:pt x="9" y="16"/>
                      </a:cubicBezTo>
                      <a:cubicBezTo>
                        <a:pt x="10" y="13"/>
                        <a:pt x="11" y="9"/>
                        <a:pt x="11" y="6"/>
                      </a:cubicBezTo>
                      <a:cubicBezTo>
                        <a:pt x="12" y="2"/>
                        <a:pt x="6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300">
                  <a:extLst>
                    <a:ext uri="{FF2B5EF4-FFF2-40B4-BE49-F238E27FC236}">
                      <a16:creationId xmlns:a16="http://schemas.microsoft.com/office/drawing/2014/main" id="{15E6A12A-95B0-40EE-A339-061971AA9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788" y="2819400"/>
                  <a:ext cx="38100" cy="71438"/>
                </a:xfrm>
                <a:custGeom>
                  <a:avLst/>
                  <a:gdLst>
                    <a:gd name="T0" fmla="*/ 5 w 12"/>
                    <a:gd name="T1" fmla="*/ 4 h 22"/>
                    <a:gd name="T2" fmla="*/ 2 w 12"/>
                    <a:gd name="T3" fmla="*/ 11 h 22"/>
                    <a:gd name="T4" fmla="*/ 0 w 12"/>
                    <a:gd name="T5" fmla="*/ 18 h 22"/>
                    <a:gd name="T6" fmla="*/ 5 w 12"/>
                    <a:gd name="T7" fmla="*/ 20 h 22"/>
                    <a:gd name="T8" fmla="*/ 8 w 12"/>
                    <a:gd name="T9" fmla="*/ 14 h 22"/>
                    <a:gd name="T10" fmla="*/ 10 w 12"/>
                    <a:gd name="T11" fmla="*/ 6 h 22"/>
                    <a:gd name="T12" fmla="*/ 5 w 12"/>
                    <a:gd name="T13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2">
                      <a:moveTo>
                        <a:pt x="5" y="4"/>
                      </a:moveTo>
                      <a:cubicBezTo>
                        <a:pt x="4" y="6"/>
                        <a:pt x="3" y="8"/>
                        <a:pt x="2" y="11"/>
                      </a:cubicBezTo>
                      <a:cubicBezTo>
                        <a:pt x="1" y="13"/>
                        <a:pt x="0" y="16"/>
                        <a:pt x="0" y="18"/>
                      </a:cubicBezTo>
                      <a:cubicBezTo>
                        <a:pt x="1" y="20"/>
                        <a:pt x="4" y="22"/>
                        <a:pt x="5" y="20"/>
                      </a:cubicBezTo>
                      <a:cubicBezTo>
                        <a:pt x="7" y="18"/>
                        <a:pt x="7" y="16"/>
                        <a:pt x="8" y="14"/>
                      </a:cubicBezTo>
                      <a:cubicBezTo>
                        <a:pt x="9" y="11"/>
                        <a:pt x="9" y="9"/>
                        <a:pt x="10" y="6"/>
                      </a:cubicBezTo>
                      <a:cubicBezTo>
                        <a:pt x="12" y="3"/>
                        <a:pt x="7" y="0"/>
                        <a:pt x="5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01">
                  <a:extLst>
                    <a:ext uri="{FF2B5EF4-FFF2-40B4-BE49-F238E27FC236}">
                      <a16:creationId xmlns:a16="http://schemas.microsoft.com/office/drawing/2014/main" id="{3E05A8AA-0FCA-4F8C-9437-024838647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7926" y="2816225"/>
                  <a:ext cx="42863" cy="68263"/>
                </a:xfrm>
                <a:custGeom>
                  <a:avLst/>
                  <a:gdLst>
                    <a:gd name="T0" fmla="*/ 7 w 13"/>
                    <a:gd name="T1" fmla="*/ 3 h 21"/>
                    <a:gd name="T2" fmla="*/ 1 w 13"/>
                    <a:gd name="T3" fmla="*/ 17 h 21"/>
                    <a:gd name="T4" fmla="*/ 6 w 13"/>
                    <a:gd name="T5" fmla="*/ 19 h 21"/>
                    <a:gd name="T6" fmla="*/ 9 w 13"/>
                    <a:gd name="T7" fmla="*/ 12 h 21"/>
                    <a:gd name="T8" fmla="*/ 12 w 13"/>
                    <a:gd name="T9" fmla="*/ 5 h 21"/>
                    <a:gd name="T10" fmla="*/ 7 w 13"/>
                    <a:gd name="T11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1">
                      <a:moveTo>
                        <a:pt x="7" y="3"/>
                      </a:moveTo>
                      <a:cubicBezTo>
                        <a:pt x="4" y="7"/>
                        <a:pt x="1" y="12"/>
                        <a:pt x="1" y="17"/>
                      </a:cubicBezTo>
                      <a:cubicBezTo>
                        <a:pt x="0" y="20"/>
                        <a:pt x="5" y="21"/>
                        <a:pt x="6" y="19"/>
                      </a:cubicBezTo>
                      <a:cubicBezTo>
                        <a:pt x="7" y="17"/>
                        <a:pt x="8" y="14"/>
                        <a:pt x="9" y="12"/>
                      </a:cubicBezTo>
                      <a:cubicBezTo>
                        <a:pt x="9" y="10"/>
                        <a:pt x="10" y="8"/>
                        <a:pt x="12" y="5"/>
                      </a:cubicBezTo>
                      <a:cubicBezTo>
                        <a:pt x="13" y="2"/>
                        <a:pt x="8" y="0"/>
                        <a:pt x="7" y="3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302">
                  <a:extLst>
                    <a:ext uri="{FF2B5EF4-FFF2-40B4-BE49-F238E27FC236}">
                      <a16:creationId xmlns:a16="http://schemas.microsoft.com/office/drawing/2014/main" id="{64A56218-A4EF-49BF-BCE1-8808BE1A0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588" y="2806700"/>
                  <a:ext cx="36513" cy="61913"/>
                </a:xfrm>
                <a:custGeom>
                  <a:avLst/>
                  <a:gdLst>
                    <a:gd name="T0" fmla="*/ 4 w 11"/>
                    <a:gd name="T1" fmla="*/ 4 h 19"/>
                    <a:gd name="T2" fmla="*/ 2 w 11"/>
                    <a:gd name="T3" fmla="*/ 10 h 19"/>
                    <a:gd name="T4" fmla="*/ 0 w 11"/>
                    <a:gd name="T5" fmla="*/ 16 h 19"/>
                    <a:gd name="T6" fmla="*/ 4 w 11"/>
                    <a:gd name="T7" fmla="*/ 18 h 19"/>
                    <a:gd name="T8" fmla="*/ 8 w 11"/>
                    <a:gd name="T9" fmla="*/ 12 h 19"/>
                    <a:gd name="T10" fmla="*/ 10 w 11"/>
                    <a:gd name="T11" fmla="*/ 5 h 19"/>
                    <a:gd name="T12" fmla="*/ 4 w 11"/>
                    <a:gd name="T13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9">
                      <a:moveTo>
                        <a:pt x="4" y="4"/>
                      </a:moveTo>
                      <a:cubicBezTo>
                        <a:pt x="4" y="6"/>
                        <a:pt x="3" y="8"/>
                        <a:pt x="2" y="10"/>
                      </a:cubicBezTo>
                      <a:cubicBezTo>
                        <a:pt x="2" y="12"/>
                        <a:pt x="0" y="14"/>
                        <a:pt x="0" y="16"/>
                      </a:cubicBezTo>
                      <a:cubicBezTo>
                        <a:pt x="0" y="18"/>
                        <a:pt x="3" y="19"/>
                        <a:pt x="4" y="18"/>
                      </a:cubicBezTo>
                      <a:cubicBezTo>
                        <a:pt x="6" y="17"/>
                        <a:pt x="7" y="14"/>
                        <a:pt x="8" y="12"/>
                      </a:cubicBezTo>
                      <a:cubicBezTo>
                        <a:pt x="9" y="10"/>
                        <a:pt x="9" y="7"/>
                        <a:pt x="10" y="5"/>
                      </a:cubicBezTo>
                      <a:cubicBezTo>
                        <a:pt x="11" y="1"/>
                        <a:pt x="5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3">
                  <a:extLst>
                    <a:ext uri="{FF2B5EF4-FFF2-40B4-BE49-F238E27FC236}">
                      <a16:creationId xmlns:a16="http://schemas.microsoft.com/office/drawing/2014/main" id="{940C1DF9-219C-4D0C-9C16-838C3FB34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313" y="2782887"/>
                  <a:ext cx="41275" cy="73025"/>
                </a:xfrm>
                <a:custGeom>
                  <a:avLst/>
                  <a:gdLst>
                    <a:gd name="T0" fmla="*/ 6 w 13"/>
                    <a:gd name="T1" fmla="*/ 4 h 22"/>
                    <a:gd name="T2" fmla="*/ 2 w 13"/>
                    <a:gd name="T3" fmla="*/ 16 h 22"/>
                    <a:gd name="T4" fmla="*/ 8 w 13"/>
                    <a:gd name="T5" fmla="*/ 18 h 22"/>
                    <a:gd name="T6" fmla="*/ 12 w 13"/>
                    <a:gd name="T7" fmla="*/ 5 h 22"/>
                    <a:gd name="T8" fmla="*/ 6 w 13"/>
                    <a:gd name="T9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6" y="4"/>
                      </a:moveTo>
                      <a:cubicBezTo>
                        <a:pt x="5" y="8"/>
                        <a:pt x="3" y="12"/>
                        <a:pt x="2" y="16"/>
                      </a:cubicBezTo>
                      <a:cubicBezTo>
                        <a:pt x="0" y="20"/>
                        <a:pt x="6" y="22"/>
                        <a:pt x="8" y="18"/>
                      </a:cubicBezTo>
                      <a:cubicBezTo>
                        <a:pt x="9" y="14"/>
                        <a:pt x="10" y="9"/>
                        <a:pt x="12" y="5"/>
                      </a:cubicBezTo>
                      <a:cubicBezTo>
                        <a:pt x="13" y="2"/>
                        <a:pt x="8" y="0"/>
                        <a:pt x="6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04">
                  <a:extLst>
                    <a:ext uri="{FF2B5EF4-FFF2-40B4-BE49-F238E27FC236}">
                      <a16:creationId xmlns:a16="http://schemas.microsoft.com/office/drawing/2014/main" id="{50947B40-C7D9-4DAD-900A-D52C0B388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151" y="2757487"/>
                  <a:ext cx="42863" cy="71438"/>
                </a:xfrm>
                <a:custGeom>
                  <a:avLst/>
                  <a:gdLst>
                    <a:gd name="T0" fmla="*/ 6 w 13"/>
                    <a:gd name="T1" fmla="*/ 4 h 22"/>
                    <a:gd name="T2" fmla="*/ 3 w 13"/>
                    <a:gd name="T3" fmla="*/ 11 h 22"/>
                    <a:gd name="T4" fmla="*/ 1 w 13"/>
                    <a:gd name="T5" fmla="*/ 18 h 22"/>
                    <a:gd name="T6" fmla="*/ 6 w 13"/>
                    <a:gd name="T7" fmla="*/ 20 h 22"/>
                    <a:gd name="T8" fmla="*/ 8 w 13"/>
                    <a:gd name="T9" fmla="*/ 13 h 22"/>
                    <a:gd name="T10" fmla="*/ 11 w 13"/>
                    <a:gd name="T11" fmla="*/ 5 h 22"/>
                    <a:gd name="T12" fmla="*/ 6 w 13"/>
                    <a:gd name="T13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2">
                      <a:moveTo>
                        <a:pt x="6" y="4"/>
                      </a:moveTo>
                      <a:cubicBezTo>
                        <a:pt x="5" y="6"/>
                        <a:pt x="4" y="8"/>
                        <a:pt x="3" y="11"/>
                      </a:cubicBezTo>
                      <a:cubicBezTo>
                        <a:pt x="2" y="13"/>
                        <a:pt x="1" y="15"/>
                        <a:pt x="1" y="18"/>
                      </a:cubicBezTo>
                      <a:cubicBezTo>
                        <a:pt x="0" y="21"/>
                        <a:pt x="4" y="22"/>
                        <a:pt x="6" y="20"/>
                      </a:cubicBezTo>
                      <a:cubicBezTo>
                        <a:pt x="7" y="18"/>
                        <a:pt x="8" y="15"/>
                        <a:pt x="8" y="13"/>
                      </a:cubicBezTo>
                      <a:cubicBezTo>
                        <a:pt x="9" y="10"/>
                        <a:pt x="10" y="8"/>
                        <a:pt x="11" y="5"/>
                      </a:cubicBezTo>
                      <a:cubicBezTo>
                        <a:pt x="13" y="2"/>
                        <a:pt x="7" y="0"/>
                        <a:pt x="6" y="4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05">
                  <a:extLst>
                    <a:ext uri="{FF2B5EF4-FFF2-40B4-BE49-F238E27FC236}">
                      <a16:creationId xmlns:a16="http://schemas.microsoft.com/office/drawing/2014/main" id="{04767BD5-E2E4-4A60-A83D-6B8CA2052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6" y="2751137"/>
                  <a:ext cx="28575" cy="38100"/>
                </a:xfrm>
                <a:custGeom>
                  <a:avLst/>
                  <a:gdLst>
                    <a:gd name="T0" fmla="*/ 6 w 9"/>
                    <a:gd name="T1" fmla="*/ 0 h 12"/>
                    <a:gd name="T2" fmla="*/ 3 w 9"/>
                    <a:gd name="T3" fmla="*/ 2 h 12"/>
                    <a:gd name="T4" fmla="*/ 1 w 9"/>
                    <a:gd name="T5" fmla="*/ 10 h 12"/>
                    <a:gd name="T6" fmla="*/ 5 w 9"/>
                    <a:gd name="T7" fmla="*/ 11 h 12"/>
                    <a:gd name="T8" fmla="*/ 7 w 9"/>
                    <a:gd name="T9" fmla="*/ 7 h 12"/>
                    <a:gd name="T10" fmla="*/ 8 w 9"/>
                    <a:gd name="T11" fmla="*/ 4 h 12"/>
                    <a:gd name="T12" fmla="*/ 6 w 9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2">
                      <a:moveTo>
                        <a:pt x="6" y="0"/>
                      </a:moveTo>
                      <a:cubicBezTo>
                        <a:pt x="5" y="0"/>
                        <a:pt x="3" y="1"/>
                        <a:pt x="3" y="2"/>
                      </a:cubicBezTo>
                      <a:cubicBezTo>
                        <a:pt x="2" y="5"/>
                        <a:pt x="0" y="7"/>
                        <a:pt x="1" y="10"/>
                      </a:cubicBezTo>
                      <a:cubicBezTo>
                        <a:pt x="1" y="12"/>
                        <a:pt x="4" y="12"/>
                        <a:pt x="5" y="11"/>
                      </a:cubicBezTo>
                      <a:cubicBezTo>
                        <a:pt x="6" y="10"/>
                        <a:pt x="7" y="9"/>
                        <a:pt x="7" y="7"/>
                      </a:cubicBezTo>
                      <a:cubicBezTo>
                        <a:pt x="7" y="6"/>
                        <a:pt x="8" y="5"/>
                        <a:pt x="8" y="4"/>
                      </a:cubicBezTo>
                      <a:cubicBezTo>
                        <a:pt x="9" y="2"/>
                        <a:pt x="8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06">
                  <a:extLst>
                    <a:ext uri="{FF2B5EF4-FFF2-40B4-BE49-F238E27FC236}">
                      <a16:creationId xmlns:a16="http://schemas.microsoft.com/office/drawing/2014/main" id="{02BF2916-54F8-47B9-9209-87B97664FD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0119" y="2201862"/>
                  <a:ext cx="630238" cy="771525"/>
                </a:xfrm>
                <a:custGeom>
                  <a:avLst/>
                  <a:gdLst>
                    <a:gd name="T0" fmla="*/ 139 w 193"/>
                    <a:gd name="T1" fmla="*/ 70 h 236"/>
                    <a:gd name="T2" fmla="*/ 153 w 193"/>
                    <a:gd name="T3" fmla="*/ 83 h 236"/>
                    <a:gd name="T4" fmla="*/ 99 w 193"/>
                    <a:gd name="T5" fmla="*/ 118 h 236"/>
                    <a:gd name="T6" fmla="*/ 85 w 193"/>
                    <a:gd name="T7" fmla="*/ 63 h 236"/>
                    <a:gd name="T8" fmla="*/ 158 w 193"/>
                    <a:gd name="T9" fmla="*/ 17 h 236"/>
                    <a:gd name="T10" fmla="*/ 170 w 193"/>
                    <a:gd name="T11" fmla="*/ 63 h 236"/>
                    <a:gd name="T12" fmla="*/ 163 w 193"/>
                    <a:gd name="T13" fmla="*/ 52 h 236"/>
                    <a:gd name="T14" fmla="*/ 56 w 193"/>
                    <a:gd name="T15" fmla="*/ 203 h 236"/>
                    <a:gd name="T16" fmla="*/ 56 w 193"/>
                    <a:gd name="T17" fmla="*/ 203 h 236"/>
                    <a:gd name="T18" fmla="*/ 26 w 193"/>
                    <a:gd name="T19" fmla="*/ 222 h 236"/>
                    <a:gd name="T20" fmla="*/ 67 w 193"/>
                    <a:gd name="T21" fmla="*/ 208 h 236"/>
                    <a:gd name="T22" fmla="*/ 172 w 193"/>
                    <a:gd name="T23" fmla="*/ 225 h 236"/>
                    <a:gd name="T24" fmla="*/ 175 w 193"/>
                    <a:gd name="T25" fmla="*/ 70 h 236"/>
                    <a:gd name="T26" fmla="*/ 190 w 193"/>
                    <a:gd name="T27" fmla="*/ 20 h 236"/>
                    <a:gd name="T28" fmla="*/ 165 w 193"/>
                    <a:gd name="T29" fmla="*/ 3 h 236"/>
                    <a:gd name="T30" fmla="*/ 121 w 193"/>
                    <a:gd name="T31" fmla="*/ 18 h 236"/>
                    <a:gd name="T32" fmla="*/ 69 w 193"/>
                    <a:gd name="T33" fmla="*/ 100 h 236"/>
                    <a:gd name="T34" fmla="*/ 73 w 193"/>
                    <a:gd name="T35" fmla="*/ 122 h 236"/>
                    <a:gd name="T36" fmla="*/ 89 w 193"/>
                    <a:gd name="T37" fmla="*/ 126 h 236"/>
                    <a:gd name="T38" fmla="*/ 136 w 193"/>
                    <a:gd name="T39" fmla="*/ 111 h 236"/>
                    <a:gd name="T40" fmla="*/ 165 w 193"/>
                    <a:gd name="T41" fmla="*/ 121 h 236"/>
                    <a:gd name="T42" fmla="*/ 97 w 193"/>
                    <a:gd name="T43" fmla="*/ 190 h 236"/>
                    <a:gd name="T44" fmla="*/ 114 w 193"/>
                    <a:gd name="T45" fmla="*/ 170 h 236"/>
                    <a:gd name="T46" fmla="*/ 118 w 193"/>
                    <a:gd name="T47" fmla="*/ 149 h 236"/>
                    <a:gd name="T48" fmla="*/ 62 w 193"/>
                    <a:gd name="T49" fmla="*/ 145 h 236"/>
                    <a:gd name="T50" fmla="*/ 1 w 193"/>
                    <a:gd name="T51" fmla="*/ 164 h 236"/>
                    <a:gd name="T52" fmla="*/ 35 w 193"/>
                    <a:gd name="T53" fmla="*/ 189 h 236"/>
                    <a:gd name="T54" fmla="*/ 168 w 193"/>
                    <a:gd name="T55" fmla="*/ 203 h 236"/>
                    <a:gd name="T56" fmla="*/ 157 w 193"/>
                    <a:gd name="T57" fmla="*/ 193 h 236"/>
                    <a:gd name="T58" fmla="*/ 171 w 193"/>
                    <a:gd name="T59" fmla="*/ 128 h 236"/>
                    <a:gd name="T60" fmla="*/ 86 w 193"/>
                    <a:gd name="T61" fmla="*/ 197 h 236"/>
                    <a:gd name="T62" fmla="*/ 56 w 193"/>
                    <a:gd name="T63" fmla="*/ 194 h 236"/>
                    <a:gd name="T64" fmla="*/ 182 w 193"/>
                    <a:gd name="T65" fmla="*/ 127 h 236"/>
                    <a:gd name="T66" fmla="*/ 151 w 193"/>
                    <a:gd name="T67" fmla="*/ 68 h 236"/>
                    <a:gd name="T68" fmla="*/ 85 w 193"/>
                    <a:gd name="T69" fmla="*/ 153 h 236"/>
                    <a:gd name="T70" fmla="*/ 110 w 193"/>
                    <a:gd name="T71" fmla="*/ 162 h 236"/>
                    <a:gd name="T72" fmla="*/ 10 w 193"/>
                    <a:gd name="T73" fmla="*/ 153 h 236"/>
                    <a:gd name="T74" fmla="*/ 84 w 193"/>
                    <a:gd name="T75" fmla="*/ 122 h 236"/>
                    <a:gd name="T76" fmla="*/ 86 w 193"/>
                    <a:gd name="T77" fmla="*/ 116 h 236"/>
                    <a:gd name="T78" fmla="*/ 179 w 193"/>
                    <a:gd name="T79" fmla="*/ 27 h 236"/>
                    <a:gd name="T80" fmla="*/ 165 w 193"/>
                    <a:gd name="T81" fmla="*/ 13 h 236"/>
                    <a:gd name="T82" fmla="*/ 155 w 193"/>
                    <a:gd name="T83" fmla="*/ 53 h 236"/>
                    <a:gd name="T84" fmla="*/ 149 w 193"/>
                    <a:gd name="T85" fmla="*/ 40 h 236"/>
                    <a:gd name="T86" fmla="*/ 141 w 193"/>
                    <a:gd name="T87" fmla="*/ 63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3" h="236">
                      <a:moveTo>
                        <a:pt x="148" y="33"/>
                      </a:moveTo>
                      <a:cubicBezTo>
                        <a:pt x="139" y="30"/>
                        <a:pt x="129" y="37"/>
                        <a:pt x="126" y="47"/>
                      </a:cubicBezTo>
                      <a:cubicBezTo>
                        <a:pt x="123" y="57"/>
                        <a:pt x="128" y="69"/>
                        <a:pt x="139" y="70"/>
                      </a:cubicBezTo>
                      <a:cubicBezTo>
                        <a:pt x="141" y="71"/>
                        <a:pt x="143" y="70"/>
                        <a:pt x="145" y="70"/>
                      </a:cubicBezTo>
                      <a:cubicBezTo>
                        <a:pt x="145" y="71"/>
                        <a:pt x="145" y="71"/>
                        <a:pt x="145" y="71"/>
                      </a:cubicBezTo>
                      <a:cubicBezTo>
                        <a:pt x="148" y="75"/>
                        <a:pt x="150" y="79"/>
                        <a:pt x="153" y="83"/>
                      </a:cubicBezTo>
                      <a:cubicBezTo>
                        <a:pt x="149" y="87"/>
                        <a:pt x="144" y="92"/>
                        <a:pt x="140" y="96"/>
                      </a:cubicBezTo>
                      <a:cubicBezTo>
                        <a:pt x="140" y="97"/>
                        <a:pt x="140" y="97"/>
                        <a:pt x="139" y="98"/>
                      </a:cubicBezTo>
                      <a:cubicBezTo>
                        <a:pt x="129" y="107"/>
                        <a:pt x="114" y="127"/>
                        <a:pt x="99" y="118"/>
                      </a:cubicBezTo>
                      <a:cubicBezTo>
                        <a:pt x="93" y="114"/>
                        <a:pt x="88" y="108"/>
                        <a:pt x="83" y="103"/>
                      </a:cubicBezTo>
                      <a:cubicBezTo>
                        <a:pt x="77" y="97"/>
                        <a:pt x="65" y="89"/>
                        <a:pt x="71" y="79"/>
                      </a:cubicBezTo>
                      <a:cubicBezTo>
                        <a:pt x="74" y="73"/>
                        <a:pt x="80" y="68"/>
                        <a:pt x="85" y="63"/>
                      </a:cubicBezTo>
                      <a:cubicBezTo>
                        <a:pt x="103" y="47"/>
                        <a:pt x="103" y="47"/>
                        <a:pt x="103" y="47"/>
                      </a:cubicBezTo>
                      <a:cubicBezTo>
                        <a:pt x="113" y="36"/>
                        <a:pt x="124" y="25"/>
                        <a:pt x="135" y="16"/>
                      </a:cubicBezTo>
                      <a:cubicBezTo>
                        <a:pt x="143" y="9"/>
                        <a:pt x="150" y="10"/>
                        <a:pt x="158" y="17"/>
                      </a:cubicBezTo>
                      <a:cubicBezTo>
                        <a:pt x="163" y="22"/>
                        <a:pt x="167" y="27"/>
                        <a:pt x="172" y="31"/>
                      </a:cubicBezTo>
                      <a:cubicBezTo>
                        <a:pt x="178" y="37"/>
                        <a:pt x="184" y="43"/>
                        <a:pt x="179" y="52"/>
                      </a:cubicBezTo>
                      <a:cubicBezTo>
                        <a:pt x="177" y="56"/>
                        <a:pt x="174" y="60"/>
                        <a:pt x="170" y="63"/>
                      </a:cubicBezTo>
                      <a:cubicBezTo>
                        <a:pt x="168" y="60"/>
                        <a:pt x="166" y="58"/>
                        <a:pt x="164" y="55"/>
                      </a:cubicBezTo>
                      <a:cubicBezTo>
                        <a:pt x="164" y="54"/>
                        <a:pt x="163" y="54"/>
                        <a:pt x="162" y="54"/>
                      </a:cubicBezTo>
                      <a:cubicBezTo>
                        <a:pt x="162" y="53"/>
                        <a:pt x="163" y="52"/>
                        <a:pt x="163" y="52"/>
                      </a:cubicBezTo>
                      <a:cubicBezTo>
                        <a:pt x="164" y="43"/>
                        <a:pt x="157" y="32"/>
                        <a:pt x="148" y="33"/>
                      </a:cubicBezTo>
                      <a:cubicBezTo>
                        <a:pt x="148" y="33"/>
                        <a:pt x="148" y="33"/>
                        <a:pt x="148" y="33"/>
                      </a:cubicBezTo>
                      <a:close/>
                      <a:moveTo>
                        <a:pt x="56" y="203"/>
                      </a:moveTo>
                      <a:cubicBezTo>
                        <a:pt x="50" y="209"/>
                        <a:pt x="41" y="221"/>
                        <a:pt x="32" y="218"/>
                      </a:cubicBezTo>
                      <a:cubicBezTo>
                        <a:pt x="20" y="212"/>
                        <a:pt x="35" y="200"/>
                        <a:pt x="41" y="194"/>
                      </a:cubicBezTo>
                      <a:cubicBezTo>
                        <a:pt x="46" y="197"/>
                        <a:pt x="51" y="200"/>
                        <a:pt x="56" y="203"/>
                      </a:cubicBezTo>
                      <a:cubicBezTo>
                        <a:pt x="56" y="203"/>
                        <a:pt x="56" y="203"/>
                        <a:pt x="56" y="203"/>
                      </a:cubicBezTo>
                      <a:close/>
                      <a:moveTo>
                        <a:pt x="35" y="189"/>
                      </a:moveTo>
                      <a:cubicBezTo>
                        <a:pt x="26" y="197"/>
                        <a:pt x="12" y="212"/>
                        <a:pt x="26" y="222"/>
                      </a:cubicBezTo>
                      <a:cubicBezTo>
                        <a:pt x="40" y="233"/>
                        <a:pt x="54" y="215"/>
                        <a:pt x="63" y="206"/>
                      </a:cubicBezTo>
                      <a:cubicBezTo>
                        <a:pt x="63" y="206"/>
                        <a:pt x="63" y="206"/>
                        <a:pt x="63" y="206"/>
                      </a:cubicBezTo>
                      <a:cubicBezTo>
                        <a:pt x="64" y="207"/>
                        <a:pt x="65" y="207"/>
                        <a:pt x="67" y="208"/>
                      </a:cubicBezTo>
                      <a:cubicBezTo>
                        <a:pt x="85" y="216"/>
                        <a:pt x="104" y="217"/>
                        <a:pt x="123" y="212"/>
                      </a:cubicBezTo>
                      <a:cubicBezTo>
                        <a:pt x="127" y="211"/>
                        <a:pt x="131" y="210"/>
                        <a:pt x="134" y="208"/>
                      </a:cubicBezTo>
                      <a:cubicBezTo>
                        <a:pt x="143" y="218"/>
                        <a:pt x="157" y="236"/>
                        <a:pt x="172" y="225"/>
                      </a:cubicBezTo>
                      <a:cubicBezTo>
                        <a:pt x="187" y="214"/>
                        <a:pt x="173" y="197"/>
                        <a:pt x="162" y="189"/>
                      </a:cubicBezTo>
                      <a:cubicBezTo>
                        <a:pt x="179" y="171"/>
                        <a:pt x="189" y="148"/>
                        <a:pt x="189" y="123"/>
                      </a:cubicBezTo>
                      <a:cubicBezTo>
                        <a:pt x="190" y="105"/>
                        <a:pt x="184" y="86"/>
                        <a:pt x="175" y="70"/>
                      </a:cubicBezTo>
                      <a:cubicBezTo>
                        <a:pt x="182" y="62"/>
                        <a:pt x="192" y="53"/>
                        <a:pt x="189" y="42"/>
                      </a:cubicBezTo>
                      <a:cubicBezTo>
                        <a:pt x="188" y="39"/>
                        <a:pt x="187" y="36"/>
                        <a:pt x="185" y="33"/>
                      </a:cubicBezTo>
                      <a:cubicBezTo>
                        <a:pt x="189" y="30"/>
                        <a:pt x="193" y="25"/>
                        <a:pt x="190" y="20"/>
                      </a:cubicBezTo>
                      <a:cubicBezTo>
                        <a:pt x="188" y="17"/>
                        <a:pt x="185" y="14"/>
                        <a:pt x="182" y="11"/>
                      </a:cubicBezTo>
                      <a:cubicBezTo>
                        <a:pt x="178" y="8"/>
                        <a:pt x="175" y="4"/>
                        <a:pt x="171" y="1"/>
                      </a:cubicBezTo>
                      <a:cubicBezTo>
                        <a:pt x="169" y="0"/>
                        <a:pt x="166" y="0"/>
                        <a:pt x="165" y="3"/>
                      </a:cubicBezTo>
                      <a:cubicBezTo>
                        <a:pt x="164" y="6"/>
                        <a:pt x="162" y="7"/>
                        <a:pt x="160" y="8"/>
                      </a:cubicBezTo>
                      <a:cubicBezTo>
                        <a:pt x="153" y="3"/>
                        <a:pt x="145" y="1"/>
                        <a:pt x="136" y="5"/>
                      </a:cubicBezTo>
                      <a:cubicBezTo>
                        <a:pt x="130" y="9"/>
                        <a:pt x="126" y="14"/>
                        <a:pt x="121" y="18"/>
                      </a:cubicBezTo>
                      <a:cubicBezTo>
                        <a:pt x="115" y="24"/>
                        <a:pt x="108" y="31"/>
                        <a:pt x="102" y="37"/>
                      </a:cubicBezTo>
                      <a:cubicBezTo>
                        <a:pt x="90" y="48"/>
                        <a:pt x="76" y="59"/>
                        <a:pt x="67" y="71"/>
                      </a:cubicBezTo>
                      <a:cubicBezTo>
                        <a:pt x="59" y="81"/>
                        <a:pt x="61" y="91"/>
                        <a:pt x="69" y="100"/>
                      </a:cubicBezTo>
                      <a:cubicBezTo>
                        <a:pt x="66" y="102"/>
                        <a:pt x="64" y="105"/>
                        <a:pt x="62" y="108"/>
                      </a:cubicBezTo>
                      <a:cubicBezTo>
                        <a:pt x="61" y="110"/>
                        <a:pt x="62" y="111"/>
                        <a:pt x="63" y="112"/>
                      </a:cubicBezTo>
                      <a:cubicBezTo>
                        <a:pt x="66" y="116"/>
                        <a:pt x="69" y="119"/>
                        <a:pt x="73" y="122"/>
                      </a:cubicBezTo>
                      <a:cubicBezTo>
                        <a:pt x="75" y="124"/>
                        <a:pt x="78" y="127"/>
                        <a:pt x="81" y="129"/>
                      </a:cubicBezTo>
                      <a:cubicBezTo>
                        <a:pt x="83" y="131"/>
                        <a:pt x="85" y="131"/>
                        <a:pt x="87" y="129"/>
                      </a:cubicBezTo>
                      <a:cubicBezTo>
                        <a:pt x="88" y="129"/>
                        <a:pt x="88" y="127"/>
                        <a:pt x="89" y="126"/>
                      </a:cubicBezTo>
                      <a:cubicBezTo>
                        <a:pt x="91" y="125"/>
                        <a:pt x="92" y="124"/>
                        <a:pt x="94" y="123"/>
                      </a:cubicBezTo>
                      <a:cubicBezTo>
                        <a:pt x="96" y="125"/>
                        <a:pt x="98" y="126"/>
                        <a:pt x="101" y="127"/>
                      </a:cubicBezTo>
                      <a:cubicBezTo>
                        <a:pt x="115" y="131"/>
                        <a:pt x="126" y="120"/>
                        <a:pt x="136" y="111"/>
                      </a:cubicBezTo>
                      <a:cubicBezTo>
                        <a:pt x="140" y="107"/>
                        <a:pt x="144" y="103"/>
                        <a:pt x="148" y="98"/>
                      </a:cubicBezTo>
                      <a:cubicBezTo>
                        <a:pt x="151" y="96"/>
                        <a:pt x="154" y="93"/>
                        <a:pt x="156" y="90"/>
                      </a:cubicBezTo>
                      <a:cubicBezTo>
                        <a:pt x="161" y="100"/>
                        <a:pt x="164" y="110"/>
                        <a:pt x="165" y="121"/>
                      </a:cubicBezTo>
                      <a:cubicBezTo>
                        <a:pt x="165" y="131"/>
                        <a:pt x="162" y="141"/>
                        <a:pt x="158" y="150"/>
                      </a:cubicBezTo>
                      <a:cubicBezTo>
                        <a:pt x="154" y="158"/>
                        <a:pt x="150" y="168"/>
                        <a:pt x="143" y="174"/>
                      </a:cubicBezTo>
                      <a:cubicBezTo>
                        <a:pt x="131" y="185"/>
                        <a:pt x="113" y="190"/>
                        <a:pt x="97" y="190"/>
                      </a:cubicBezTo>
                      <a:cubicBezTo>
                        <a:pt x="82" y="190"/>
                        <a:pt x="61" y="186"/>
                        <a:pt x="53" y="172"/>
                      </a:cubicBezTo>
                      <a:cubicBezTo>
                        <a:pt x="69" y="172"/>
                        <a:pt x="84" y="171"/>
                        <a:pt x="99" y="170"/>
                      </a:cubicBezTo>
                      <a:cubicBezTo>
                        <a:pt x="104" y="170"/>
                        <a:pt x="109" y="170"/>
                        <a:pt x="114" y="170"/>
                      </a:cubicBezTo>
                      <a:cubicBezTo>
                        <a:pt x="116" y="170"/>
                        <a:pt x="117" y="168"/>
                        <a:pt x="118" y="166"/>
                      </a:cubicBezTo>
                      <a:cubicBezTo>
                        <a:pt x="118" y="166"/>
                        <a:pt x="118" y="165"/>
                        <a:pt x="118" y="164"/>
                      </a:cubicBezTo>
                      <a:cubicBezTo>
                        <a:pt x="118" y="159"/>
                        <a:pt x="119" y="154"/>
                        <a:pt x="118" y="149"/>
                      </a:cubicBezTo>
                      <a:cubicBezTo>
                        <a:pt x="118" y="147"/>
                        <a:pt x="116" y="146"/>
                        <a:pt x="115" y="146"/>
                      </a:cubicBezTo>
                      <a:cubicBezTo>
                        <a:pt x="108" y="144"/>
                        <a:pt x="99" y="145"/>
                        <a:pt x="91" y="145"/>
                      </a:cubicBezTo>
                      <a:cubicBezTo>
                        <a:pt x="81" y="145"/>
                        <a:pt x="72" y="145"/>
                        <a:pt x="62" y="145"/>
                      </a:cubicBezTo>
                      <a:cubicBezTo>
                        <a:pt x="43" y="145"/>
                        <a:pt x="24" y="145"/>
                        <a:pt x="6" y="145"/>
                      </a:cubicBezTo>
                      <a:cubicBezTo>
                        <a:pt x="4" y="145"/>
                        <a:pt x="2" y="147"/>
                        <a:pt x="2" y="149"/>
                      </a:cubicBezTo>
                      <a:cubicBezTo>
                        <a:pt x="2" y="154"/>
                        <a:pt x="2" y="159"/>
                        <a:pt x="1" y="164"/>
                      </a:cubicBezTo>
                      <a:cubicBezTo>
                        <a:pt x="0" y="167"/>
                        <a:pt x="2" y="169"/>
                        <a:pt x="4" y="169"/>
                      </a:cubicBezTo>
                      <a:cubicBezTo>
                        <a:pt x="10" y="170"/>
                        <a:pt x="16" y="170"/>
                        <a:pt x="22" y="170"/>
                      </a:cubicBezTo>
                      <a:cubicBezTo>
                        <a:pt x="25" y="177"/>
                        <a:pt x="30" y="183"/>
                        <a:pt x="35" y="189"/>
                      </a:cubicBezTo>
                      <a:cubicBezTo>
                        <a:pt x="35" y="189"/>
                        <a:pt x="35" y="189"/>
                        <a:pt x="35" y="189"/>
                      </a:cubicBezTo>
                      <a:close/>
                      <a:moveTo>
                        <a:pt x="157" y="193"/>
                      </a:moveTo>
                      <a:cubicBezTo>
                        <a:pt x="161" y="196"/>
                        <a:pt x="165" y="199"/>
                        <a:pt x="168" y="203"/>
                      </a:cubicBezTo>
                      <a:cubicBezTo>
                        <a:pt x="172" y="209"/>
                        <a:pt x="173" y="221"/>
                        <a:pt x="163" y="221"/>
                      </a:cubicBezTo>
                      <a:cubicBezTo>
                        <a:pt x="154" y="222"/>
                        <a:pt x="147" y="212"/>
                        <a:pt x="141" y="205"/>
                      </a:cubicBezTo>
                      <a:cubicBezTo>
                        <a:pt x="147" y="201"/>
                        <a:pt x="152" y="198"/>
                        <a:pt x="157" y="193"/>
                      </a:cubicBezTo>
                      <a:cubicBezTo>
                        <a:pt x="157" y="193"/>
                        <a:pt x="157" y="193"/>
                        <a:pt x="157" y="193"/>
                      </a:cubicBezTo>
                      <a:close/>
                      <a:moveTo>
                        <a:pt x="151" y="68"/>
                      </a:moveTo>
                      <a:cubicBezTo>
                        <a:pt x="163" y="85"/>
                        <a:pt x="173" y="107"/>
                        <a:pt x="171" y="128"/>
                      </a:cubicBezTo>
                      <a:cubicBezTo>
                        <a:pt x="170" y="139"/>
                        <a:pt x="166" y="150"/>
                        <a:pt x="161" y="160"/>
                      </a:cubicBezTo>
                      <a:cubicBezTo>
                        <a:pt x="157" y="169"/>
                        <a:pt x="152" y="176"/>
                        <a:pt x="144" y="182"/>
                      </a:cubicBezTo>
                      <a:cubicBezTo>
                        <a:pt x="128" y="194"/>
                        <a:pt x="106" y="199"/>
                        <a:pt x="86" y="197"/>
                      </a:cubicBezTo>
                      <a:cubicBezTo>
                        <a:pt x="70" y="195"/>
                        <a:pt x="51" y="188"/>
                        <a:pt x="45" y="171"/>
                      </a:cubicBezTo>
                      <a:cubicBezTo>
                        <a:pt x="40" y="171"/>
                        <a:pt x="36" y="171"/>
                        <a:pt x="31" y="171"/>
                      </a:cubicBezTo>
                      <a:cubicBezTo>
                        <a:pt x="36" y="181"/>
                        <a:pt x="47" y="188"/>
                        <a:pt x="56" y="194"/>
                      </a:cubicBezTo>
                      <a:cubicBezTo>
                        <a:pt x="67" y="200"/>
                        <a:pt x="78" y="205"/>
                        <a:pt x="90" y="207"/>
                      </a:cubicBezTo>
                      <a:cubicBezTo>
                        <a:pt x="111" y="210"/>
                        <a:pt x="133" y="204"/>
                        <a:pt x="150" y="191"/>
                      </a:cubicBezTo>
                      <a:cubicBezTo>
                        <a:pt x="168" y="176"/>
                        <a:pt x="181" y="151"/>
                        <a:pt x="182" y="127"/>
                      </a:cubicBezTo>
                      <a:cubicBezTo>
                        <a:pt x="184" y="103"/>
                        <a:pt x="174" y="79"/>
                        <a:pt x="160" y="60"/>
                      </a:cubicBezTo>
                      <a:cubicBezTo>
                        <a:pt x="158" y="64"/>
                        <a:pt x="155" y="67"/>
                        <a:pt x="151" y="68"/>
                      </a:cubicBezTo>
                      <a:cubicBezTo>
                        <a:pt x="151" y="68"/>
                        <a:pt x="151" y="68"/>
                        <a:pt x="151" y="68"/>
                      </a:cubicBezTo>
                      <a:close/>
                      <a:moveTo>
                        <a:pt x="10" y="153"/>
                      </a:moveTo>
                      <a:cubicBezTo>
                        <a:pt x="26" y="153"/>
                        <a:pt x="43" y="153"/>
                        <a:pt x="59" y="153"/>
                      </a:cubicBezTo>
                      <a:cubicBezTo>
                        <a:pt x="68" y="153"/>
                        <a:pt x="76" y="153"/>
                        <a:pt x="85" y="153"/>
                      </a:cubicBezTo>
                      <a:cubicBezTo>
                        <a:pt x="89" y="153"/>
                        <a:pt x="94" y="153"/>
                        <a:pt x="98" y="153"/>
                      </a:cubicBezTo>
                      <a:cubicBezTo>
                        <a:pt x="102" y="153"/>
                        <a:pt x="106" y="153"/>
                        <a:pt x="110" y="153"/>
                      </a:cubicBezTo>
                      <a:cubicBezTo>
                        <a:pt x="110" y="156"/>
                        <a:pt x="110" y="159"/>
                        <a:pt x="110" y="162"/>
                      </a:cubicBezTo>
                      <a:cubicBezTo>
                        <a:pt x="76" y="164"/>
                        <a:pt x="43" y="165"/>
                        <a:pt x="9" y="162"/>
                      </a:cubicBezTo>
                      <a:cubicBezTo>
                        <a:pt x="10" y="159"/>
                        <a:pt x="10" y="156"/>
                        <a:pt x="10" y="153"/>
                      </a:cubicBezTo>
                      <a:cubicBezTo>
                        <a:pt x="10" y="153"/>
                        <a:pt x="10" y="153"/>
                        <a:pt x="10" y="153"/>
                      </a:cubicBezTo>
                      <a:close/>
                      <a:moveTo>
                        <a:pt x="74" y="104"/>
                      </a:moveTo>
                      <a:cubicBezTo>
                        <a:pt x="72" y="106"/>
                        <a:pt x="70" y="107"/>
                        <a:pt x="69" y="109"/>
                      </a:cubicBezTo>
                      <a:cubicBezTo>
                        <a:pt x="74" y="113"/>
                        <a:pt x="78" y="118"/>
                        <a:pt x="84" y="122"/>
                      </a:cubicBezTo>
                      <a:cubicBezTo>
                        <a:pt x="84" y="121"/>
                        <a:pt x="86" y="119"/>
                        <a:pt x="86" y="119"/>
                      </a:cubicBezTo>
                      <a:cubicBezTo>
                        <a:pt x="87" y="118"/>
                        <a:pt x="87" y="118"/>
                        <a:pt x="87" y="118"/>
                      </a:cubicBezTo>
                      <a:cubicBezTo>
                        <a:pt x="87" y="117"/>
                        <a:pt x="86" y="117"/>
                        <a:pt x="86" y="116"/>
                      </a:cubicBezTo>
                      <a:cubicBezTo>
                        <a:pt x="82" y="112"/>
                        <a:pt x="78" y="108"/>
                        <a:pt x="74" y="104"/>
                      </a:cubicBezTo>
                      <a:cubicBezTo>
                        <a:pt x="74" y="104"/>
                        <a:pt x="74" y="104"/>
                        <a:pt x="74" y="104"/>
                      </a:cubicBezTo>
                      <a:close/>
                      <a:moveTo>
                        <a:pt x="179" y="27"/>
                      </a:moveTo>
                      <a:cubicBezTo>
                        <a:pt x="181" y="26"/>
                        <a:pt x="182" y="25"/>
                        <a:pt x="183" y="23"/>
                      </a:cubicBezTo>
                      <a:cubicBezTo>
                        <a:pt x="179" y="18"/>
                        <a:pt x="174" y="14"/>
                        <a:pt x="169" y="9"/>
                      </a:cubicBezTo>
                      <a:cubicBezTo>
                        <a:pt x="168" y="11"/>
                        <a:pt x="166" y="12"/>
                        <a:pt x="165" y="13"/>
                      </a:cubicBezTo>
                      <a:cubicBezTo>
                        <a:pt x="170" y="18"/>
                        <a:pt x="175" y="22"/>
                        <a:pt x="179" y="27"/>
                      </a:cubicBezTo>
                      <a:cubicBezTo>
                        <a:pt x="179" y="27"/>
                        <a:pt x="179" y="27"/>
                        <a:pt x="179" y="27"/>
                      </a:cubicBezTo>
                      <a:close/>
                      <a:moveTo>
                        <a:pt x="155" y="53"/>
                      </a:moveTo>
                      <a:cubicBezTo>
                        <a:pt x="156" y="50"/>
                        <a:pt x="156" y="46"/>
                        <a:pt x="154" y="43"/>
                      </a:cubicBezTo>
                      <a:cubicBezTo>
                        <a:pt x="153" y="41"/>
                        <a:pt x="151" y="41"/>
                        <a:pt x="150" y="41"/>
                      </a:cubicBezTo>
                      <a:cubicBezTo>
                        <a:pt x="150" y="41"/>
                        <a:pt x="149" y="40"/>
                        <a:pt x="149" y="40"/>
                      </a:cubicBezTo>
                      <a:cubicBezTo>
                        <a:pt x="148" y="40"/>
                        <a:pt x="147" y="40"/>
                        <a:pt x="145" y="41"/>
                      </a:cubicBezTo>
                      <a:cubicBezTo>
                        <a:pt x="144" y="41"/>
                        <a:pt x="143" y="40"/>
                        <a:pt x="142" y="39"/>
                      </a:cubicBezTo>
                      <a:cubicBezTo>
                        <a:pt x="131" y="40"/>
                        <a:pt x="127" y="62"/>
                        <a:pt x="141" y="63"/>
                      </a:cubicBezTo>
                      <a:cubicBezTo>
                        <a:pt x="148" y="63"/>
                        <a:pt x="154" y="59"/>
                        <a:pt x="155" y="53"/>
                      </a:cubicBezTo>
                      <a:close/>
                    </a:path>
                  </a:pathLst>
                </a:custGeom>
                <a:solidFill>
                  <a:srgbClr val="2B2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5384554-8A0D-43F0-AEB2-537A16237B4E}"/>
                  </a:ext>
                </a:extLst>
              </p:cNvPr>
              <p:cNvGrpSpPr/>
              <p:nvPr/>
            </p:nvGrpSpPr>
            <p:grpSpPr>
              <a:xfrm>
                <a:off x="970570" y="2994124"/>
                <a:ext cx="398713" cy="647632"/>
                <a:chOff x="8907562" y="4649084"/>
                <a:chExt cx="398713" cy="647632"/>
              </a:xfrm>
            </p:grpSpPr>
            <p:sp>
              <p:nvSpPr>
                <p:cNvPr id="68" name="Freeform 343">
                  <a:extLst>
                    <a:ext uri="{FF2B5EF4-FFF2-40B4-BE49-F238E27FC236}">
                      <a16:creationId xmlns:a16="http://schemas.microsoft.com/office/drawing/2014/main" id="{D21F061E-6554-4D99-B113-328E1C493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6689" y="4706359"/>
                  <a:ext cx="52868" cy="79302"/>
                </a:xfrm>
                <a:custGeom>
                  <a:avLst/>
                  <a:gdLst>
                    <a:gd name="T0" fmla="*/ 3 w 6"/>
                    <a:gd name="T1" fmla="*/ 2 h 9"/>
                    <a:gd name="T2" fmla="*/ 1 w 6"/>
                    <a:gd name="T3" fmla="*/ 4 h 9"/>
                    <a:gd name="T4" fmla="*/ 0 w 6"/>
                    <a:gd name="T5" fmla="*/ 7 h 9"/>
                    <a:gd name="T6" fmla="*/ 1 w 6"/>
                    <a:gd name="T7" fmla="*/ 8 h 9"/>
                    <a:gd name="T8" fmla="*/ 3 w 6"/>
                    <a:gd name="T9" fmla="*/ 6 h 9"/>
                    <a:gd name="T10" fmla="*/ 5 w 6"/>
                    <a:gd name="T11" fmla="*/ 3 h 9"/>
                    <a:gd name="T12" fmla="*/ 3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3" y="2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9"/>
                        <a:pt x="1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4" y="5"/>
                        <a:pt x="5" y="4"/>
                        <a:pt x="5" y="3"/>
                      </a:cubicBezTo>
                      <a:cubicBezTo>
                        <a:pt x="6" y="1"/>
                        <a:pt x="4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344">
                  <a:extLst>
                    <a:ext uri="{FF2B5EF4-FFF2-40B4-BE49-F238E27FC236}">
                      <a16:creationId xmlns:a16="http://schemas.microsoft.com/office/drawing/2014/main" id="{B96C2A49-8C96-49AF-BCD3-29E9D94E2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35" y="4706359"/>
                  <a:ext cx="66086" cy="88113"/>
                </a:xfrm>
                <a:custGeom>
                  <a:avLst/>
                  <a:gdLst>
                    <a:gd name="T0" fmla="*/ 4 w 7"/>
                    <a:gd name="T1" fmla="*/ 1 h 10"/>
                    <a:gd name="T2" fmla="*/ 2 w 7"/>
                    <a:gd name="T3" fmla="*/ 5 h 10"/>
                    <a:gd name="T4" fmla="*/ 0 w 7"/>
                    <a:gd name="T5" fmla="*/ 9 h 10"/>
                    <a:gd name="T6" fmla="*/ 1 w 7"/>
                    <a:gd name="T7" fmla="*/ 10 h 10"/>
                    <a:gd name="T8" fmla="*/ 4 w 7"/>
                    <a:gd name="T9" fmla="*/ 7 h 10"/>
                    <a:gd name="T10" fmla="*/ 6 w 7"/>
                    <a:gd name="T11" fmla="*/ 3 h 10"/>
                    <a:gd name="T12" fmla="*/ 4 w 7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4" y="1"/>
                      </a:moveTo>
                      <a:cubicBezTo>
                        <a:pt x="3" y="3"/>
                        <a:pt x="2" y="4"/>
                        <a:pt x="2" y="5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9"/>
                        <a:pt x="3" y="8"/>
                        <a:pt x="4" y="7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345">
                  <a:extLst>
                    <a:ext uri="{FF2B5EF4-FFF2-40B4-BE49-F238E27FC236}">
                      <a16:creationId xmlns:a16="http://schemas.microsoft.com/office/drawing/2014/main" id="{D64978E0-7801-41C5-8293-891C6B0E0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81584" y="4706359"/>
                  <a:ext cx="61679" cy="88113"/>
                </a:xfrm>
                <a:custGeom>
                  <a:avLst/>
                  <a:gdLst>
                    <a:gd name="T0" fmla="*/ 5 w 7"/>
                    <a:gd name="T1" fmla="*/ 2 h 10"/>
                    <a:gd name="T2" fmla="*/ 2 w 7"/>
                    <a:gd name="T3" fmla="*/ 5 h 10"/>
                    <a:gd name="T4" fmla="*/ 1 w 7"/>
                    <a:gd name="T5" fmla="*/ 9 h 10"/>
                    <a:gd name="T6" fmla="*/ 2 w 7"/>
                    <a:gd name="T7" fmla="*/ 10 h 10"/>
                    <a:gd name="T8" fmla="*/ 4 w 7"/>
                    <a:gd name="T9" fmla="*/ 7 h 10"/>
                    <a:gd name="T10" fmla="*/ 7 w 7"/>
                    <a:gd name="T11" fmla="*/ 3 h 10"/>
                    <a:gd name="T12" fmla="*/ 5 w 7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5" y="2"/>
                      </a:moveTo>
                      <a:cubicBezTo>
                        <a:pt x="4" y="3"/>
                        <a:pt x="3" y="4"/>
                        <a:pt x="2" y="5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10"/>
                        <a:pt x="2" y="10"/>
                      </a:cubicBezTo>
                      <a:cubicBezTo>
                        <a:pt x="3" y="9"/>
                        <a:pt x="4" y="8"/>
                        <a:pt x="4" y="7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7" y="1"/>
                        <a:pt x="5" y="0"/>
                        <a:pt x="5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346">
                  <a:extLst>
                    <a:ext uri="{FF2B5EF4-FFF2-40B4-BE49-F238E27FC236}">
                      <a16:creationId xmlns:a16="http://schemas.microsoft.com/office/drawing/2014/main" id="{77736D0B-2522-46AE-95D7-7D0A233F2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5641" y="4706359"/>
                  <a:ext cx="61679" cy="88113"/>
                </a:xfrm>
                <a:custGeom>
                  <a:avLst/>
                  <a:gdLst>
                    <a:gd name="T0" fmla="*/ 4 w 7"/>
                    <a:gd name="T1" fmla="*/ 2 h 10"/>
                    <a:gd name="T2" fmla="*/ 2 w 7"/>
                    <a:gd name="T3" fmla="*/ 5 h 10"/>
                    <a:gd name="T4" fmla="*/ 0 w 7"/>
                    <a:gd name="T5" fmla="*/ 8 h 10"/>
                    <a:gd name="T6" fmla="*/ 2 w 7"/>
                    <a:gd name="T7" fmla="*/ 9 h 10"/>
                    <a:gd name="T8" fmla="*/ 4 w 7"/>
                    <a:gd name="T9" fmla="*/ 6 h 10"/>
                    <a:gd name="T10" fmla="*/ 6 w 7"/>
                    <a:gd name="T11" fmla="*/ 3 h 10"/>
                    <a:gd name="T12" fmla="*/ 4 w 7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4" y="2"/>
                      </a:moveTo>
                      <a:cubicBezTo>
                        <a:pt x="3" y="3"/>
                        <a:pt x="3" y="4"/>
                        <a:pt x="2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ubicBezTo>
                        <a:pt x="3" y="9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347">
                  <a:extLst>
                    <a:ext uri="{FF2B5EF4-FFF2-40B4-BE49-F238E27FC236}">
                      <a16:creationId xmlns:a16="http://schemas.microsoft.com/office/drawing/2014/main" id="{2A274E01-1A6B-42D3-B643-8A3C9E86E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9698" y="4706359"/>
                  <a:ext cx="52868" cy="88113"/>
                </a:xfrm>
                <a:custGeom>
                  <a:avLst/>
                  <a:gdLst>
                    <a:gd name="T0" fmla="*/ 3 w 6"/>
                    <a:gd name="T1" fmla="*/ 1 h 10"/>
                    <a:gd name="T2" fmla="*/ 1 w 6"/>
                    <a:gd name="T3" fmla="*/ 5 h 10"/>
                    <a:gd name="T4" fmla="*/ 0 w 6"/>
                    <a:gd name="T5" fmla="*/ 9 h 10"/>
                    <a:gd name="T6" fmla="*/ 2 w 6"/>
                    <a:gd name="T7" fmla="*/ 9 h 10"/>
                    <a:gd name="T8" fmla="*/ 4 w 6"/>
                    <a:gd name="T9" fmla="*/ 6 h 10"/>
                    <a:gd name="T10" fmla="*/ 5 w 6"/>
                    <a:gd name="T11" fmla="*/ 3 h 10"/>
                    <a:gd name="T12" fmla="*/ 3 w 6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0">
                      <a:moveTo>
                        <a:pt x="3" y="1"/>
                      </a:move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1" y="6"/>
                        <a:pt x="0" y="7"/>
                        <a:pt x="0" y="9"/>
                      </a:cubicBezTo>
                      <a:cubicBezTo>
                        <a:pt x="0" y="10"/>
                        <a:pt x="1" y="10"/>
                        <a:pt x="2" y="9"/>
                      </a:cubicBezTo>
                      <a:cubicBezTo>
                        <a:pt x="3" y="9"/>
                        <a:pt x="3" y="7"/>
                        <a:pt x="4" y="6"/>
                      </a:cubicBezTo>
                      <a:cubicBezTo>
                        <a:pt x="4" y="5"/>
                        <a:pt x="5" y="4"/>
                        <a:pt x="5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348">
                  <a:extLst>
                    <a:ext uri="{FF2B5EF4-FFF2-40B4-BE49-F238E27FC236}">
                      <a16:creationId xmlns:a16="http://schemas.microsoft.com/office/drawing/2014/main" id="{ED7E4AB9-1212-44AB-B241-5B7972990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6132" y="4741605"/>
                  <a:ext cx="39652" cy="44057"/>
                </a:xfrm>
                <a:custGeom>
                  <a:avLst/>
                  <a:gdLst>
                    <a:gd name="T0" fmla="*/ 1 w 4"/>
                    <a:gd name="T1" fmla="*/ 2 h 5"/>
                    <a:gd name="T2" fmla="*/ 1 w 4"/>
                    <a:gd name="T3" fmla="*/ 4 h 5"/>
                    <a:gd name="T4" fmla="*/ 2 w 4"/>
                    <a:gd name="T5" fmla="*/ 5 h 5"/>
                    <a:gd name="T6" fmla="*/ 3 w 4"/>
                    <a:gd name="T7" fmla="*/ 2 h 5"/>
                    <a:gd name="T8" fmla="*/ 1 w 4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1" y="2"/>
                      </a:moveTo>
                      <a:cubicBezTo>
                        <a:pt x="1" y="2"/>
                        <a:pt x="1" y="3"/>
                        <a:pt x="1" y="4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4" y="1"/>
                        <a:pt x="2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349">
                  <a:extLst>
                    <a:ext uri="{FF2B5EF4-FFF2-40B4-BE49-F238E27FC236}">
                      <a16:creationId xmlns:a16="http://schemas.microsoft.com/office/drawing/2014/main" id="{7D4F6AE9-4DB7-4306-8EBB-7D96EA7EE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35" y="4860556"/>
                  <a:ext cx="39652" cy="44057"/>
                </a:xfrm>
                <a:custGeom>
                  <a:avLst/>
                  <a:gdLst>
                    <a:gd name="T0" fmla="*/ 1 w 4"/>
                    <a:gd name="T1" fmla="*/ 2 h 5"/>
                    <a:gd name="T2" fmla="*/ 0 w 4"/>
                    <a:gd name="T3" fmla="*/ 3 h 5"/>
                    <a:gd name="T4" fmla="*/ 0 w 4"/>
                    <a:gd name="T5" fmla="*/ 5 h 5"/>
                    <a:gd name="T6" fmla="*/ 2 w 4"/>
                    <a:gd name="T7" fmla="*/ 5 h 5"/>
                    <a:gd name="T8" fmla="*/ 3 w 4"/>
                    <a:gd name="T9" fmla="*/ 3 h 5"/>
                    <a:gd name="T10" fmla="*/ 1 w 4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1" y="2"/>
                      </a:moveTo>
                      <a:cubicBezTo>
                        <a:pt x="1" y="2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5"/>
                        <a:pt x="1" y="5"/>
                        <a:pt x="2" y="5"/>
                      </a:cubicBezTo>
                      <a:cubicBezTo>
                        <a:pt x="2" y="4"/>
                        <a:pt x="2" y="3"/>
                        <a:pt x="3" y="3"/>
                      </a:cubicBezTo>
                      <a:cubicBezTo>
                        <a:pt x="4" y="1"/>
                        <a:pt x="2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350">
                  <a:extLst>
                    <a:ext uri="{FF2B5EF4-FFF2-40B4-BE49-F238E27FC236}">
                      <a16:creationId xmlns:a16="http://schemas.microsoft.com/office/drawing/2014/main" id="{9A57A30D-BC7C-4905-B365-BE7E58B6D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9557" y="4860556"/>
                  <a:ext cx="48464" cy="61679"/>
                </a:xfrm>
                <a:custGeom>
                  <a:avLst/>
                  <a:gdLst>
                    <a:gd name="T0" fmla="*/ 3 w 5"/>
                    <a:gd name="T1" fmla="*/ 1 h 7"/>
                    <a:gd name="T2" fmla="*/ 1 w 5"/>
                    <a:gd name="T3" fmla="*/ 4 h 7"/>
                    <a:gd name="T4" fmla="*/ 0 w 5"/>
                    <a:gd name="T5" fmla="*/ 6 h 7"/>
                    <a:gd name="T6" fmla="*/ 1 w 5"/>
                    <a:gd name="T7" fmla="*/ 7 h 7"/>
                    <a:gd name="T8" fmla="*/ 3 w 5"/>
                    <a:gd name="T9" fmla="*/ 5 h 7"/>
                    <a:gd name="T10" fmla="*/ 5 w 5"/>
                    <a:gd name="T11" fmla="*/ 2 h 7"/>
                    <a:gd name="T12" fmla="*/ 3 w 5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7">
                      <a:moveTo>
                        <a:pt x="3" y="1"/>
                      </a:moveTo>
                      <a:cubicBezTo>
                        <a:pt x="2" y="2"/>
                        <a:pt x="2" y="3"/>
                        <a:pt x="1" y="4"/>
                      </a:cubicBezTo>
                      <a:cubicBezTo>
                        <a:pt x="1" y="4"/>
                        <a:pt x="0" y="5"/>
                        <a:pt x="0" y="6"/>
                      </a:cubicBezTo>
                      <a:cubicBezTo>
                        <a:pt x="0" y="7"/>
                        <a:pt x="1" y="7"/>
                        <a:pt x="1" y="7"/>
                      </a:cubicBez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4" y="4"/>
                        <a:pt x="4" y="3"/>
                        <a:pt x="5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351">
                  <a:extLst>
                    <a:ext uri="{FF2B5EF4-FFF2-40B4-BE49-F238E27FC236}">
                      <a16:creationId xmlns:a16="http://schemas.microsoft.com/office/drawing/2014/main" id="{586A2F13-4D43-498E-A036-9D4E18F0F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9207" y="4869368"/>
                  <a:ext cx="52868" cy="61679"/>
                </a:xfrm>
                <a:custGeom>
                  <a:avLst/>
                  <a:gdLst>
                    <a:gd name="T0" fmla="*/ 3 w 6"/>
                    <a:gd name="T1" fmla="*/ 1 h 7"/>
                    <a:gd name="T2" fmla="*/ 2 w 6"/>
                    <a:gd name="T3" fmla="*/ 3 h 7"/>
                    <a:gd name="T4" fmla="*/ 0 w 6"/>
                    <a:gd name="T5" fmla="*/ 5 h 7"/>
                    <a:gd name="T6" fmla="*/ 2 w 6"/>
                    <a:gd name="T7" fmla="*/ 6 h 7"/>
                    <a:gd name="T8" fmla="*/ 4 w 6"/>
                    <a:gd name="T9" fmla="*/ 4 h 7"/>
                    <a:gd name="T10" fmla="*/ 5 w 6"/>
                    <a:gd name="T11" fmla="*/ 2 h 7"/>
                    <a:gd name="T12" fmla="*/ 3 w 6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7">
                      <a:moveTo>
                        <a:pt x="3" y="1"/>
                      </a:move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1" y="4"/>
                        <a:pt x="1" y="5"/>
                        <a:pt x="0" y="5"/>
                      </a:cubicBezTo>
                      <a:cubicBezTo>
                        <a:pt x="0" y="7"/>
                        <a:pt x="2" y="7"/>
                        <a:pt x="2" y="6"/>
                      </a:cubicBezTo>
                      <a:cubicBezTo>
                        <a:pt x="3" y="6"/>
                        <a:pt x="3" y="5"/>
                        <a:pt x="4" y="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352">
                  <a:extLst>
                    <a:ext uri="{FF2B5EF4-FFF2-40B4-BE49-F238E27FC236}">
                      <a16:creationId xmlns:a16="http://schemas.microsoft.com/office/drawing/2014/main" id="{4E29D4EE-CDE5-468C-929A-3584FB00F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452" y="4860556"/>
                  <a:ext cx="52868" cy="70491"/>
                </a:xfrm>
                <a:custGeom>
                  <a:avLst/>
                  <a:gdLst>
                    <a:gd name="T0" fmla="*/ 3 w 6"/>
                    <a:gd name="T1" fmla="*/ 2 h 8"/>
                    <a:gd name="T2" fmla="*/ 1 w 6"/>
                    <a:gd name="T3" fmla="*/ 4 h 8"/>
                    <a:gd name="T4" fmla="*/ 0 w 6"/>
                    <a:gd name="T5" fmla="*/ 7 h 8"/>
                    <a:gd name="T6" fmla="*/ 1 w 6"/>
                    <a:gd name="T7" fmla="*/ 8 h 8"/>
                    <a:gd name="T8" fmla="*/ 3 w 6"/>
                    <a:gd name="T9" fmla="*/ 6 h 8"/>
                    <a:gd name="T10" fmla="*/ 5 w 6"/>
                    <a:gd name="T11" fmla="*/ 3 h 8"/>
                    <a:gd name="T12" fmla="*/ 3 w 6"/>
                    <a:gd name="T13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8">
                      <a:moveTo>
                        <a:pt x="3" y="2"/>
                      </a:moveTo>
                      <a:cubicBezTo>
                        <a:pt x="2" y="3"/>
                        <a:pt x="2" y="3"/>
                        <a:pt x="1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1" y="7"/>
                        <a:pt x="1" y="8"/>
                        <a:pt x="1" y="8"/>
                      </a:cubicBezTo>
                      <a:cubicBezTo>
                        <a:pt x="2" y="7"/>
                        <a:pt x="3" y="7"/>
                        <a:pt x="3" y="6"/>
                      </a:cubicBezTo>
                      <a:cubicBezTo>
                        <a:pt x="4" y="5"/>
                        <a:pt x="4" y="4"/>
                        <a:pt x="5" y="3"/>
                      </a:cubicBezTo>
                      <a:cubicBezTo>
                        <a:pt x="6" y="2"/>
                        <a:pt x="3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353">
                  <a:extLst>
                    <a:ext uri="{FF2B5EF4-FFF2-40B4-BE49-F238E27FC236}">
                      <a16:creationId xmlns:a16="http://schemas.microsoft.com/office/drawing/2014/main" id="{B2074ADF-F104-4E73-8D2C-317DC5F18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8509" y="4869368"/>
                  <a:ext cx="26434" cy="35245"/>
                </a:xfrm>
                <a:custGeom>
                  <a:avLst/>
                  <a:gdLst>
                    <a:gd name="T0" fmla="*/ 1 w 3"/>
                    <a:gd name="T1" fmla="*/ 1 h 4"/>
                    <a:gd name="T2" fmla="*/ 0 w 3"/>
                    <a:gd name="T3" fmla="*/ 2 h 4"/>
                    <a:gd name="T4" fmla="*/ 2 w 3"/>
                    <a:gd name="T5" fmla="*/ 3 h 4"/>
                    <a:gd name="T6" fmla="*/ 2 w 3"/>
                    <a:gd name="T7" fmla="*/ 2 h 4"/>
                    <a:gd name="T8" fmla="*/ 1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1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ubicBezTo>
                        <a:pt x="2" y="3"/>
                        <a:pt x="2" y="2"/>
                        <a:pt x="2" y="2"/>
                      </a:cubicBezTo>
                      <a:cubicBezTo>
                        <a:pt x="3" y="1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354">
                  <a:extLst>
                    <a:ext uri="{FF2B5EF4-FFF2-40B4-BE49-F238E27FC236}">
                      <a16:creationId xmlns:a16="http://schemas.microsoft.com/office/drawing/2014/main" id="{B133DD8B-8682-49B5-A9A8-EF532D9D1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3123" y="5005945"/>
                  <a:ext cx="57275" cy="70491"/>
                </a:xfrm>
                <a:custGeom>
                  <a:avLst/>
                  <a:gdLst>
                    <a:gd name="T0" fmla="*/ 3 w 6"/>
                    <a:gd name="T1" fmla="*/ 1 h 8"/>
                    <a:gd name="T2" fmla="*/ 2 w 6"/>
                    <a:gd name="T3" fmla="*/ 4 h 8"/>
                    <a:gd name="T4" fmla="*/ 1 w 6"/>
                    <a:gd name="T5" fmla="*/ 5 h 8"/>
                    <a:gd name="T6" fmla="*/ 1 w 6"/>
                    <a:gd name="T7" fmla="*/ 6 h 8"/>
                    <a:gd name="T8" fmla="*/ 0 w 6"/>
                    <a:gd name="T9" fmla="*/ 7 h 8"/>
                    <a:gd name="T10" fmla="*/ 1 w 6"/>
                    <a:gd name="T11" fmla="*/ 8 h 8"/>
                    <a:gd name="T12" fmla="*/ 3 w 6"/>
                    <a:gd name="T13" fmla="*/ 5 h 8"/>
                    <a:gd name="T14" fmla="*/ 5 w 6"/>
                    <a:gd name="T15" fmla="*/ 2 h 8"/>
                    <a:gd name="T16" fmla="*/ 3 w 6"/>
                    <a:gd name="T1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2"/>
                        <a:pt x="2" y="3"/>
                        <a:pt x="2" y="4"/>
                      </a:cubicBezTo>
                      <a:cubicBezTo>
                        <a:pt x="2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2" y="8"/>
                        <a:pt x="3" y="6"/>
                        <a:pt x="3" y="5"/>
                      </a:cubicBezTo>
                      <a:cubicBezTo>
                        <a:pt x="4" y="4"/>
                        <a:pt x="5" y="3"/>
                        <a:pt x="5" y="2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355">
                  <a:extLst>
                    <a:ext uri="{FF2B5EF4-FFF2-40B4-BE49-F238E27FC236}">
                      <a16:creationId xmlns:a16="http://schemas.microsoft.com/office/drawing/2014/main" id="{8B26B071-9C2C-435F-8C70-D9A966952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2773" y="4988322"/>
                  <a:ext cx="61679" cy="88113"/>
                </a:xfrm>
                <a:custGeom>
                  <a:avLst/>
                  <a:gdLst>
                    <a:gd name="T0" fmla="*/ 4 w 7"/>
                    <a:gd name="T1" fmla="*/ 1 h 10"/>
                    <a:gd name="T2" fmla="*/ 2 w 7"/>
                    <a:gd name="T3" fmla="*/ 5 h 10"/>
                    <a:gd name="T4" fmla="*/ 0 w 7"/>
                    <a:gd name="T5" fmla="*/ 9 h 10"/>
                    <a:gd name="T6" fmla="*/ 1 w 7"/>
                    <a:gd name="T7" fmla="*/ 10 h 10"/>
                    <a:gd name="T8" fmla="*/ 4 w 7"/>
                    <a:gd name="T9" fmla="*/ 7 h 10"/>
                    <a:gd name="T10" fmla="*/ 6 w 7"/>
                    <a:gd name="T11" fmla="*/ 3 h 10"/>
                    <a:gd name="T12" fmla="*/ 4 w 7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4" y="1"/>
                      </a:moveTo>
                      <a:cubicBezTo>
                        <a:pt x="3" y="3"/>
                        <a:pt x="3" y="4"/>
                        <a:pt x="2" y="5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1" y="10"/>
                        <a:pt x="1" y="10"/>
                      </a:cubicBezTo>
                      <a:cubicBezTo>
                        <a:pt x="3" y="9"/>
                        <a:pt x="3" y="8"/>
                        <a:pt x="4" y="7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356">
                  <a:extLst>
                    <a:ext uri="{FF2B5EF4-FFF2-40B4-BE49-F238E27FC236}">
                      <a16:creationId xmlns:a16="http://schemas.microsoft.com/office/drawing/2014/main" id="{1762203C-39BF-4E76-B851-984D16418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8018" y="5014756"/>
                  <a:ext cx="52868" cy="61679"/>
                </a:xfrm>
                <a:custGeom>
                  <a:avLst/>
                  <a:gdLst>
                    <a:gd name="T0" fmla="*/ 5 w 6"/>
                    <a:gd name="T1" fmla="*/ 0 h 7"/>
                    <a:gd name="T2" fmla="*/ 3 w 6"/>
                    <a:gd name="T3" fmla="*/ 1 h 7"/>
                    <a:gd name="T4" fmla="*/ 1 w 6"/>
                    <a:gd name="T5" fmla="*/ 4 h 7"/>
                    <a:gd name="T6" fmla="*/ 3 w 6"/>
                    <a:gd name="T7" fmla="*/ 6 h 7"/>
                    <a:gd name="T8" fmla="*/ 6 w 6"/>
                    <a:gd name="T9" fmla="*/ 2 h 7"/>
                    <a:gd name="T10" fmla="*/ 5 w 6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5" y="0"/>
                      </a:moveTo>
                      <a:cubicBezTo>
                        <a:pt x="4" y="0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2" y="7"/>
                        <a:pt x="3" y="6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6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357">
                  <a:extLst>
                    <a:ext uri="{FF2B5EF4-FFF2-40B4-BE49-F238E27FC236}">
                      <a16:creationId xmlns:a16="http://schemas.microsoft.com/office/drawing/2014/main" id="{DAF7C06B-534F-4509-AA09-92A7538A6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2075" y="5023567"/>
                  <a:ext cx="35245" cy="52868"/>
                </a:xfrm>
                <a:custGeom>
                  <a:avLst/>
                  <a:gdLst>
                    <a:gd name="T0" fmla="*/ 4 w 4"/>
                    <a:gd name="T1" fmla="*/ 0 h 6"/>
                    <a:gd name="T2" fmla="*/ 2 w 4"/>
                    <a:gd name="T3" fmla="*/ 0 h 6"/>
                    <a:gd name="T4" fmla="*/ 0 w 4"/>
                    <a:gd name="T5" fmla="*/ 4 h 6"/>
                    <a:gd name="T6" fmla="*/ 1 w 4"/>
                    <a:gd name="T7" fmla="*/ 5 h 6"/>
                    <a:gd name="T8" fmla="*/ 2 w 4"/>
                    <a:gd name="T9" fmla="*/ 5 h 6"/>
                    <a:gd name="T10" fmla="*/ 4 w 4"/>
                    <a:gd name="T11" fmla="*/ 2 h 6"/>
                    <a:gd name="T12" fmla="*/ 4 w 4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1" y="3"/>
                        <a:pt x="0" y="4"/>
                      </a:cubicBezTo>
                      <a:cubicBezTo>
                        <a:pt x="0" y="5"/>
                        <a:pt x="0" y="5"/>
                        <a:pt x="1" y="5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1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358">
                  <a:extLst>
                    <a:ext uri="{FF2B5EF4-FFF2-40B4-BE49-F238E27FC236}">
                      <a16:creationId xmlns:a16="http://schemas.microsoft.com/office/drawing/2014/main" id="{A87460A8-A730-4C97-ABF9-12947997F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7878" y="5129303"/>
                  <a:ext cx="61679" cy="66086"/>
                </a:xfrm>
                <a:custGeom>
                  <a:avLst/>
                  <a:gdLst>
                    <a:gd name="T0" fmla="*/ 4 w 7"/>
                    <a:gd name="T1" fmla="*/ 1 h 7"/>
                    <a:gd name="T2" fmla="*/ 2 w 7"/>
                    <a:gd name="T3" fmla="*/ 4 h 7"/>
                    <a:gd name="T4" fmla="*/ 1 w 7"/>
                    <a:gd name="T5" fmla="*/ 7 h 7"/>
                    <a:gd name="T6" fmla="*/ 2 w 7"/>
                    <a:gd name="T7" fmla="*/ 7 h 7"/>
                    <a:gd name="T8" fmla="*/ 4 w 7"/>
                    <a:gd name="T9" fmla="*/ 5 h 7"/>
                    <a:gd name="T10" fmla="*/ 6 w 7"/>
                    <a:gd name="T11" fmla="*/ 2 h 7"/>
                    <a:gd name="T12" fmla="*/ 4 w 7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4" y="1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3" y="6"/>
                        <a:pt x="4" y="5"/>
                      </a:cubicBezTo>
                      <a:cubicBezTo>
                        <a:pt x="5" y="4"/>
                        <a:pt x="5" y="3"/>
                        <a:pt x="6" y="2"/>
                      </a:cubicBezTo>
                      <a:cubicBezTo>
                        <a:pt x="7" y="1"/>
                        <a:pt x="4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359">
                  <a:extLst>
                    <a:ext uri="{FF2B5EF4-FFF2-40B4-BE49-F238E27FC236}">
                      <a16:creationId xmlns:a16="http://schemas.microsoft.com/office/drawing/2014/main" id="{8127F198-8E80-4453-9F8F-F8C19C7BF8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3123" y="5129303"/>
                  <a:ext cx="66086" cy="83709"/>
                </a:xfrm>
                <a:custGeom>
                  <a:avLst/>
                  <a:gdLst>
                    <a:gd name="T0" fmla="*/ 4 w 7"/>
                    <a:gd name="T1" fmla="*/ 1 h 9"/>
                    <a:gd name="T2" fmla="*/ 2 w 7"/>
                    <a:gd name="T3" fmla="*/ 5 h 9"/>
                    <a:gd name="T4" fmla="*/ 0 w 7"/>
                    <a:gd name="T5" fmla="*/ 9 h 9"/>
                    <a:gd name="T6" fmla="*/ 1 w 7"/>
                    <a:gd name="T7" fmla="*/ 9 h 9"/>
                    <a:gd name="T8" fmla="*/ 4 w 7"/>
                    <a:gd name="T9" fmla="*/ 7 h 9"/>
                    <a:gd name="T10" fmla="*/ 7 w 7"/>
                    <a:gd name="T11" fmla="*/ 3 h 9"/>
                    <a:gd name="T12" fmla="*/ 4 w 7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4" y="1"/>
                      </a:moveTo>
                      <a:cubicBezTo>
                        <a:pt x="3" y="3"/>
                        <a:pt x="3" y="4"/>
                        <a:pt x="2" y="5"/>
                      </a:cubicBezTo>
                      <a:cubicBezTo>
                        <a:pt x="1" y="6"/>
                        <a:pt x="0" y="7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2" y="9"/>
                        <a:pt x="3" y="8"/>
                        <a:pt x="4" y="7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360">
                  <a:extLst>
                    <a:ext uri="{FF2B5EF4-FFF2-40B4-BE49-F238E27FC236}">
                      <a16:creationId xmlns:a16="http://schemas.microsoft.com/office/drawing/2014/main" id="{7E16413D-5509-4D77-AD12-E0E26736E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0396" y="5129303"/>
                  <a:ext cx="61679" cy="83709"/>
                </a:xfrm>
                <a:custGeom>
                  <a:avLst/>
                  <a:gdLst>
                    <a:gd name="T0" fmla="*/ 4 w 7"/>
                    <a:gd name="T1" fmla="*/ 2 h 9"/>
                    <a:gd name="T2" fmla="*/ 2 w 7"/>
                    <a:gd name="T3" fmla="*/ 5 h 9"/>
                    <a:gd name="T4" fmla="*/ 0 w 7"/>
                    <a:gd name="T5" fmla="*/ 8 h 9"/>
                    <a:gd name="T6" fmla="*/ 2 w 7"/>
                    <a:gd name="T7" fmla="*/ 9 h 9"/>
                    <a:gd name="T8" fmla="*/ 4 w 7"/>
                    <a:gd name="T9" fmla="*/ 6 h 9"/>
                    <a:gd name="T10" fmla="*/ 6 w 7"/>
                    <a:gd name="T11" fmla="*/ 3 h 9"/>
                    <a:gd name="T12" fmla="*/ 4 w 7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4" y="2"/>
                      </a:moveTo>
                      <a:cubicBezTo>
                        <a:pt x="3" y="3"/>
                        <a:pt x="2" y="4"/>
                        <a:pt x="2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361">
                  <a:extLst>
                    <a:ext uri="{FF2B5EF4-FFF2-40B4-BE49-F238E27FC236}">
                      <a16:creationId xmlns:a16="http://schemas.microsoft.com/office/drawing/2014/main" id="{614819D3-A7DE-469A-B9C2-D796A3323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452" y="5129303"/>
                  <a:ext cx="61679" cy="83709"/>
                </a:xfrm>
                <a:custGeom>
                  <a:avLst/>
                  <a:gdLst>
                    <a:gd name="T0" fmla="*/ 4 w 7"/>
                    <a:gd name="T1" fmla="*/ 2 h 9"/>
                    <a:gd name="T2" fmla="*/ 2 w 7"/>
                    <a:gd name="T3" fmla="*/ 5 h 9"/>
                    <a:gd name="T4" fmla="*/ 0 w 7"/>
                    <a:gd name="T5" fmla="*/ 8 h 9"/>
                    <a:gd name="T6" fmla="*/ 2 w 7"/>
                    <a:gd name="T7" fmla="*/ 9 h 9"/>
                    <a:gd name="T8" fmla="*/ 4 w 7"/>
                    <a:gd name="T9" fmla="*/ 6 h 9"/>
                    <a:gd name="T10" fmla="*/ 6 w 7"/>
                    <a:gd name="T11" fmla="*/ 3 h 9"/>
                    <a:gd name="T12" fmla="*/ 4 w 7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4" y="2"/>
                      </a:moveTo>
                      <a:cubicBezTo>
                        <a:pt x="3" y="3"/>
                        <a:pt x="2" y="4"/>
                        <a:pt x="2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1"/>
                        <a:pt x="5" y="0"/>
                        <a:pt x="4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362">
                  <a:extLst>
                    <a:ext uri="{FF2B5EF4-FFF2-40B4-BE49-F238E27FC236}">
                      <a16:creationId xmlns:a16="http://schemas.microsoft.com/office/drawing/2014/main" id="{7C969E62-7B7D-4675-A8D2-6C13F2726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9698" y="5142519"/>
                  <a:ext cx="66086" cy="79302"/>
                </a:xfrm>
                <a:custGeom>
                  <a:avLst/>
                  <a:gdLst>
                    <a:gd name="T0" fmla="*/ 4 w 7"/>
                    <a:gd name="T1" fmla="*/ 2 h 9"/>
                    <a:gd name="T2" fmla="*/ 2 w 7"/>
                    <a:gd name="T3" fmla="*/ 4 h 9"/>
                    <a:gd name="T4" fmla="*/ 0 w 7"/>
                    <a:gd name="T5" fmla="*/ 7 h 9"/>
                    <a:gd name="T6" fmla="*/ 2 w 7"/>
                    <a:gd name="T7" fmla="*/ 8 h 9"/>
                    <a:gd name="T8" fmla="*/ 4 w 7"/>
                    <a:gd name="T9" fmla="*/ 6 h 9"/>
                    <a:gd name="T10" fmla="*/ 6 w 7"/>
                    <a:gd name="T11" fmla="*/ 3 h 9"/>
                    <a:gd name="T12" fmla="*/ 4 w 7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9">
                      <a:moveTo>
                        <a:pt x="4" y="2"/>
                      </a:moveTo>
                      <a:cubicBezTo>
                        <a:pt x="3" y="3"/>
                        <a:pt x="2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5" y="5"/>
                        <a:pt x="5" y="4"/>
                        <a:pt x="6" y="3"/>
                      </a:cubicBezTo>
                      <a:cubicBezTo>
                        <a:pt x="7" y="2"/>
                        <a:pt x="4" y="0"/>
                        <a:pt x="4" y="2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363">
                  <a:extLst>
                    <a:ext uri="{FF2B5EF4-FFF2-40B4-BE49-F238E27FC236}">
                      <a16:creationId xmlns:a16="http://schemas.microsoft.com/office/drawing/2014/main" id="{8E444675-EFB9-4596-9757-BCEB7FC83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3821" y="4657896"/>
                  <a:ext cx="52868" cy="74898"/>
                </a:xfrm>
                <a:custGeom>
                  <a:avLst/>
                  <a:gdLst>
                    <a:gd name="T0" fmla="*/ 4 w 6"/>
                    <a:gd name="T1" fmla="*/ 1 h 8"/>
                    <a:gd name="T2" fmla="*/ 2 w 6"/>
                    <a:gd name="T3" fmla="*/ 4 h 8"/>
                    <a:gd name="T4" fmla="*/ 0 w 6"/>
                    <a:gd name="T5" fmla="*/ 7 h 8"/>
                    <a:gd name="T6" fmla="*/ 1 w 6"/>
                    <a:gd name="T7" fmla="*/ 8 h 8"/>
                    <a:gd name="T8" fmla="*/ 3 w 6"/>
                    <a:gd name="T9" fmla="*/ 5 h 8"/>
                    <a:gd name="T10" fmla="*/ 6 w 6"/>
                    <a:gd name="T11" fmla="*/ 3 h 8"/>
                    <a:gd name="T12" fmla="*/ 4 w 6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8">
                      <a:moveTo>
                        <a:pt x="4" y="1"/>
                      </a:moveTo>
                      <a:cubicBezTo>
                        <a:pt x="3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2" y="7"/>
                        <a:pt x="3" y="6"/>
                        <a:pt x="3" y="5"/>
                      </a:cubicBezTo>
                      <a:cubicBezTo>
                        <a:pt x="4" y="4"/>
                        <a:pt x="5" y="3"/>
                        <a:pt x="6" y="3"/>
                      </a:cubicBezTo>
                      <a:cubicBezTo>
                        <a:pt x="6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364">
                  <a:extLst>
                    <a:ext uri="{FF2B5EF4-FFF2-40B4-BE49-F238E27FC236}">
                      <a16:creationId xmlns:a16="http://schemas.microsoft.com/office/drawing/2014/main" id="{940F0E37-0021-4F79-A1AD-EC2EE522A6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2633" y="4706359"/>
                  <a:ext cx="61679" cy="70491"/>
                </a:xfrm>
                <a:custGeom>
                  <a:avLst/>
                  <a:gdLst>
                    <a:gd name="T0" fmla="*/ 4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1 w 7"/>
                    <a:gd name="T7" fmla="*/ 8 h 8"/>
                    <a:gd name="T8" fmla="*/ 3 w 7"/>
                    <a:gd name="T9" fmla="*/ 5 h 8"/>
                    <a:gd name="T10" fmla="*/ 6 w 7"/>
                    <a:gd name="T11" fmla="*/ 3 h 8"/>
                    <a:gd name="T12" fmla="*/ 4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4" y="1"/>
                      </a:moveTo>
                      <a:cubicBezTo>
                        <a:pt x="3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0" y="8"/>
                        <a:pt x="1" y="8"/>
                      </a:cubicBezTo>
                      <a:cubicBezTo>
                        <a:pt x="2" y="7"/>
                        <a:pt x="3" y="6"/>
                        <a:pt x="3" y="5"/>
                      </a:cubicBezTo>
                      <a:cubicBezTo>
                        <a:pt x="4" y="4"/>
                        <a:pt x="5" y="3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365">
                  <a:extLst>
                    <a:ext uri="{FF2B5EF4-FFF2-40B4-BE49-F238E27FC236}">
                      <a16:creationId xmlns:a16="http://schemas.microsoft.com/office/drawing/2014/main" id="{B42E0827-6D8D-4B4F-B447-AA0330B19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3821" y="4776850"/>
                  <a:ext cx="52868" cy="66086"/>
                </a:xfrm>
                <a:custGeom>
                  <a:avLst/>
                  <a:gdLst>
                    <a:gd name="T0" fmla="*/ 4 w 6"/>
                    <a:gd name="T1" fmla="*/ 1 h 7"/>
                    <a:gd name="T2" fmla="*/ 2 w 6"/>
                    <a:gd name="T3" fmla="*/ 3 h 7"/>
                    <a:gd name="T4" fmla="*/ 1 w 6"/>
                    <a:gd name="T5" fmla="*/ 6 h 7"/>
                    <a:gd name="T6" fmla="*/ 2 w 6"/>
                    <a:gd name="T7" fmla="*/ 7 h 7"/>
                    <a:gd name="T8" fmla="*/ 4 w 6"/>
                    <a:gd name="T9" fmla="*/ 4 h 7"/>
                    <a:gd name="T10" fmla="*/ 6 w 6"/>
                    <a:gd name="T11" fmla="*/ 2 h 7"/>
                    <a:gd name="T12" fmla="*/ 4 w 6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7">
                      <a:moveTo>
                        <a:pt x="4" y="1"/>
                      </a:move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2" y="4"/>
                        <a:pt x="1" y="5"/>
                        <a:pt x="1" y="6"/>
                      </a:cubicBezTo>
                      <a:cubicBezTo>
                        <a:pt x="0" y="6"/>
                        <a:pt x="1" y="7"/>
                        <a:pt x="2" y="7"/>
                      </a:cubicBezTo>
                      <a:cubicBezTo>
                        <a:pt x="3" y="6"/>
                        <a:pt x="3" y="5"/>
                        <a:pt x="4" y="4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366">
                  <a:extLst>
                    <a:ext uri="{FF2B5EF4-FFF2-40B4-BE49-F238E27FC236}">
                      <a16:creationId xmlns:a16="http://schemas.microsoft.com/office/drawing/2014/main" id="{B2B8811D-2A87-4659-A001-EF6B9AA00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3821" y="4834122"/>
                  <a:ext cx="61679" cy="61679"/>
                </a:xfrm>
                <a:custGeom>
                  <a:avLst/>
                  <a:gdLst>
                    <a:gd name="T0" fmla="*/ 5 w 7"/>
                    <a:gd name="T1" fmla="*/ 1 h 7"/>
                    <a:gd name="T2" fmla="*/ 1 w 7"/>
                    <a:gd name="T3" fmla="*/ 5 h 7"/>
                    <a:gd name="T4" fmla="*/ 3 w 7"/>
                    <a:gd name="T5" fmla="*/ 6 h 7"/>
                    <a:gd name="T6" fmla="*/ 6 w 7"/>
                    <a:gd name="T7" fmla="*/ 2 h 7"/>
                    <a:gd name="T8" fmla="*/ 5 w 7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1"/>
                      </a:move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6"/>
                        <a:pt x="2" y="7"/>
                        <a:pt x="3" y="6"/>
                      </a:cubicBezTo>
                      <a:cubicBezTo>
                        <a:pt x="4" y="5"/>
                        <a:pt x="5" y="4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367">
                  <a:extLst>
                    <a:ext uri="{FF2B5EF4-FFF2-40B4-BE49-F238E27FC236}">
                      <a16:creationId xmlns:a16="http://schemas.microsoft.com/office/drawing/2014/main" id="{B0AC0E1E-3EBD-43ED-B0A1-7CDFA6721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71444" y="4878179"/>
                  <a:ext cx="61679" cy="70491"/>
                </a:xfrm>
                <a:custGeom>
                  <a:avLst/>
                  <a:gdLst>
                    <a:gd name="T0" fmla="*/ 5 w 7"/>
                    <a:gd name="T1" fmla="*/ 1 h 8"/>
                    <a:gd name="T2" fmla="*/ 2 w 7"/>
                    <a:gd name="T3" fmla="*/ 3 h 8"/>
                    <a:gd name="T4" fmla="*/ 0 w 7"/>
                    <a:gd name="T5" fmla="*/ 6 h 8"/>
                    <a:gd name="T6" fmla="*/ 1 w 7"/>
                    <a:gd name="T7" fmla="*/ 7 h 8"/>
                    <a:gd name="T8" fmla="*/ 4 w 7"/>
                    <a:gd name="T9" fmla="*/ 5 h 8"/>
                    <a:gd name="T10" fmla="*/ 6 w 7"/>
                    <a:gd name="T11" fmla="*/ 2 h 8"/>
                    <a:gd name="T12" fmla="*/ 5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5" y="1"/>
                      </a:move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1" y="4"/>
                        <a:pt x="1" y="5"/>
                        <a:pt x="0" y="6"/>
                      </a:cubicBezTo>
                      <a:cubicBezTo>
                        <a:pt x="0" y="7"/>
                        <a:pt x="1" y="8"/>
                        <a:pt x="1" y="7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1"/>
                        <a:pt x="5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368">
                  <a:extLst>
                    <a:ext uri="{FF2B5EF4-FFF2-40B4-BE49-F238E27FC236}">
                      <a16:creationId xmlns:a16="http://schemas.microsoft.com/office/drawing/2014/main" id="{63F7FDF1-7A47-4715-995E-BBD4B43C7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6689" y="4904613"/>
                  <a:ext cx="66086" cy="61679"/>
                </a:xfrm>
                <a:custGeom>
                  <a:avLst/>
                  <a:gdLst>
                    <a:gd name="T0" fmla="*/ 4 w 7"/>
                    <a:gd name="T1" fmla="*/ 1 h 7"/>
                    <a:gd name="T2" fmla="*/ 2 w 7"/>
                    <a:gd name="T3" fmla="*/ 4 h 7"/>
                    <a:gd name="T4" fmla="*/ 0 w 7"/>
                    <a:gd name="T5" fmla="*/ 6 h 7"/>
                    <a:gd name="T6" fmla="*/ 1 w 7"/>
                    <a:gd name="T7" fmla="*/ 7 h 7"/>
                    <a:gd name="T8" fmla="*/ 4 w 7"/>
                    <a:gd name="T9" fmla="*/ 5 h 7"/>
                    <a:gd name="T10" fmla="*/ 6 w 7"/>
                    <a:gd name="T11" fmla="*/ 2 h 7"/>
                    <a:gd name="T12" fmla="*/ 4 w 7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4" y="1"/>
                      </a:moveTo>
                      <a:cubicBezTo>
                        <a:pt x="3" y="2"/>
                        <a:pt x="3" y="3"/>
                        <a:pt x="2" y="4"/>
                      </a:cubicBezTo>
                      <a:cubicBezTo>
                        <a:pt x="1" y="4"/>
                        <a:pt x="0" y="5"/>
                        <a:pt x="0" y="6"/>
                      </a:cubicBezTo>
                      <a:cubicBezTo>
                        <a:pt x="0" y="7"/>
                        <a:pt x="0" y="7"/>
                        <a:pt x="1" y="7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369">
                  <a:extLst>
                    <a:ext uri="{FF2B5EF4-FFF2-40B4-BE49-F238E27FC236}">
                      <a16:creationId xmlns:a16="http://schemas.microsoft.com/office/drawing/2014/main" id="{2D52EE99-FC0B-44A0-839D-BAFD7BB58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6199" y="4922236"/>
                  <a:ext cx="163011" cy="171822"/>
                </a:xfrm>
                <a:custGeom>
                  <a:avLst/>
                  <a:gdLst>
                    <a:gd name="T0" fmla="*/ 16 w 18"/>
                    <a:gd name="T1" fmla="*/ 1 h 19"/>
                    <a:gd name="T2" fmla="*/ 1 w 18"/>
                    <a:gd name="T3" fmla="*/ 17 h 19"/>
                    <a:gd name="T4" fmla="*/ 3 w 18"/>
                    <a:gd name="T5" fmla="*/ 18 h 19"/>
                    <a:gd name="T6" fmla="*/ 18 w 18"/>
                    <a:gd name="T7" fmla="*/ 2 h 19"/>
                    <a:gd name="T8" fmla="*/ 16 w 1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1"/>
                      </a:moveTo>
                      <a:cubicBezTo>
                        <a:pt x="11" y="6"/>
                        <a:pt x="5" y="11"/>
                        <a:pt x="1" y="17"/>
                      </a:cubicBezTo>
                      <a:cubicBezTo>
                        <a:pt x="0" y="18"/>
                        <a:pt x="2" y="19"/>
                        <a:pt x="3" y="18"/>
                      </a:cubicBezTo>
                      <a:cubicBezTo>
                        <a:pt x="7" y="13"/>
                        <a:pt x="12" y="7"/>
                        <a:pt x="18" y="2"/>
                      </a:cubicBezTo>
                      <a:cubicBezTo>
                        <a:pt x="18" y="1"/>
                        <a:pt x="17" y="0"/>
                        <a:pt x="1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370">
                  <a:extLst>
                    <a:ext uri="{FF2B5EF4-FFF2-40B4-BE49-F238E27FC236}">
                      <a16:creationId xmlns:a16="http://schemas.microsoft.com/office/drawing/2014/main" id="{6B1CB740-B7A0-4083-B8F4-7DD4BC375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0746" y="4913424"/>
                  <a:ext cx="110143" cy="110143"/>
                </a:xfrm>
                <a:custGeom>
                  <a:avLst/>
                  <a:gdLst>
                    <a:gd name="T0" fmla="*/ 10 w 12"/>
                    <a:gd name="T1" fmla="*/ 1 h 12"/>
                    <a:gd name="T2" fmla="*/ 5 w 12"/>
                    <a:gd name="T3" fmla="*/ 6 h 12"/>
                    <a:gd name="T4" fmla="*/ 0 w 12"/>
                    <a:gd name="T5" fmla="*/ 11 h 12"/>
                    <a:gd name="T6" fmla="*/ 1 w 12"/>
                    <a:gd name="T7" fmla="*/ 12 h 12"/>
                    <a:gd name="T8" fmla="*/ 6 w 12"/>
                    <a:gd name="T9" fmla="*/ 7 h 12"/>
                    <a:gd name="T10" fmla="*/ 11 w 12"/>
                    <a:gd name="T11" fmla="*/ 2 h 12"/>
                    <a:gd name="T12" fmla="*/ 10 w 12"/>
                    <a:gd name="T13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0" y="1"/>
                      </a:moveTo>
                      <a:cubicBezTo>
                        <a:pt x="8" y="3"/>
                        <a:pt x="7" y="4"/>
                        <a:pt x="5" y="6"/>
                      </a:cubicBezTo>
                      <a:cubicBezTo>
                        <a:pt x="3" y="8"/>
                        <a:pt x="1" y="9"/>
                        <a:pt x="0" y="11"/>
                      </a:cubicBez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3" y="11"/>
                        <a:pt x="5" y="9"/>
                        <a:pt x="6" y="7"/>
                      </a:cubicBezTo>
                      <a:cubicBezTo>
                        <a:pt x="8" y="6"/>
                        <a:pt x="10" y="4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371">
                  <a:extLst>
                    <a:ext uri="{FF2B5EF4-FFF2-40B4-BE49-F238E27FC236}">
                      <a16:creationId xmlns:a16="http://schemas.microsoft.com/office/drawing/2014/main" id="{E5A6DDDE-95A6-423F-81DD-AF7261612D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6199" y="5050001"/>
                  <a:ext cx="96925" cy="101332"/>
                </a:xfrm>
                <a:custGeom>
                  <a:avLst/>
                  <a:gdLst>
                    <a:gd name="T0" fmla="*/ 8 w 11"/>
                    <a:gd name="T1" fmla="*/ 1 h 11"/>
                    <a:gd name="T2" fmla="*/ 4 w 11"/>
                    <a:gd name="T3" fmla="*/ 5 h 11"/>
                    <a:gd name="T4" fmla="*/ 0 w 11"/>
                    <a:gd name="T5" fmla="*/ 10 h 11"/>
                    <a:gd name="T6" fmla="*/ 1 w 11"/>
                    <a:gd name="T7" fmla="*/ 11 h 11"/>
                    <a:gd name="T8" fmla="*/ 5 w 11"/>
                    <a:gd name="T9" fmla="*/ 7 h 11"/>
                    <a:gd name="T10" fmla="*/ 10 w 11"/>
                    <a:gd name="T11" fmla="*/ 2 h 11"/>
                    <a:gd name="T12" fmla="*/ 8 w 1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1">
                      <a:moveTo>
                        <a:pt x="8" y="1"/>
                      </a:moveTo>
                      <a:cubicBezTo>
                        <a:pt x="7" y="2"/>
                        <a:pt x="6" y="4"/>
                        <a:pt x="4" y="5"/>
                      </a:cubicBezTo>
                      <a:cubicBezTo>
                        <a:pt x="3" y="7"/>
                        <a:pt x="1" y="8"/>
                        <a:pt x="0" y="10"/>
                      </a:cubicBezTo>
                      <a:cubicBezTo>
                        <a:pt x="0" y="10"/>
                        <a:pt x="1" y="11"/>
                        <a:pt x="1" y="11"/>
                      </a:cubicBezTo>
                      <a:cubicBezTo>
                        <a:pt x="3" y="10"/>
                        <a:pt x="4" y="8"/>
                        <a:pt x="5" y="7"/>
                      </a:cubicBezTo>
                      <a:cubicBezTo>
                        <a:pt x="7" y="5"/>
                        <a:pt x="8" y="4"/>
                        <a:pt x="10" y="2"/>
                      </a:cubicBezTo>
                      <a:cubicBezTo>
                        <a:pt x="11" y="1"/>
                        <a:pt x="9" y="0"/>
                        <a:pt x="8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372">
                  <a:extLst>
                    <a:ext uri="{FF2B5EF4-FFF2-40B4-BE49-F238E27FC236}">
                      <a16:creationId xmlns:a16="http://schemas.microsoft.com/office/drawing/2014/main" id="{D48AA7ED-31A6-4621-8E09-3281F0013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6199" y="5129303"/>
                  <a:ext cx="70491" cy="74898"/>
                </a:xfrm>
                <a:custGeom>
                  <a:avLst/>
                  <a:gdLst>
                    <a:gd name="T0" fmla="*/ 6 w 8"/>
                    <a:gd name="T1" fmla="*/ 1 h 8"/>
                    <a:gd name="T2" fmla="*/ 3 w 8"/>
                    <a:gd name="T3" fmla="*/ 4 h 8"/>
                    <a:gd name="T4" fmla="*/ 0 w 8"/>
                    <a:gd name="T5" fmla="*/ 6 h 8"/>
                    <a:gd name="T6" fmla="*/ 1 w 8"/>
                    <a:gd name="T7" fmla="*/ 8 h 8"/>
                    <a:gd name="T8" fmla="*/ 4 w 8"/>
                    <a:gd name="T9" fmla="*/ 6 h 8"/>
                    <a:gd name="T10" fmla="*/ 7 w 8"/>
                    <a:gd name="T11" fmla="*/ 3 h 8"/>
                    <a:gd name="T12" fmla="*/ 6 w 8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">
                      <a:moveTo>
                        <a:pt x="6" y="1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5"/>
                        <a:pt x="0" y="6"/>
                      </a:cubicBezTo>
                      <a:cubicBezTo>
                        <a:pt x="0" y="7"/>
                        <a:pt x="0" y="8"/>
                        <a:pt x="1" y="8"/>
                      </a:cubicBezTo>
                      <a:cubicBezTo>
                        <a:pt x="2" y="7"/>
                        <a:pt x="3" y="6"/>
                        <a:pt x="4" y="6"/>
                      </a:cubicBez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373">
                  <a:extLst>
                    <a:ext uri="{FF2B5EF4-FFF2-40B4-BE49-F238E27FC236}">
                      <a16:creationId xmlns:a16="http://schemas.microsoft.com/office/drawing/2014/main" id="{61B36A40-B3F6-4C70-BA36-FE10E9525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6199" y="5195387"/>
                  <a:ext cx="70491" cy="61679"/>
                </a:xfrm>
                <a:custGeom>
                  <a:avLst/>
                  <a:gdLst>
                    <a:gd name="T0" fmla="*/ 6 w 8"/>
                    <a:gd name="T1" fmla="*/ 1 h 7"/>
                    <a:gd name="T2" fmla="*/ 1 w 8"/>
                    <a:gd name="T3" fmla="*/ 5 h 7"/>
                    <a:gd name="T4" fmla="*/ 3 w 8"/>
                    <a:gd name="T5" fmla="*/ 6 h 7"/>
                    <a:gd name="T6" fmla="*/ 7 w 8"/>
                    <a:gd name="T7" fmla="*/ 3 h 7"/>
                    <a:gd name="T8" fmla="*/ 6 w 8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6" y="1"/>
                      </a:moveTo>
                      <a:cubicBezTo>
                        <a:pt x="4" y="2"/>
                        <a:pt x="3" y="3"/>
                        <a:pt x="1" y="5"/>
                      </a:cubicBezTo>
                      <a:cubicBezTo>
                        <a:pt x="0" y="6"/>
                        <a:pt x="2" y="7"/>
                        <a:pt x="3" y="6"/>
                      </a:cubicBezTo>
                      <a:cubicBezTo>
                        <a:pt x="4" y="5"/>
                        <a:pt x="6" y="4"/>
                        <a:pt x="7" y="3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374">
                  <a:extLst>
                    <a:ext uri="{FF2B5EF4-FFF2-40B4-BE49-F238E27FC236}">
                      <a16:creationId xmlns:a16="http://schemas.microsoft.com/office/drawing/2014/main" id="{D75BC624-EDC0-414E-8312-566D0339D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71444" y="5239443"/>
                  <a:ext cx="44057" cy="35245"/>
                </a:xfrm>
                <a:custGeom>
                  <a:avLst/>
                  <a:gdLst>
                    <a:gd name="T0" fmla="*/ 3 w 5"/>
                    <a:gd name="T1" fmla="*/ 1 h 4"/>
                    <a:gd name="T2" fmla="*/ 1 w 5"/>
                    <a:gd name="T3" fmla="*/ 3 h 4"/>
                    <a:gd name="T4" fmla="*/ 2 w 5"/>
                    <a:gd name="T5" fmla="*/ 4 h 4"/>
                    <a:gd name="T6" fmla="*/ 4 w 5"/>
                    <a:gd name="T7" fmla="*/ 2 h 4"/>
                    <a:gd name="T8" fmla="*/ 3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3" y="1"/>
                      </a:move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5" y="2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375">
                  <a:extLst>
                    <a:ext uri="{FF2B5EF4-FFF2-40B4-BE49-F238E27FC236}">
                      <a16:creationId xmlns:a16="http://schemas.microsoft.com/office/drawing/2014/main" id="{A7FB2E8D-1ABB-4B90-A4A2-12EBF3B219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6830" y="4812095"/>
                  <a:ext cx="180634" cy="202661"/>
                </a:xfrm>
                <a:custGeom>
                  <a:avLst/>
                  <a:gdLst>
                    <a:gd name="T0" fmla="*/ 18 w 20"/>
                    <a:gd name="T1" fmla="*/ 1 h 22"/>
                    <a:gd name="T2" fmla="*/ 1 w 20"/>
                    <a:gd name="T3" fmla="*/ 19 h 22"/>
                    <a:gd name="T4" fmla="*/ 2 w 20"/>
                    <a:gd name="T5" fmla="*/ 21 h 22"/>
                    <a:gd name="T6" fmla="*/ 19 w 20"/>
                    <a:gd name="T7" fmla="*/ 2 h 22"/>
                    <a:gd name="T8" fmla="*/ 18 w 20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2">
                      <a:moveTo>
                        <a:pt x="18" y="1"/>
                      </a:moveTo>
                      <a:cubicBezTo>
                        <a:pt x="12" y="7"/>
                        <a:pt x="7" y="13"/>
                        <a:pt x="1" y="19"/>
                      </a:cubicBezTo>
                      <a:cubicBezTo>
                        <a:pt x="0" y="20"/>
                        <a:pt x="1" y="22"/>
                        <a:pt x="2" y="21"/>
                      </a:cubicBezTo>
                      <a:cubicBezTo>
                        <a:pt x="8" y="15"/>
                        <a:pt x="14" y="9"/>
                        <a:pt x="19" y="2"/>
                      </a:cubicBezTo>
                      <a:cubicBezTo>
                        <a:pt x="20" y="2"/>
                        <a:pt x="18" y="0"/>
                        <a:pt x="18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376">
                  <a:extLst>
                    <a:ext uri="{FF2B5EF4-FFF2-40B4-BE49-F238E27FC236}">
                      <a16:creationId xmlns:a16="http://schemas.microsoft.com/office/drawing/2014/main" id="{4B5A8E9C-8BE4-410F-BAE4-72CA27B2A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754" y="4759227"/>
                  <a:ext cx="83709" cy="92520"/>
                </a:xfrm>
                <a:custGeom>
                  <a:avLst/>
                  <a:gdLst>
                    <a:gd name="T0" fmla="*/ 7 w 9"/>
                    <a:gd name="T1" fmla="*/ 1 h 10"/>
                    <a:gd name="T2" fmla="*/ 3 w 9"/>
                    <a:gd name="T3" fmla="*/ 5 h 10"/>
                    <a:gd name="T4" fmla="*/ 0 w 9"/>
                    <a:gd name="T5" fmla="*/ 8 h 10"/>
                    <a:gd name="T6" fmla="*/ 1 w 9"/>
                    <a:gd name="T7" fmla="*/ 9 h 10"/>
                    <a:gd name="T8" fmla="*/ 5 w 9"/>
                    <a:gd name="T9" fmla="*/ 6 h 10"/>
                    <a:gd name="T10" fmla="*/ 8 w 9"/>
                    <a:gd name="T11" fmla="*/ 2 h 10"/>
                    <a:gd name="T12" fmla="*/ 7 w 9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7" y="1"/>
                      </a:move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ubicBezTo>
                        <a:pt x="6" y="5"/>
                        <a:pt x="7" y="4"/>
                        <a:pt x="8" y="2"/>
                      </a:cubicBezTo>
                      <a:cubicBezTo>
                        <a:pt x="9" y="2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377">
                  <a:extLst>
                    <a:ext uri="{FF2B5EF4-FFF2-40B4-BE49-F238E27FC236}">
                      <a16:creationId xmlns:a16="http://schemas.microsoft.com/office/drawing/2014/main" id="{A87A83E2-DAF4-4AFC-A080-1441F0135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566" y="4706359"/>
                  <a:ext cx="83709" cy="79302"/>
                </a:xfrm>
                <a:custGeom>
                  <a:avLst/>
                  <a:gdLst>
                    <a:gd name="T0" fmla="*/ 6 w 9"/>
                    <a:gd name="T1" fmla="*/ 1 h 9"/>
                    <a:gd name="T2" fmla="*/ 3 w 9"/>
                    <a:gd name="T3" fmla="*/ 3 h 9"/>
                    <a:gd name="T4" fmla="*/ 0 w 9"/>
                    <a:gd name="T5" fmla="*/ 6 h 9"/>
                    <a:gd name="T6" fmla="*/ 2 w 9"/>
                    <a:gd name="T7" fmla="*/ 8 h 9"/>
                    <a:gd name="T8" fmla="*/ 8 w 9"/>
                    <a:gd name="T9" fmla="*/ 2 h 9"/>
                    <a:gd name="T10" fmla="*/ 6 w 9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6" y="1"/>
                      </a:move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7"/>
                        <a:pt x="1" y="9"/>
                        <a:pt x="2" y="8"/>
                      </a:cubicBezTo>
                      <a:cubicBezTo>
                        <a:pt x="4" y="6"/>
                        <a:pt x="6" y="4"/>
                        <a:pt x="8" y="2"/>
                      </a:cubicBezTo>
                      <a:cubicBezTo>
                        <a:pt x="9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378">
                  <a:extLst>
                    <a:ext uri="{FF2B5EF4-FFF2-40B4-BE49-F238E27FC236}">
                      <a16:creationId xmlns:a16="http://schemas.microsoft.com/office/drawing/2014/main" id="{849EAEC8-0F05-4170-BC97-4040CEFFF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5784" y="4657896"/>
                  <a:ext cx="61679" cy="66086"/>
                </a:xfrm>
                <a:custGeom>
                  <a:avLst/>
                  <a:gdLst>
                    <a:gd name="T0" fmla="*/ 5 w 7"/>
                    <a:gd name="T1" fmla="*/ 1 h 7"/>
                    <a:gd name="T2" fmla="*/ 2 w 7"/>
                    <a:gd name="T3" fmla="*/ 3 h 7"/>
                    <a:gd name="T4" fmla="*/ 0 w 7"/>
                    <a:gd name="T5" fmla="*/ 6 h 7"/>
                    <a:gd name="T6" fmla="*/ 1 w 7"/>
                    <a:gd name="T7" fmla="*/ 7 h 7"/>
                    <a:gd name="T8" fmla="*/ 4 w 7"/>
                    <a:gd name="T9" fmla="*/ 5 h 7"/>
                    <a:gd name="T10" fmla="*/ 6 w 7"/>
                    <a:gd name="T11" fmla="*/ 2 h 7"/>
                    <a:gd name="T12" fmla="*/ 5 w 7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5" y="1"/>
                      </a:move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1" y="4"/>
                        <a:pt x="0" y="5"/>
                        <a:pt x="0" y="6"/>
                      </a:cubicBezTo>
                      <a:cubicBezTo>
                        <a:pt x="0" y="7"/>
                        <a:pt x="1" y="7"/>
                        <a:pt x="1" y="7"/>
                      </a:cubicBezTo>
                      <a:cubicBezTo>
                        <a:pt x="2" y="6"/>
                        <a:pt x="3" y="5"/>
                        <a:pt x="4" y="5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379">
                  <a:extLst>
                    <a:ext uri="{FF2B5EF4-FFF2-40B4-BE49-F238E27FC236}">
                      <a16:creationId xmlns:a16="http://schemas.microsoft.com/office/drawing/2014/main" id="{FB3738DB-9C9F-49ED-AFE2-052A900E74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566" y="4649084"/>
                  <a:ext cx="39652" cy="39652"/>
                </a:xfrm>
                <a:custGeom>
                  <a:avLst/>
                  <a:gdLst>
                    <a:gd name="T0" fmla="*/ 2 w 4"/>
                    <a:gd name="T1" fmla="*/ 1 h 4"/>
                    <a:gd name="T2" fmla="*/ 0 w 4"/>
                    <a:gd name="T3" fmla="*/ 3 h 4"/>
                    <a:gd name="T4" fmla="*/ 1 w 4"/>
                    <a:gd name="T5" fmla="*/ 4 h 4"/>
                    <a:gd name="T6" fmla="*/ 3 w 4"/>
                    <a:gd name="T7" fmla="*/ 2 h 4"/>
                    <a:gd name="T8" fmla="*/ 2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1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380">
                  <a:extLst>
                    <a:ext uri="{FF2B5EF4-FFF2-40B4-BE49-F238E27FC236}">
                      <a16:creationId xmlns:a16="http://schemas.microsoft.com/office/drawing/2014/main" id="{F6457E94-7435-4429-89DD-CE5E07F611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0886" y="4895802"/>
                  <a:ext cx="110143" cy="118954"/>
                </a:xfrm>
                <a:custGeom>
                  <a:avLst/>
                  <a:gdLst>
                    <a:gd name="T0" fmla="*/ 10 w 12"/>
                    <a:gd name="T1" fmla="*/ 1 h 13"/>
                    <a:gd name="T2" fmla="*/ 5 w 12"/>
                    <a:gd name="T3" fmla="*/ 6 h 13"/>
                    <a:gd name="T4" fmla="*/ 0 w 12"/>
                    <a:gd name="T5" fmla="*/ 11 h 13"/>
                    <a:gd name="T6" fmla="*/ 2 w 12"/>
                    <a:gd name="T7" fmla="*/ 12 h 13"/>
                    <a:gd name="T8" fmla="*/ 6 w 12"/>
                    <a:gd name="T9" fmla="*/ 8 h 13"/>
                    <a:gd name="T10" fmla="*/ 11 w 12"/>
                    <a:gd name="T11" fmla="*/ 2 h 13"/>
                    <a:gd name="T12" fmla="*/ 10 w 12"/>
                    <a:gd name="T13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3">
                      <a:moveTo>
                        <a:pt x="10" y="1"/>
                      </a:moveTo>
                      <a:cubicBezTo>
                        <a:pt x="8" y="3"/>
                        <a:pt x="7" y="4"/>
                        <a:pt x="5" y="6"/>
                      </a:cubicBezTo>
                      <a:cubicBezTo>
                        <a:pt x="3" y="8"/>
                        <a:pt x="2" y="9"/>
                        <a:pt x="0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11"/>
                        <a:pt x="5" y="9"/>
                        <a:pt x="6" y="8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381">
                  <a:extLst>
                    <a:ext uri="{FF2B5EF4-FFF2-40B4-BE49-F238E27FC236}">
                      <a16:creationId xmlns:a16="http://schemas.microsoft.com/office/drawing/2014/main" id="{746953C7-52C7-4386-A87A-A7686C9C0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7320" y="4975103"/>
                  <a:ext cx="66086" cy="74898"/>
                </a:xfrm>
                <a:custGeom>
                  <a:avLst/>
                  <a:gdLst>
                    <a:gd name="T0" fmla="*/ 5 w 7"/>
                    <a:gd name="T1" fmla="*/ 1 h 8"/>
                    <a:gd name="T2" fmla="*/ 2 w 7"/>
                    <a:gd name="T3" fmla="*/ 4 h 8"/>
                    <a:gd name="T4" fmla="*/ 0 w 7"/>
                    <a:gd name="T5" fmla="*/ 6 h 8"/>
                    <a:gd name="T6" fmla="*/ 1 w 7"/>
                    <a:gd name="T7" fmla="*/ 7 h 8"/>
                    <a:gd name="T8" fmla="*/ 4 w 7"/>
                    <a:gd name="T9" fmla="*/ 5 h 8"/>
                    <a:gd name="T10" fmla="*/ 6 w 7"/>
                    <a:gd name="T11" fmla="*/ 3 h 8"/>
                    <a:gd name="T12" fmla="*/ 5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5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7"/>
                        <a:pt x="0" y="8"/>
                        <a:pt x="1" y="7"/>
                      </a:cubicBezTo>
                      <a:cubicBezTo>
                        <a:pt x="2" y="7"/>
                        <a:pt x="3" y="6"/>
                        <a:pt x="4" y="5"/>
                      </a:cubicBezTo>
                      <a:cubicBezTo>
                        <a:pt x="5" y="4"/>
                        <a:pt x="5" y="3"/>
                        <a:pt x="6" y="3"/>
                      </a:cubicBezTo>
                      <a:cubicBezTo>
                        <a:pt x="7" y="2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382">
                  <a:extLst>
                    <a:ext uri="{FF2B5EF4-FFF2-40B4-BE49-F238E27FC236}">
                      <a16:creationId xmlns:a16="http://schemas.microsoft.com/office/drawing/2014/main" id="{2C9F6AD2-4B52-410A-926D-137A85A73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4943" y="5023567"/>
                  <a:ext cx="66086" cy="61679"/>
                </a:xfrm>
                <a:custGeom>
                  <a:avLst/>
                  <a:gdLst>
                    <a:gd name="T0" fmla="*/ 5 w 7"/>
                    <a:gd name="T1" fmla="*/ 0 h 7"/>
                    <a:gd name="T2" fmla="*/ 2 w 7"/>
                    <a:gd name="T3" fmla="*/ 3 h 7"/>
                    <a:gd name="T4" fmla="*/ 0 w 7"/>
                    <a:gd name="T5" fmla="*/ 6 h 7"/>
                    <a:gd name="T6" fmla="*/ 1 w 7"/>
                    <a:gd name="T7" fmla="*/ 7 h 7"/>
                    <a:gd name="T8" fmla="*/ 4 w 7"/>
                    <a:gd name="T9" fmla="*/ 5 h 7"/>
                    <a:gd name="T10" fmla="*/ 7 w 7"/>
                    <a:gd name="T11" fmla="*/ 2 h 7"/>
                    <a:gd name="T12" fmla="*/ 5 w 7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5" y="0"/>
                      </a:move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1" y="7"/>
                        <a:pt x="1" y="7"/>
                      </a:cubicBezTo>
                      <a:cubicBezTo>
                        <a:pt x="2" y="6"/>
                        <a:pt x="3" y="5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383">
                  <a:extLst>
                    <a:ext uri="{FF2B5EF4-FFF2-40B4-BE49-F238E27FC236}">
                      <a16:creationId xmlns:a16="http://schemas.microsoft.com/office/drawing/2014/main" id="{E70FFD2E-4DC7-4E63-82B3-0A4DF5864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754" y="5067624"/>
                  <a:ext cx="74898" cy="61679"/>
                </a:xfrm>
                <a:custGeom>
                  <a:avLst/>
                  <a:gdLst>
                    <a:gd name="T0" fmla="*/ 6 w 8"/>
                    <a:gd name="T1" fmla="*/ 1 h 7"/>
                    <a:gd name="T2" fmla="*/ 1 w 8"/>
                    <a:gd name="T3" fmla="*/ 5 h 7"/>
                    <a:gd name="T4" fmla="*/ 2 w 8"/>
                    <a:gd name="T5" fmla="*/ 7 h 7"/>
                    <a:gd name="T6" fmla="*/ 4 w 8"/>
                    <a:gd name="T7" fmla="*/ 5 h 7"/>
                    <a:gd name="T8" fmla="*/ 7 w 8"/>
                    <a:gd name="T9" fmla="*/ 2 h 7"/>
                    <a:gd name="T10" fmla="*/ 6 w 8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6" y="1"/>
                      </a:move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6"/>
                        <a:pt x="1" y="7"/>
                        <a:pt x="2" y="7"/>
                      </a:cubicBezTo>
                      <a:cubicBezTo>
                        <a:pt x="3" y="6"/>
                        <a:pt x="4" y="5"/>
                        <a:pt x="4" y="5"/>
                      </a:cubicBezTo>
                      <a:cubicBezTo>
                        <a:pt x="5" y="4"/>
                        <a:pt x="6" y="3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384">
                  <a:extLst>
                    <a:ext uri="{FF2B5EF4-FFF2-40B4-BE49-F238E27FC236}">
                      <a16:creationId xmlns:a16="http://schemas.microsoft.com/office/drawing/2014/main" id="{EC56214D-A72E-4D1C-A8F3-B41B7C21E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566" y="5102869"/>
                  <a:ext cx="83709" cy="74898"/>
                </a:xfrm>
                <a:custGeom>
                  <a:avLst/>
                  <a:gdLst>
                    <a:gd name="T0" fmla="*/ 6 w 9"/>
                    <a:gd name="T1" fmla="*/ 1 h 8"/>
                    <a:gd name="T2" fmla="*/ 3 w 9"/>
                    <a:gd name="T3" fmla="*/ 4 h 8"/>
                    <a:gd name="T4" fmla="*/ 1 w 9"/>
                    <a:gd name="T5" fmla="*/ 6 h 8"/>
                    <a:gd name="T6" fmla="*/ 2 w 9"/>
                    <a:gd name="T7" fmla="*/ 8 h 8"/>
                    <a:gd name="T8" fmla="*/ 5 w 9"/>
                    <a:gd name="T9" fmla="*/ 5 h 8"/>
                    <a:gd name="T10" fmla="*/ 8 w 9"/>
                    <a:gd name="T11" fmla="*/ 2 h 8"/>
                    <a:gd name="T12" fmla="*/ 6 w 9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8">
                      <a:moveTo>
                        <a:pt x="6" y="1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7" y="3"/>
                        <a:pt x="8" y="2"/>
                      </a:cubicBezTo>
                      <a:cubicBezTo>
                        <a:pt x="9" y="1"/>
                        <a:pt x="7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385">
                  <a:extLst>
                    <a:ext uri="{FF2B5EF4-FFF2-40B4-BE49-F238E27FC236}">
                      <a16:creationId xmlns:a16="http://schemas.microsoft.com/office/drawing/2014/main" id="{3C4E1A87-41EC-4DBD-970D-779598E48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566" y="5160141"/>
                  <a:ext cx="83709" cy="70491"/>
                </a:xfrm>
                <a:custGeom>
                  <a:avLst/>
                  <a:gdLst>
                    <a:gd name="T0" fmla="*/ 7 w 9"/>
                    <a:gd name="T1" fmla="*/ 1 h 8"/>
                    <a:gd name="T2" fmla="*/ 3 w 9"/>
                    <a:gd name="T3" fmla="*/ 4 h 8"/>
                    <a:gd name="T4" fmla="*/ 0 w 9"/>
                    <a:gd name="T5" fmla="*/ 7 h 8"/>
                    <a:gd name="T6" fmla="*/ 2 w 9"/>
                    <a:gd name="T7" fmla="*/ 8 h 8"/>
                    <a:gd name="T8" fmla="*/ 5 w 9"/>
                    <a:gd name="T9" fmla="*/ 5 h 8"/>
                    <a:gd name="T10" fmla="*/ 8 w 9"/>
                    <a:gd name="T11" fmla="*/ 2 h 8"/>
                    <a:gd name="T12" fmla="*/ 7 w 9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8">
                      <a:moveTo>
                        <a:pt x="7" y="1"/>
                      </a:moveTo>
                      <a:cubicBezTo>
                        <a:pt x="6" y="2"/>
                        <a:pt x="5" y="3"/>
                        <a:pt x="3" y="4"/>
                      </a:cubicBezTo>
                      <a:cubicBezTo>
                        <a:pt x="2" y="5"/>
                        <a:pt x="1" y="5"/>
                        <a:pt x="0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7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386">
                  <a:extLst>
                    <a:ext uri="{FF2B5EF4-FFF2-40B4-BE49-F238E27FC236}">
                      <a16:creationId xmlns:a16="http://schemas.microsoft.com/office/drawing/2014/main" id="{6890E5D8-8BFD-4BEF-A48B-775970E0E6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5784" y="5213009"/>
                  <a:ext cx="61679" cy="61679"/>
                </a:xfrm>
                <a:custGeom>
                  <a:avLst/>
                  <a:gdLst>
                    <a:gd name="T0" fmla="*/ 5 w 7"/>
                    <a:gd name="T1" fmla="*/ 1 h 7"/>
                    <a:gd name="T2" fmla="*/ 1 w 7"/>
                    <a:gd name="T3" fmla="*/ 5 h 7"/>
                    <a:gd name="T4" fmla="*/ 2 w 7"/>
                    <a:gd name="T5" fmla="*/ 6 h 7"/>
                    <a:gd name="T6" fmla="*/ 6 w 7"/>
                    <a:gd name="T7" fmla="*/ 2 h 7"/>
                    <a:gd name="T8" fmla="*/ 5 w 7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1"/>
                      </a:move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ubicBezTo>
                        <a:pt x="4" y="5"/>
                        <a:pt x="5" y="4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387">
                  <a:extLst>
                    <a:ext uri="{FF2B5EF4-FFF2-40B4-BE49-F238E27FC236}">
                      <a16:creationId xmlns:a16="http://schemas.microsoft.com/office/drawing/2014/main" id="{3687FA47-4FC7-45EF-82EF-74055E853E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07562" y="4653489"/>
                  <a:ext cx="396510" cy="643227"/>
                </a:xfrm>
                <a:custGeom>
                  <a:avLst/>
                  <a:gdLst>
                    <a:gd name="T0" fmla="*/ 40 w 44"/>
                    <a:gd name="T1" fmla="*/ 30 h 71"/>
                    <a:gd name="T2" fmla="*/ 43 w 44"/>
                    <a:gd name="T3" fmla="*/ 1 h 71"/>
                    <a:gd name="T4" fmla="*/ 34 w 44"/>
                    <a:gd name="T5" fmla="*/ 0 h 71"/>
                    <a:gd name="T6" fmla="*/ 33 w 44"/>
                    <a:gd name="T7" fmla="*/ 7 h 71"/>
                    <a:gd name="T8" fmla="*/ 12 w 44"/>
                    <a:gd name="T9" fmla="*/ 7 h 71"/>
                    <a:gd name="T10" fmla="*/ 12 w 44"/>
                    <a:gd name="T11" fmla="*/ 2 h 71"/>
                    <a:gd name="T12" fmla="*/ 4 w 44"/>
                    <a:gd name="T13" fmla="*/ 0 h 71"/>
                    <a:gd name="T14" fmla="*/ 4 w 44"/>
                    <a:gd name="T15" fmla="*/ 27 h 71"/>
                    <a:gd name="T16" fmla="*/ 2 w 44"/>
                    <a:gd name="T17" fmla="*/ 69 h 71"/>
                    <a:gd name="T18" fmla="*/ 9 w 44"/>
                    <a:gd name="T19" fmla="*/ 70 h 71"/>
                    <a:gd name="T20" fmla="*/ 12 w 44"/>
                    <a:gd name="T21" fmla="*/ 67 h 71"/>
                    <a:gd name="T22" fmla="*/ 26 w 44"/>
                    <a:gd name="T23" fmla="*/ 64 h 71"/>
                    <a:gd name="T24" fmla="*/ 33 w 44"/>
                    <a:gd name="T25" fmla="*/ 65 h 71"/>
                    <a:gd name="T26" fmla="*/ 34 w 44"/>
                    <a:gd name="T27" fmla="*/ 70 h 71"/>
                    <a:gd name="T28" fmla="*/ 43 w 44"/>
                    <a:gd name="T29" fmla="*/ 69 h 71"/>
                    <a:gd name="T30" fmla="*/ 35 w 44"/>
                    <a:gd name="T31" fmla="*/ 35 h 71"/>
                    <a:gd name="T32" fmla="*/ 36 w 44"/>
                    <a:gd name="T33" fmla="*/ 13 h 71"/>
                    <a:gd name="T34" fmla="*/ 40 w 44"/>
                    <a:gd name="T35" fmla="*/ 3 h 71"/>
                    <a:gd name="T36" fmla="*/ 38 w 44"/>
                    <a:gd name="T37" fmla="*/ 27 h 71"/>
                    <a:gd name="T38" fmla="*/ 30 w 44"/>
                    <a:gd name="T39" fmla="*/ 32 h 71"/>
                    <a:gd name="T40" fmla="*/ 35 w 44"/>
                    <a:gd name="T41" fmla="*/ 23 h 71"/>
                    <a:gd name="T42" fmla="*/ 25 w 44"/>
                    <a:gd name="T43" fmla="*/ 30 h 71"/>
                    <a:gd name="T44" fmla="*/ 14 w 44"/>
                    <a:gd name="T45" fmla="*/ 26 h 71"/>
                    <a:gd name="T46" fmla="*/ 25 w 44"/>
                    <a:gd name="T47" fmla="*/ 30 h 71"/>
                    <a:gd name="T48" fmla="*/ 12 w 44"/>
                    <a:gd name="T49" fmla="*/ 9 h 71"/>
                    <a:gd name="T50" fmla="*/ 33 w 44"/>
                    <a:gd name="T51" fmla="*/ 9 h 71"/>
                    <a:gd name="T52" fmla="*/ 33 w 44"/>
                    <a:gd name="T53" fmla="*/ 15 h 71"/>
                    <a:gd name="T54" fmla="*/ 12 w 44"/>
                    <a:gd name="T55" fmla="*/ 15 h 71"/>
                    <a:gd name="T56" fmla="*/ 12 w 44"/>
                    <a:gd name="T57" fmla="*/ 9 h 71"/>
                    <a:gd name="T58" fmla="*/ 33 w 44"/>
                    <a:gd name="T59" fmla="*/ 17 h 71"/>
                    <a:gd name="T60" fmla="*/ 32 w 44"/>
                    <a:gd name="T61" fmla="*/ 24 h 71"/>
                    <a:gd name="T62" fmla="*/ 13 w 44"/>
                    <a:gd name="T63" fmla="*/ 23 h 71"/>
                    <a:gd name="T64" fmla="*/ 22 w 44"/>
                    <a:gd name="T65" fmla="*/ 17 h 71"/>
                    <a:gd name="T66" fmla="*/ 4 w 44"/>
                    <a:gd name="T67" fmla="*/ 67 h 71"/>
                    <a:gd name="T68" fmla="*/ 14 w 44"/>
                    <a:gd name="T69" fmla="*/ 39 h 71"/>
                    <a:gd name="T70" fmla="*/ 9 w 44"/>
                    <a:gd name="T71" fmla="*/ 52 h 71"/>
                    <a:gd name="T72" fmla="*/ 9 w 44"/>
                    <a:gd name="T73" fmla="*/ 67 h 71"/>
                    <a:gd name="T74" fmla="*/ 4 w 44"/>
                    <a:gd name="T75" fmla="*/ 67 h 71"/>
                    <a:gd name="T76" fmla="*/ 20 w 44"/>
                    <a:gd name="T77" fmla="*/ 41 h 71"/>
                    <a:gd name="T78" fmla="*/ 31 w 44"/>
                    <a:gd name="T79" fmla="*/ 46 h 71"/>
                    <a:gd name="T80" fmla="*/ 13 w 44"/>
                    <a:gd name="T81" fmla="*/ 47 h 71"/>
                    <a:gd name="T82" fmla="*/ 33 w 44"/>
                    <a:gd name="T83" fmla="*/ 54 h 71"/>
                    <a:gd name="T84" fmla="*/ 11 w 44"/>
                    <a:gd name="T85" fmla="*/ 54 h 71"/>
                    <a:gd name="T86" fmla="*/ 13 w 44"/>
                    <a:gd name="T87" fmla="*/ 49 h 71"/>
                    <a:gd name="T88" fmla="*/ 32 w 44"/>
                    <a:gd name="T89" fmla="*/ 49 h 71"/>
                    <a:gd name="T90" fmla="*/ 22 w 44"/>
                    <a:gd name="T91" fmla="*/ 62 h 71"/>
                    <a:gd name="T92" fmla="*/ 11 w 44"/>
                    <a:gd name="T93" fmla="*/ 62 h 71"/>
                    <a:gd name="T94" fmla="*/ 11 w 44"/>
                    <a:gd name="T95" fmla="*/ 56 h 71"/>
                    <a:gd name="T96" fmla="*/ 33 w 44"/>
                    <a:gd name="T97" fmla="*/ 56 h 71"/>
                    <a:gd name="T98" fmla="*/ 33 w 44"/>
                    <a:gd name="T99" fmla="*/ 62 h 71"/>
                    <a:gd name="T100" fmla="*/ 28 w 44"/>
                    <a:gd name="T101" fmla="*/ 62 h 71"/>
                    <a:gd name="T102" fmla="*/ 36 w 44"/>
                    <a:gd name="T103" fmla="*/ 67 h 71"/>
                    <a:gd name="T104" fmla="*/ 23 w 44"/>
                    <a:gd name="T105" fmla="*/ 38 h 71"/>
                    <a:gd name="T106" fmla="*/ 7 w 44"/>
                    <a:gd name="T107" fmla="*/ 27 h 71"/>
                    <a:gd name="T108" fmla="*/ 9 w 44"/>
                    <a:gd name="T109" fmla="*/ 4 h 71"/>
                    <a:gd name="T110" fmla="*/ 10 w 44"/>
                    <a:gd name="T111" fmla="*/ 24 h 71"/>
                    <a:gd name="T112" fmla="*/ 31 w 44"/>
                    <a:gd name="T113" fmla="*/ 36 h 71"/>
                    <a:gd name="T114" fmla="*/ 40 w 44"/>
                    <a:gd name="T115" fmla="*/ 6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4" h="71">
                      <a:moveTo>
                        <a:pt x="35" y="35"/>
                      </a:moveTo>
                      <a:cubicBezTo>
                        <a:pt x="37" y="34"/>
                        <a:pt x="39" y="32"/>
                        <a:pt x="40" y="30"/>
                      </a:cubicBezTo>
                      <a:cubicBezTo>
                        <a:pt x="41" y="28"/>
                        <a:pt x="42" y="25"/>
                        <a:pt x="42" y="22"/>
                      </a:cubicBezTo>
                      <a:cubicBezTo>
                        <a:pt x="43" y="15"/>
                        <a:pt x="43" y="8"/>
                        <a:pt x="43" y="1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9" y="0"/>
                        <a:pt x="37" y="0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33" y="3"/>
                        <a:pt x="33" y="5"/>
                        <a:pt x="33" y="7"/>
                      </a:cubicBezTo>
                      <a:cubicBezTo>
                        <a:pt x="30" y="6"/>
                        <a:pt x="26" y="6"/>
                        <a:pt x="23" y="7"/>
                      </a:cubicBezTo>
                      <a:cubicBezTo>
                        <a:pt x="19" y="7"/>
                        <a:pt x="15" y="7"/>
                        <a:pt x="12" y="7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1" y="1"/>
                      </a:cubicBezTo>
                      <a:cubicBezTo>
                        <a:pt x="9" y="0"/>
                        <a:pt x="6" y="0"/>
                        <a:pt x="4" y="0"/>
                      </a:cubicBezTo>
                      <a:cubicBezTo>
                        <a:pt x="3" y="0"/>
                        <a:pt x="2" y="1"/>
                        <a:pt x="2" y="2"/>
                      </a:cubicBezTo>
                      <a:cubicBezTo>
                        <a:pt x="2" y="10"/>
                        <a:pt x="3" y="19"/>
                        <a:pt x="4" y="27"/>
                      </a:cubicBezTo>
                      <a:cubicBezTo>
                        <a:pt x="4" y="31"/>
                        <a:pt x="6" y="34"/>
                        <a:pt x="8" y="36"/>
                      </a:cubicBezTo>
                      <a:cubicBezTo>
                        <a:pt x="1" y="45"/>
                        <a:pt x="0" y="58"/>
                        <a:pt x="2" y="69"/>
                      </a:cubicBezTo>
                      <a:cubicBezTo>
                        <a:pt x="2" y="70"/>
                        <a:pt x="3" y="70"/>
                        <a:pt x="3" y="70"/>
                      </a:cubicBezTo>
                      <a:cubicBezTo>
                        <a:pt x="5" y="70"/>
                        <a:pt x="7" y="70"/>
                        <a:pt x="9" y="70"/>
                      </a:cubicBezTo>
                      <a:cubicBezTo>
                        <a:pt x="10" y="70"/>
                        <a:pt x="11" y="70"/>
                        <a:pt x="11" y="69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2" y="67"/>
                        <a:pt x="12" y="66"/>
                        <a:pt x="12" y="65"/>
                      </a:cubicBezTo>
                      <a:cubicBezTo>
                        <a:pt x="16" y="65"/>
                        <a:pt x="21" y="64"/>
                        <a:pt x="26" y="64"/>
                      </a:cubicBezTo>
                      <a:cubicBezTo>
                        <a:pt x="28" y="64"/>
                        <a:pt x="30" y="65"/>
                        <a:pt x="32" y="65"/>
                      </a:cubicBezTo>
                      <a:cubicBezTo>
                        <a:pt x="32" y="65"/>
                        <a:pt x="32" y="65"/>
                        <a:pt x="33" y="65"/>
                      </a:cubicBezTo>
                      <a:cubicBezTo>
                        <a:pt x="33" y="66"/>
                        <a:pt x="33" y="68"/>
                        <a:pt x="33" y="69"/>
                      </a:cubicBezTo>
                      <a:cubicBezTo>
                        <a:pt x="33" y="70"/>
                        <a:pt x="33" y="70"/>
                        <a:pt x="34" y="70"/>
                      </a:cubicBezTo>
                      <a:cubicBezTo>
                        <a:pt x="36" y="71"/>
                        <a:pt x="39" y="71"/>
                        <a:pt x="41" y="70"/>
                      </a:cubicBezTo>
                      <a:cubicBezTo>
                        <a:pt x="42" y="70"/>
                        <a:pt x="43" y="70"/>
                        <a:pt x="43" y="69"/>
                      </a:cubicBezTo>
                      <a:cubicBezTo>
                        <a:pt x="43" y="59"/>
                        <a:pt x="44" y="43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23"/>
                      </a:moveTo>
                      <a:cubicBezTo>
                        <a:pt x="36" y="20"/>
                        <a:pt x="36" y="16"/>
                        <a:pt x="36" y="13"/>
                      </a:cubicBezTo>
                      <a:cubicBezTo>
                        <a:pt x="36" y="10"/>
                        <a:pt x="36" y="6"/>
                        <a:pt x="36" y="3"/>
                      </a:cubicBezTo>
                      <a:cubicBezTo>
                        <a:pt x="37" y="3"/>
                        <a:pt x="38" y="3"/>
                        <a:pt x="40" y="3"/>
                      </a:cubicBezTo>
                      <a:cubicBezTo>
                        <a:pt x="40" y="8"/>
                        <a:pt x="40" y="14"/>
                        <a:pt x="40" y="19"/>
                      </a:cubicBezTo>
                      <a:cubicBezTo>
                        <a:pt x="39" y="22"/>
                        <a:pt x="39" y="25"/>
                        <a:pt x="38" y="27"/>
                      </a:cubicBezTo>
                      <a:cubicBezTo>
                        <a:pt x="37" y="30"/>
                        <a:pt x="35" y="32"/>
                        <a:pt x="33" y="33"/>
                      </a:cubicBezTo>
                      <a:cubicBezTo>
                        <a:pt x="32" y="33"/>
                        <a:pt x="31" y="33"/>
                        <a:pt x="30" y="32"/>
                      </a:cubicBezTo>
                      <a:cubicBezTo>
                        <a:pt x="30" y="32"/>
                        <a:pt x="29" y="32"/>
                        <a:pt x="28" y="32"/>
                      </a:cubicBezTo>
                      <a:cubicBezTo>
                        <a:pt x="32" y="30"/>
                        <a:pt x="34" y="27"/>
                        <a:pt x="35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25" y="30"/>
                      </a:moveTo>
                      <a:cubicBezTo>
                        <a:pt x="24" y="30"/>
                        <a:pt x="24" y="30"/>
                        <a:pt x="24" y="31"/>
                      </a:cubicBezTo>
                      <a:cubicBezTo>
                        <a:pt x="20" y="30"/>
                        <a:pt x="16" y="29"/>
                        <a:pt x="14" y="26"/>
                      </a:cubicBezTo>
                      <a:cubicBezTo>
                        <a:pt x="19" y="26"/>
                        <a:pt x="25" y="26"/>
                        <a:pt x="31" y="26"/>
                      </a:cubicBezTo>
                      <a:cubicBezTo>
                        <a:pt x="30" y="28"/>
                        <a:pt x="28" y="29"/>
                        <a:pt x="25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lose/>
                      <a:moveTo>
                        <a:pt x="12" y="9"/>
                      </a:moveTo>
                      <a:cubicBezTo>
                        <a:pt x="15" y="9"/>
                        <a:pt x="19" y="9"/>
                        <a:pt x="22" y="9"/>
                      </a:cubicBezTo>
                      <a:cubicBezTo>
                        <a:pt x="26" y="9"/>
                        <a:pt x="30" y="9"/>
                        <a:pt x="33" y="9"/>
                      </a:cubicBez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3" y="11"/>
                        <a:pt x="33" y="13"/>
                        <a:pt x="33" y="15"/>
                      </a:cubicBezTo>
                      <a:cubicBezTo>
                        <a:pt x="29" y="14"/>
                        <a:pt x="25" y="15"/>
                        <a:pt x="22" y="15"/>
                      </a:cubicBezTo>
                      <a:cubicBezTo>
                        <a:pt x="18" y="15"/>
                        <a:pt x="15" y="15"/>
                        <a:pt x="12" y="15"/>
                      </a:cubicBezTo>
                      <a:cubicBezTo>
                        <a:pt x="12" y="13"/>
                        <a:pt x="12" y="11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22" y="17"/>
                      </a:moveTo>
                      <a:cubicBezTo>
                        <a:pt x="26" y="17"/>
                        <a:pt x="30" y="17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20"/>
                        <a:pt x="33" y="22"/>
                        <a:pt x="32" y="24"/>
                      </a:cubicBezTo>
                      <a:cubicBezTo>
                        <a:pt x="26" y="23"/>
                        <a:pt x="19" y="23"/>
                        <a:pt x="13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2" y="21"/>
                        <a:pt x="12" y="19"/>
                        <a:pt x="12" y="17"/>
                      </a:cubicBezTo>
                      <a:cubicBezTo>
                        <a:pt x="15" y="17"/>
                        <a:pt x="19" y="17"/>
                        <a:pt x="22" y="17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lose/>
                      <a:moveTo>
                        <a:pt x="4" y="67"/>
                      </a:moveTo>
                      <a:cubicBezTo>
                        <a:pt x="3" y="57"/>
                        <a:pt x="4" y="46"/>
                        <a:pt x="11" y="38"/>
                      </a:cubicBezTo>
                      <a:cubicBezTo>
                        <a:pt x="12" y="38"/>
                        <a:pt x="13" y="38"/>
                        <a:pt x="14" y="39"/>
                      </a:cubicBezTo>
                      <a:cubicBezTo>
                        <a:pt x="14" y="39"/>
                        <a:pt x="15" y="39"/>
                        <a:pt x="17" y="40"/>
                      </a:cubicBezTo>
                      <a:cubicBezTo>
                        <a:pt x="12" y="42"/>
                        <a:pt x="9" y="47"/>
                        <a:pt x="9" y="52"/>
                      </a:cubicBezTo>
                      <a:cubicBezTo>
                        <a:pt x="8" y="56"/>
                        <a:pt x="8" y="59"/>
                        <a:pt x="8" y="63"/>
                      </a:cubicBezTo>
                      <a:cubicBezTo>
                        <a:pt x="9" y="64"/>
                        <a:pt x="9" y="68"/>
                        <a:pt x="9" y="67"/>
                      </a:cubicBezTo>
                      <a:cubicBezTo>
                        <a:pt x="9" y="68"/>
                        <a:pt x="6" y="68"/>
                        <a:pt x="4" y="67"/>
                      </a:cubicBezTo>
                      <a:cubicBezTo>
                        <a:pt x="4" y="67"/>
                        <a:pt x="4" y="67"/>
                        <a:pt x="4" y="67"/>
                      </a:cubicBezTo>
                      <a:close/>
                      <a:moveTo>
                        <a:pt x="13" y="47"/>
                      </a:moveTo>
                      <a:cubicBezTo>
                        <a:pt x="14" y="44"/>
                        <a:pt x="16" y="42"/>
                        <a:pt x="20" y="41"/>
                      </a:cubicBezTo>
                      <a:cubicBezTo>
                        <a:pt x="20" y="41"/>
                        <a:pt x="20" y="41"/>
                        <a:pt x="20" y="40"/>
                      </a:cubicBezTo>
                      <a:cubicBezTo>
                        <a:pt x="25" y="41"/>
                        <a:pt x="29" y="42"/>
                        <a:pt x="31" y="46"/>
                      </a:cubicBezTo>
                      <a:cubicBezTo>
                        <a:pt x="25" y="46"/>
                        <a:pt x="19" y="47"/>
                        <a:pt x="13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lose/>
                      <a:moveTo>
                        <a:pt x="32" y="49"/>
                      </a:moveTo>
                      <a:cubicBezTo>
                        <a:pt x="33" y="50"/>
                        <a:pt x="33" y="52"/>
                        <a:pt x="33" y="54"/>
                      </a:cubicBezTo>
                      <a:cubicBezTo>
                        <a:pt x="29" y="53"/>
                        <a:pt x="26" y="54"/>
                        <a:pt x="23" y="54"/>
                      </a:cubicBezTo>
                      <a:cubicBezTo>
                        <a:pt x="19" y="54"/>
                        <a:pt x="15" y="54"/>
                        <a:pt x="11" y="54"/>
                      </a:cubicBezTo>
                      <a:cubicBezTo>
                        <a:pt x="11" y="52"/>
                        <a:pt x="12" y="51"/>
                        <a:pt x="12" y="49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19" y="49"/>
                        <a:pt x="26" y="49"/>
                        <a:pt x="32" y="49"/>
                      </a:cubicBezTo>
                      <a:cubicBezTo>
                        <a:pt x="32" y="49"/>
                        <a:pt x="32" y="49"/>
                        <a:pt x="32" y="49"/>
                      </a:cubicBezTo>
                      <a:close/>
                      <a:moveTo>
                        <a:pt x="28" y="62"/>
                      </a:moveTo>
                      <a:cubicBezTo>
                        <a:pt x="26" y="62"/>
                        <a:pt x="24" y="62"/>
                        <a:pt x="22" y="62"/>
                      </a:cubicBezTo>
                      <a:cubicBezTo>
                        <a:pt x="19" y="62"/>
                        <a:pt x="15" y="62"/>
                        <a:pt x="11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11" y="62"/>
                        <a:pt x="11" y="62"/>
                        <a:pt x="11" y="61"/>
                      </a:cubicBezTo>
                      <a:cubicBezTo>
                        <a:pt x="11" y="60"/>
                        <a:pt x="11" y="58"/>
                        <a:pt x="11" y="56"/>
                      </a:cubicBezTo>
                      <a:cubicBezTo>
                        <a:pt x="15" y="56"/>
                        <a:pt x="18" y="56"/>
                        <a:pt x="22" y="56"/>
                      </a:cubicBezTo>
                      <a:cubicBezTo>
                        <a:pt x="26" y="56"/>
                        <a:pt x="29" y="57"/>
                        <a:pt x="33" y="56"/>
                      </a:cubicBezTo>
                      <a:cubicBezTo>
                        <a:pt x="33" y="56"/>
                        <a:pt x="33" y="57"/>
                        <a:pt x="33" y="57"/>
                      </a:cubicBezTo>
                      <a:cubicBezTo>
                        <a:pt x="33" y="59"/>
                        <a:pt x="33" y="60"/>
                        <a:pt x="33" y="62"/>
                      </a:cubicBezTo>
                      <a:cubicBezTo>
                        <a:pt x="31" y="62"/>
                        <a:pt x="29" y="62"/>
                        <a:pt x="28" y="6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close/>
                      <a:moveTo>
                        <a:pt x="40" y="67"/>
                      </a:moveTo>
                      <a:cubicBezTo>
                        <a:pt x="38" y="68"/>
                        <a:pt x="37" y="68"/>
                        <a:pt x="36" y="67"/>
                      </a:cubicBezTo>
                      <a:cubicBezTo>
                        <a:pt x="36" y="61"/>
                        <a:pt x="37" y="54"/>
                        <a:pt x="35" y="48"/>
                      </a:cubicBezTo>
                      <a:cubicBezTo>
                        <a:pt x="33" y="42"/>
                        <a:pt x="29" y="39"/>
                        <a:pt x="23" y="38"/>
                      </a:cubicBezTo>
                      <a:cubicBezTo>
                        <a:pt x="20" y="37"/>
                        <a:pt x="17" y="37"/>
                        <a:pt x="14" y="35"/>
                      </a:cubicBezTo>
                      <a:cubicBezTo>
                        <a:pt x="10" y="34"/>
                        <a:pt x="8" y="31"/>
                        <a:pt x="7" y="27"/>
                      </a:cubicBezTo>
                      <a:cubicBezTo>
                        <a:pt x="6" y="19"/>
                        <a:pt x="6" y="11"/>
                        <a:pt x="6" y="4"/>
                      </a:cubicBezTo>
                      <a:cubicBezTo>
                        <a:pt x="7" y="4"/>
                        <a:pt x="8" y="4"/>
                        <a:pt x="9" y="4"/>
                      </a:cubicBezTo>
                      <a:cubicBezTo>
                        <a:pt x="9" y="5"/>
                        <a:pt x="9" y="6"/>
                        <a:pt x="9" y="7"/>
                      </a:cubicBezTo>
                      <a:cubicBezTo>
                        <a:pt x="10" y="13"/>
                        <a:pt x="8" y="19"/>
                        <a:pt x="10" y="24"/>
                      </a:cubicBezTo>
                      <a:cubicBezTo>
                        <a:pt x="12" y="30"/>
                        <a:pt x="16" y="33"/>
                        <a:pt x="22" y="34"/>
                      </a:cubicBezTo>
                      <a:cubicBezTo>
                        <a:pt x="25" y="34"/>
                        <a:pt x="28" y="35"/>
                        <a:pt x="31" y="36"/>
                      </a:cubicBezTo>
                      <a:cubicBezTo>
                        <a:pt x="34" y="38"/>
                        <a:pt x="36" y="41"/>
                        <a:pt x="38" y="44"/>
                      </a:cubicBezTo>
                      <a:cubicBezTo>
                        <a:pt x="40" y="51"/>
                        <a:pt x="40" y="60"/>
                        <a:pt x="40" y="67"/>
                      </a:cubicBezTo>
                      <a:close/>
                    </a:path>
                  </a:pathLst>
                </a:custGeom>
                <a:solidFill>
                  <a:srgbClr val="465C6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2DAC37-78D7-4755-A4F3-ADD6DB7A083F}"/>
                  </a:ext>
                </a:extLst>
              </p:cNvPr>
              <p:cNvSpPr txBox="1"/>
              <p:nvPr/>
            </p:nvSpPr>
            <p:spPr>
              <a:xfrm>
                <a:off x="653553" y="2576728"/>
                <a:ext cx="1943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dirty="0"/>
                  <a:t>Laboratory results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DF27FB-1A19-4BE2-9BD8-DB295D45EEF3}"/>
                </a:ext>
              </a:extLst>
            </p:cNvPr>
            <p:cNvGrpSpPr/>
            <p:nvPr/>
          </p:nvGrpSpPr>
          <p:grpSpPr>
            <a:xfrm>
              <a:off x="5743319" y="1275898"/>
              <a:ext cx="1604687" cy="1433889"/>
              <a:chOff x="3938765" y="688172"/>
              <a:chExt cx="1604687" cy="143388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27EA73A-DFFE-430B-B02E-2A3A1259E95C}"/>
                  </a:ext>
                </a:extLst>
              </p:cNvPr>
              <p:cNvGrpSpPr/>
              <p:nvPr/>
            </p:nvGrpSpPr>
            <p:grpSpPr>
              <a:xfrm>
                <a:off x="3953578" y="1057507"/>
                <a:ext cx="693571" cy="1064554"/>
                <a:chOff x="732003" y="2018847"/>
                <a:chExt cx="676713" cy="1038678"/>
              </a:xfrm>
            </p:grpSpPr>
            <p:sp>
              <p:nvSpPr>
                <p:cNvPr id="183" name="Freeform 1430">
                  <a:extLst>
                    <a:ext uri="{FF2B5EF4-FFF2-40B4-BE49-F238E27FC236}">
                      <a16:creationId xmlns:a16="http://schemas.microsoft.com/office/drawing/2014/main" id="{0DEA6A29-D713-49EA-BD59-271491992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478" y="2732280"/>
                  <a:ext cx="125900" cy="141639"/>
                </a:xfrm>
                <a:custGeom>
                  <a:avLst/>
                  <a:gdLst>
                    <a:gd name="T0" fmla="*/ 10 w 12"/>
                    <a:gd name="T1" fmla="*/ 1 h 13"/>
                    <a:gd name="T2" fmla="*/ 5 w 12"/>
                    <a:gd name="T3" fmla="*/ 6 h 13"/>
                    <a:gd name="T4" fmla="*/ 1 w 12"/>
                    <a:gd name="T5" fmla="*/ 11 h 13"/>
                    <a:gd name="T6" fmla="*/ 2 w 12"/>
                    <a:gd name="T7" fmla="*/ 12 h 13"/>
                    <a:gd name="T8" fmla="*/ 6 w 12"/>
                    <a:gd name="T9" fmla="*/ 7 h 13"/>
                    <a:gd name="T10" fmla="*/ 11 w 12"/>
                    <a:gd name="T11" fmla="*/ 2 h 13"/>
                    <a:gd name="T12" fmla="*/ 10 w 12"/>
                    <a:gd name="T13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3">
                      <a:moveTo>
                        <a:pt x="10" y="1"/>
                      </a:moveTo>
                      <a:cubicBezTo>
                        <a:pt x="8" y="2"/>
                        <a:pt x="7" y="4"/>
                        <a:pt x="5" y="6"/>
                      </a:cubicBezTo>
                      <a:cubicBezTo>
                        <a:pt x="4" y="7"/>
                        <a:pt x="2" y="9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4" y="11"/>
                        <a:pt x="5" y="9"/>
                        <a:pt x="6" y="7"/>
                      </a:cubicBezTo>
                      <a:cubicBezTo>
                        <a:pt x="8" y="5"/>
                        <a:pt x="10" y="4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1431">
                  <a:extLst>
                    <a:ext uri="{FF2B5EF4-FFF2-40B4-BE49-F238E27FC236}">
                      <a16:creationId xmlns:a16="http://schemas.microsoft.com/office/drawing/2014/main" id="{59606168-00F0-4670-8D49-1BB83F105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987" y="2753263"/>
                  <a:ext cx="173114" cy="225572"/>
                </a:xfrm>
                <a:custGeom>
                  <a:avLst/>
                  <a:gdLst>
                    <a:gd name="T0" fmla="*/ 15 w 16"/>
                    <a:gd name="T1" fmla="*/ 1 h 21"/>
                    <a:gd name="T2" fmla="*/ 0 w 16"/>
                    <a:gd name="T3" fmla="*/ 19 h 21"/>
                    <a:gd name="T4" fmla="*/ 2 w 16"/>
                    <a:gd name="T5" fmla="*/ 20 h 21"/>
                    <a:gd name="T6" fmla="*/ 16 w 16"/>
                    <a:gd name="T7" fmla="*/ 2 h 21"/>
                    <a:gd name="T8" fmla="*/ 15 w 16"/>
                    <a:gd name="T9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1">
                      <a:moveTo>
                        <a:pt x="15" y="1"/>
                      </a:moveTo>
                      <a:cubicBezTo>
                        <a:pt x="10" y="7"/>
                        <a:pt x="5" y="13"/>
                        <a:pt x="0" y="19"/>
                      </a:cubicBezTo>
                      <a:cubicBezTo>
                        <a:pt x="0" y="20"/>
                        <a:pt x="1" y="21"/>
                        <a:pt x="2" y="20"/>
                      </a:cubicBezTo>
                      <a:cubicBezTo>
                        <a:pt x="7" y="14"/>
                        <a:pt x="11" y="8"/>
                        <a:pt x="16" y="2"/>
                      </a:cubicBezTo>
                      <a:cubicBezTo>
                        <a:pt x="16" y="1"/>
                        <a:pt x="15" y="0"/>
                        <a:pt x="1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432">
                  <a:extLst>
                    <a:ext uri="{FF2B5EF4-FFF2-40B4-BE49-F238E27FC236}">
                      <a16:creationId xmlns:a16="http://schemas.microsoft.com/office/drawing/2014/main" id="{A84C26FF-796D-4E9E-903E-3F5546B532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462" y="2763755"/>
                  <a:ext cx="204589" cy="283275"/>
                </a:xfrm>
                <a:custGeom>
                  <a:avLst/>
                  <a:gdLst>
                    <a:gd name="T0" fmla="*/ 17 w 19"/>
                    <a:gd name="T1" fmla="*/ 1 h 26"/>
                    <a:gd name="T2" fmla="*/ 1 w 19"/>
                    <a:gd name="T3" fmla="*/ 23 h 26"/>
                    <a:gd name="T4" fmla="*/ 3 w 19"/>
                    <a:gd name="T5" fmla="*/ 25 h 26"/>
                    <a:gd name="T6" fmla="*/ 19 w 19"/>
                    <a:gd name="T7" fmla="*/ 2 h 26"/>
                    <a:gd name="T8" fmla="*/ 17 w 19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6">
                      <a:moveTo>
                        <a:pt x="17" y="1"/>
                      </a:moveTo>
                      <a:cubicBezTo>
                        <a:pt x="12" y="9"/>
                        <a:pt x="7" y="16"/>
                        <a:pt x="1" y="23"/>
                      </a:cubicBezTo>
                      <a:cubicBezTo>
                        <a:pt x="0" y="24"/>
                        <a:pt x="2" y="26"/>
                        <a:pt x="3" y="25"/>
                      </a:cubicBezTo>
                      <a:cubicBezTo>
                        <a:pt x="8" y="17"/>
                        <a:pt x="13" y="10"/>
                        <a:pt x="19" y="2"/>
                      </a:cubicBezTo>
                      <a:cubicBezTo>
                        <a:pt x="19" y="1"/>
                        <a:pt x="18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1433">
                  <a:extLst>
                    <a:ext uri="{FF2B5EF4-FFF2-40B4-BE49-F238E27FC236}">
                      <a16:creationId xmlns:a16="http://schemas.microsoft.com/office/drawing/2014/main" id="{B04C02ED-1651-46E6-AB24-BE96710FB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903" y="2842444"/>
                  <a:ext cx="152131" cy="215081"/>
                </a:xfrm>
                <a:custGeom>
                  <a:avLst/>
                  <a:gdLst>
                    <a:gd name="T0" fmla="*/ 13 w 14"/>
                    <a:gd name="T1" fmla="*/ 1 h 20"/>
                    <a:gd name="T2" fmla="*/ 0 w 14"/>
                    <a:gd name="T3" fmla="*/ 18 h 20"/>
                    <a:gd name="T4" fmla="*/ 2 w 14"/>
                    <a:gd name="T5" fmla="*/ 19 h 20"/>
                    <a:gd name="T6" fmla="*/ 14 w 14"/>
                    <a:gd name="T7" fmla="*/ 1 h 20"/>
                    <a:gd name="T8" fmla="*/ 13 w 14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0">
                      <a:moveTo>
                        <a:pt x="13" y="1"/>
                      </a:moveTo>
                      <a:cubicBezTo>
                        <a:pt x="9" y="6"/>
                        <a:pt x="4" y="12"/>
                        <a:pt x="0" y="18"/>
                      </a:cubicBezTo>
                      <a:cubicBezTo>
                        <a:pt x="0" y="19"/>
                        <a:pt x="2" y="20"/>
                        <a:pt x="2" y="19"/>
                      </a:cubicBezTo>
                      <a:cubicBezTo>
                        <a:pt x="6" y="13"/>
                        <a:pt x="10" y="7"/>
                        <a:pt x="14" y="1"/>
                      </a:cubicBezTo>
                      <a:cubicBezTo>
                        <a:pt x="14" y="1"/>
                        <a:pt x="13" y="0"/>
                        <a:pt x="1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434">
                  <a:extLst>
                    <a:ext uri="{FF2B5EF4-FFF2-40B4-BE49-F238E27FC236}">
                      <a16:creationId xmlns:a16="http://schemas.microsoft.com/office/drawing/2014/main" id="{6583ADF1-AA8C-46C7-9E91-2EAE41D82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7084" y="2905394"/>
                  <a:ext cx="94425" cy="141639"/>
                </a:xfrm>
                <a:custGeom>
                  <a:avLst/>
                  <a:gdLst>
                    <a:gd name="T0" fmla="*/ 7 w 9"/>
                    <a:gd name="T1" fmla="*/ 1 h 13"/>
                    <a:gd name="T2" fmla="*/ 1 w 9"/>
                    <a:gd name="T3" fmla="*/ 12 h 13"/>
                    <a:gd name="T4" fmla="*/ 2 w 9"/>
                    <a:gd name="T5" fmla="*/ 13 h 13"/>
                    <a:gd name="T6" fmla="*/ 9 w 9"/>
                    <a:gd name="T7" fmla="*/ 1 h 13"/>
                    <a:gd name="T8" fmla="*/ 7 w 9"/>
                    <a:gd name="T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3">
                      <a:moveTo>
                        <a:pt x="7" y="1"/>
                      </a:moveTo>
                      <a:cubicBezTo>
                        <a:pt x="5" y="4"/>
                        <a:pt x="2" y="8"/>
                        <a:pt x="1" y="12"/>
                      </a:cubicBezTo>
                      <a:cubicBezTo>
                        <a:pt x="0" y="12"/>
                        <a:pt x="1" y="13"/>
                        <a:pt x="2" y="13"/>
                      </a:cubicBezTo>
                      <a:cubicBezTo>
                        <a:pt x="5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435">
                  <a:extLst>
                    <a:ext uri="{FF2B5EF4-FFF2-40B4-BE49-F238E27FC236}">
                      <a16:creationId xmlns:a16="http://schemas.microsoft.com/office/drawing/2014/main" id="{50B1A31C-FBE1-49F0-AAB1-CC4250DF8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034" y="2968344"/>
                  <a:ext cx="52458" cy="68197"/>
                </a:xfrm>
                <a:custGeom>
                  <a:avLst/>
                  <a:gdLst>
                    <a:gd name="T0" fmla="*/ 3 w 5"/>
                    <a:gd name="T1" fmla="*/ 1 h 6"/>
                    <a:gd name="T2" fmla="*/ 2 w 5"/>
                    <a:gd name="T3" fmla="*/ 3 h 6"/>
                    <a:gd name="T4" fmla="*/ 1 w 5"/>
                    <a:gd name="T5" fmla="*/ 5 h 6"/>
                    <a:gd name="T6" fmla="*/ 2 w 5"/>
                    <a:gd name="T7" fmla="*/ 6 h 6"/>
                    <a:gd name="T8" fmla="*/ 3 w 5"/>
                    <a:gd name="T9" fmla="*/ 4 h 6"/>
                    <a:gd name="T10" fmla="*/ 5 w 5"/>
                    <a:gd name="T11" fmla="*/ 1 h 6"/>
                    <a:gd name="T12" fmla="*/ 3 w 5"/>
                    <a:gd name="T13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6">
                      <a:moveTo>
                        <a:pt x="3" y="1"/>
                      </a:moveTo>
                      <a:cubicBezTo>
                        <a:pt x="3" y="1"/>
                        <a:pt x="2" y="2"/>
                        <a:pt x="2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0" y="6"/>
                        <a:pt x="2" y="6"/>
                        <a:pt x="2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4" y="3"/>
                        <a:pt x="4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436">
                  <a:extLst>
                    <a:ext uri="{FF2B5EF4-FFF2-40B4-BE49-F238E27FC236}">
                      <a16:creationId xmlns:a16="http://schemas.microsoft.com/office/drawing/2014/main" id="{7EA607A8-BEAE-455A-AF65-8B725F6ED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11" y="2742772"/>
                  <a:ext cx="115408" cy="173114"/>
                </a:xfrm>
                <a:custGeom>
                  <a:avLst/>
                  <a:gdLst>
                    <a:gd name="T0" fmla="*/ 9 w 11"/>
                    <a:gd name="T1" fmla="*/ 1 h 16"/>
                    <a:gd name="T2" fmla="*/ 1 w 11"/>
                    <a:gd name="T3" fmla="*/ 15 h 16"/>
                    <a:gd name="T4" fmla="*/ 2 w 11"/>
                    <a:gd name="T5" fmla="*/ 16 h 16"/>
                    <a:gd name="T6" fmla="*/ 11 w 11"/>
                    <a:gd name="T7" fmla="*/ 1 h 16"/>
                    <a:gd name="T8" fmla="*/ 9 w 11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6">
                      <a:moveTo>
                        <a:pt x="9" y="1"/>
                      </a:moveTo>
                      <a:cubicBezTo>
                        <a:pt x="6" y="5"/>
                        <a:pt x="3" y="10"/>
                        <a:pt x="1" y="15"/>
                      </a:cubicBezTo>
                      <a:cubicBezTo>
                        <a:pt x="0" y="16"/>
                        <a:pt x="1" y="16"/>
                        <a:pt x="2" y="16"/>
                      </a:cubicBez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437">
                  <a:extLst>
                    <a:ext uri="{FF2B5EF4-FFF2-40B4-BE49-F238E27FC236}">
                      <a16:creationId xmlns:a16="http://schemas.microsoft.com/office/drawing/2014/main" id="{4AA34D9B-BF6E-4FA9-83C9-7EC69E5E8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475" y="2763755"/>
                  <a:ext cx="183606" cy="283275"/>
                </a:xfrm>
                <a:custGeom>
                  <a:avLst/>
                  <a:gdLst>
                    <a:gd name="T0" fmla="*/ 15 w 17"/>
                    <a:gd name="T1" fmla="*/ 1 h 26"/>
                    <a:gd name="T2" fmla="*/ 0 w 17"/>
                    <a:gd name="T3" fmla="*/ 24 h 26"/>
                    <a:gd name="T4" fmla="*/ 2 w 17"/>
                    <a:gd name="T5" fmla="*/ 25 h 26"/>
                    <a:gd name="T6" fmla="*/ 16 w 17"/>
                    <a:gd name="T7" fmla="*/ 2 h 26"/>
                    <a:gd name="T8" fmla="*/ 15 w 17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15" y="1"/>
                      </a:moveTo>
                      <a:cubicBezTo>
                        <a:pt x="10" y="8"/>
                        <a:pt x="5" y="16"/>
                        <a:pt x="0" y="24"/>
                      </a:cubicBezTo>
                      <a:cubicBezTo>
                        <a:pt x="0" y="25"/>
                        <a:pt x="1" y="26"/>
                        <a:pt x="2" y="25"/>
                      </a:cubicBezTo>
                      <a:cubicBezTo>
                        <a:pt x="7" y="17"/>
                        <a:pt x="11" y="9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38">
                  <a:extLst>
                    <a:ext uri="{FF2B5EF4-FFF2-40B4-BE49-F238E27FC236}">
                      <a16:creationId xmlns:a16="http://schemas.microsoft.com/office/drawing/2014/main" id="{62516765-95F9-473B-9B7F-36F9AAF6E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586" y="2700805"/>
                  <a:ext cx="57706" cy="73442"/>
                </a:xfrm>
                <a:custGeom>
                  <a:avLst/>
                  <a:gdLst>
                    <a:gd name="T0" fmla="*/ 3 w 5"/>
                    <a:gd name="T1" fmla="*/ 1 h 7"/>
                    <a:gd name="T2" fmla="*/ 0 w 5"/>
                    <a:gd name="T3" fmla="*/ 6 h 7"/>
                    <a:gd name="T4" fmla="*/ 1 w 5"/>
                    <a:gd name="T5" fmla="*/ 7 h 7"/>
                    <a:gd name="T6" fmla="*/ 5 w 5"/>
                    <a:gd name="T7" fmla="*/ 2 h 7"/>
                    <a:gd name="T8" fmla="*/ 3 w 5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3" y="1"/>
                      </a:moveTo>
                      <a:cubicBezTo>
                        <a:pt x="2" y="3"/>
                        <a:pt x="1" y="4"/>
                        <a:pt x="0" y="6"/>
                      </a:cubicBezTo>
                      <a:cubicBezTo>
                        <a:pt x="0" y="7"/>
                        <a:pt x="1" y="7"/>
                        <a:pt x="1" y="7"/>
                      </a:cubicBezTo>
                      <a:cubicBezTo>
                        <a:pt x="3" y="5"/>
                        <a:pt x="4" y="4"/>
                        <a:pt x="5" y="2"/>
                      </a:cubicBezTo>
                      <a:cubicBezTo>
                        <a:pt x="5" y="1"/>
                        <a:pt x="4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439">
                  <a:extLst>
                    <a:ext uri="{FF2B5EF4-FFF2-40B4-BE49-F238E27FC236}">
                      <a16:creationId xmlns:a16="http://schemas.microsoft.com/office/drawing/2014/main" id="{942B405D-A868-4A03-A0B0-55710B5D0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686" y="2732280"/>
                  <a:ext cx="225572" cy="314750"/>
                </a:xfrm>
                <a:custGeom>
                  <a:avLst/>
                  <a:gdLst>
                    <a:gd name="T0" fmla="*/ 19 w 21"/>
                    <a:gd name="T1" fmla="*/ 1 h 29"/>
                    <a:gd name="T2" fmla="*/ 1 w 21"/>
                    <a:gd name="T3" fmla="*/ 27 h 29"/>
                    <a:gd name="T4" fmla="*/ 3 w 21"/>
                    <a:gd name="T5" fmla="*/ 28 h 29"/>
                    <a:gd name="T6" fmla="*/ 20 w 21"/>
                    <a:gd name="T7" fmla="*/ 2 h 29"/>
                    <a:gd name="T8" fmla="*/ 19 w 21"/>
                    <a:gd name="T9" fmla="*/ 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9">
                      <a:moveTo>
                        <a:pt x="19" y="1"/>
                      </a:moveTo>
                      <a:cubicBezTo>
                        <a:pt x="13" y="10"/>
                        <a:pt x="7" y="19"/>
                        <a:pt x="1" y="27"/>
                      </a:cubicBezTo>
                      <a:cubicBezTo>
                        <a:pt x="0" y="28"/>
                        <a:pt x="2" y="29"/>
                        <a:pt x="3" y="28"/>
                      </a:cubicBezTo>
                      <a:cubicBezTo>
                        <a:pt x="9" y="20"/>
                        <a:pt x="15" y="11"/>
                        <a:pt x="20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440">
                  <a:extLst>
                    <a:ext uri="{FF2B5EF4-FFF2-40B4-BE49-F238E27FC236}">
                      <a16:creationId xmlns:a16="http://schemas.microsoft.com/office/drawing/2014/main" id="{4699AA08-0089-44D3-A4CB-71C19FD12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619" y="2774247"/>
                  <a:ext cx="173114" cy="272783"/>
                </a:xfrm>
                <a:custGeom>
                  <a:avLst/>
                  <a:gdLst>
                    <a:gd name="T0" fmla="*/ 14 w 16"/>
                    <a:gd name="T1" fmla="*/ 1 h 25"/>
                    <a:gd name="T2" fmla="*/ 1 w 16"/>
                    <a:gd name="T3" fmla="*/ 23 h 25"/>
                    <a:gd name="T4" fmla="*/ 2 w 16"/>
                    <a:gd name="T5" fmla="*/ 24 h 25"/>
                    <a:gd name="T6" fmla="*/ 15 w 16"/>
                    <a:gd name="T7" fmla="*/ 2 h 25"/>
                    <a:gd name="T8" fmla="*/ 14 w 16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5">
                      <a:moveTo>
                        <a:pt x="14" y="1"/>
                      </a:moveTo>
                      <a:cubicBezTo>
                        <a:pt x="10" y="8"/>
                        <a:pt x="5" y="16"/>
                        <a:pt x="1" y="23"/>
                      </a:cubicBezTo>
                      <a:cubicBezTo>
                        <a:pt x="0" y="24"/>
                        <a:pt x="2" y="25"/>
                        <a:pt x="2" y="24"/>
                      </a:cubicBezTo>
                      <a:cubicBezTo>
                        <a:pt x="7" y="17"/>
                        <a:pt x="11" y="9"/>
                        <a:pt x="15" y="2"/>
                      </a:cubicBezTo>
                      <a:cubicBezTo>
                        <a:pt x="16" y="1"/>
                        <a:pt x="15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441">
                  <a:extLst>
                    <a:ext uri="{FF2B5EF4-FFF2-40B4-BE49-F238E27FC236}">
                      <a16:creationId xmlns:a16="http://schemas.microsoft.com/office/drawing/2014/main" id="{5926818E-7C66-4BDA-AAE4-38C784963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00" y="2863428"/>
                  <a:ext cx="104916" cy="162622"/>
                </a:xfrm>
                <a:custGeom>
                  <a:avLst/>
                  <a:gdLst>
                    <a:gd name="T0" fmla="*/ 8 w 10"/>
                    <a:gd name="T1" fmla="*/ 1 h 15"/>
                    <a:gd name="T2" fmla="*/ 0 w 10"/>
                    <a:gd name="T3" fmla="*/ 14 h 15"/>
                    <a:gd name="T4" fmla="*/ 2 w 10"/>
                    <a:gd name="T5" fmla="*/ 14 h 15"/>
                    <a:gd name="T6" fmla="*/ 9 w 10"/>
                    <a:gd name="T7" fmla="*/ 2 h 15"/>
                    <a:gd name="T8" fmla="*/ 8 w 10"/>
                    <a:gd name="T9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8" y="1"/>
                      </a:move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5"/>
                        <a:pt x="1" y="15"/>
                        <a:pt x="2" y="14"/>
                      </a:cubicBezTo>
                      <a:cubicBezTo>
                        <a:pt x="5" y="10"/>
                        <a:pt x="7" y="6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607">
                  <a:extLst>
                    <a:ext uri="{FF2B5EF4-FFF2-40B4-BE49-F238E27FC236}">
                      <a16:creationId xmlns:a16="http://schemas.microsoft.com/office/drawing/2014/main" id="{46AF51B1-44A1-4DC2-A8D4-11C95A42D3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2003" y="2018847"/>
                  <a:ext cx="676713" cy="1028183"/>
                </a:xfrm>
                <a:custGeom>
                  <a:avLst/>
                  <a:gdLst>
                    <a:gd name="T0" fmla="*/ 45 w 63"/>
                    <a:gd name="T1" fmla="*/ 2 h 95"/>
                    <a:gd name="T2" fmla="*/ 18 w 63"/>
                    <a:gd name="T3" fmla="*/ 1 h 95"/>
                    <a:gd name="T4" fmla="*/ 12 w 63"/>
                    <a:gd name="T5" fmla="*/ 42 h 95"/>
                    <a:gd name="T6" fmla="*/ 24 w 63"/>
                    <a:gd name="T7" fmla="*/ 53 h 95"/>
                    <a:gd name="T8" fmla="*/ 11 w 63"/>
                    <a:gd name="T9" fmla="*/ 63 h 95"/>
                    <a:gd name="T10" fmla="*/ 7 w 63"/>
                    <a:gd name="T11" fmla="*/ 95 h 95"/>
                    <a:gd name="T12" fmla="*/ 62 w 63"/>
                    <a:gd name="T13" fmla="*/ 91 h 95"/>
                    <a:gd name="T14" fmla="*/ 46 w 63"/>
                    <a:gd name="T15" fmla="*/ 62 h 95"/>
                    <a:gd name="T16" fmla="*/ 39 w 63"/>
                    <a:gd name="T17" fmla="*/ 52 h 95"/>
                    <a:gd name="T18" fmla="*/ 51 w 63"/>
                    <a:gd name="T19" fmla="*/ 22 h 95"/>
                    <a:gd name="T20" fmla="*/ 37 w 63"/>
                    <a:gd name="T21" fmla="*/ 9 h 95"/>
                    <a:gd name="T22" fmla="*/ 34 w 63"/>
                    <a:gd name="T23" fmla="*/ 15 h 95"/>
                    <a:gd name="T24" fmla="*/ 28 w 63"/>
                    <a:gd name="T25" fmla="*/ 15 h 95"/>
                    <a:gd name="T26" fmla="*/ 25 w 63"/>
                    <a:gd name="T27" fmla="*/ 12 h 95"/>
                    <a:gd name="T28" fmla="*/ 28 w 63"/>
                    <a:gd name="T29" fmla="*/ 7 h 95"/>
                    <a:gd name="T30" fmla="*/ 34 w 63"/>
                    <a:gd name="T31" fmla="*/ 5 h 95"/>
                    <a:gd name="T32" fmla="*/ 36 w 63"/>
                    <a:gd name="T33" fmla="*/ 8 h 95"/>
                    <a:gd name="T34" fmla="*/ 32 w 63"/>
                    <a:gd name="T35" fmla="*/ 14 h 95"/>
                    <a:gd name="T36" fmla="*/ 29 w 63"/>
                    <a:gd name="T37" fmla="*/ 11 h 95"/>
                    <a:gd name="T38" fmla="*/ 30 w 63"/>
                    <a:gd name="T39" fmla="*/ 9 h 95"/>
                    <a:gd name="T40" fmla="*/ 32 w 63"/>
                    <a:gd name="T41" fmla="*/ 8 h 95"/>
                    <a:gd name="T42" fmla="*/ 34 w 63"/>
                    <a:gd name="T43" fmla="*/ 11 h 95"/>
                    <a:gd name="T44" fmla="*/ 47 w 63"/>
                    <a:gd name="T45" fmla="*/ 20 h 95"/>
                    <a:gd name="T46" fmla="*/ 41 w 63"/>
                    <a:gd name="T47" fmla="*/ 50 h 95"/>
                    <a:gd name="T48" fmla="*/ 45 w 63"/>
                    <a:gd name="T49" fmla="*/ 31 h 95"/>
                    <a:gd name="T50" fmla="*/ 26 w 63"/>
                    <a:gd name="T51" fmla="*/ 21 h 95"/>
                    <a:gd name="T52" fmla="*/ 20 w 63"/>
                    <a:gd name="T53" fmla="*/ 49 h 95"/>
                    <a:gd name="T54" fmla="*/ 15 w 63"/>
                    <a:gd name="T55" fmla="*/ 20 h 95"/>
                    <a:gd name="T56" fmla="*/ 33 w 63"/>
                    <a:gd name="T57" fmla="*/ 20 h 95"/>
                    <a:gd name="T58" fmla="*/ 47 w 63"/>
                    <a:gd name="T59" fmla="*/ 20 h 95"/>
                    <a:gd name="T60" fmla="*/ 47 w 63"/>
                    <a:gd name="T61" fmla="*/ 20 h 95"/>
                    <a:gd name="T62" fmla="*/ 18 w 63"/>
                    <a:gd name="T63" fmla="*/ 19 h 95"/>
                    <a:gd name="T64" fmla="*/ 42 w 63"/>
                    <a:gd name="T65" fmla="*/ 3 h 95"/>
                    <a:gd name="T66" fmla="*/ 38 w 63"/>
                    <a:gd name="T67" fmla="*/ 17 h 95"/>
                    <a:gd name="T68" fmla="*/ 30 w 63"/>
                    <a:gd name="T69" fmla="*/ 72 h 95"/>
                    <a:gd name="T70" fmla="*/ 38 w 63"/>
                    <a:gd name="T71" fmla="*/ 63 h 95"/>
                    <a:gd name="T72" fmla="*/ 41 w 63"/>
                    <a:gd name="T73" fmla="*/ 65 h 95"/>
                    <a:gd name="T74" fmla="*/ 21 w 63"/>
                    <a:gd name="T75" fmla="*/ 66 h 95"/>
                    <a:gd name="T76" fmla="*/ 15 w 63"/>
                    <a:gd name="T77" fmla="*/ 63 h 95"/>
                    <a:gd name="T78" fmla="*/ 22 w 63"/>
                    <a:gd name="T79" fmla="*/ 61 h 95"/>
                    <a:gd name="T80" fmla="*/ 29 w 63"/>
                    <a:gd name="T81" fmla="*/ 68 h 95"/>
                    <a:gd name="T82" fmla="*/ 24 w 63"/>
                    <a:gd name="T83" fmla="*/ 60 h 95"/>
                    <a:gd name="T84" fmla="*/ 34 w 63"/>
                    <a:gd name="T85" fmla="*/ 56 h 95"/>
                    <a:gd name="T86" fmla="*/ 59 w 63"/>
                    <a:gd name="T87" fmla="*/ 91 h 95"/>
                    <a:gd name="T88" fmla="*/ 19 w 63"/>
                    <a:gd name="T89" fmla="*/ 93 h 95"/>
                    <a:gd name="T90" fmla="*/ 12 w 63"/>
                    <a:gd name="T91" fmla="*/ 65 h 95"/>
                    <a:gd name="T92" fmla="*/ 19 w 63"/>
                    <a:gd name="T93" fmla="*/ 68 h 95"/>
                    <a:gd name="T94" fmla="*/ 31 w 63"/>
                    <a:gd name="T95" fmla="*/ 91 h 95"/>
                    <a:gd name="T96" fmla="*/ 52 w 63"/>
                    <a:gd name="T97" fmla="*/ 72 h 95"/>
                    <a:gd name="T98" fmla="*/ 60 w 63"/>
                    <a:gd name="T99" fmla="*/ 84 h 95"/>
                    <a:gd name="T100" fmla="*/ 39 w 63"/>
                    <a:gd name="T101" fmla="*/ 47 h 95"/>
                    <a:gd name="T102" fmla="*/ 19 w 63"/>
                    <a:gd name="T103" fmla="*/ 36 h 95"/>
                    <a:gd name="T104" fmla="*/ 36 w 63"/>
                    <a:gd name="T105" fmla="*/ 30 h 95"/>
                    <a:gd name="T106" fmla="*/ 39 w 63"/>
                    <a:gd name="T107" fmla="*/ 47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" h="95">
                      <a:moveTo>
                        <a:pt x="51" y="22"/>
                      </a:moveTo>
                      <a:cubicBezTo>
                        <a:pt x="50" y="19"/>
                        <a:pt x="48" y="16"/>
                        <a:pt x="46" y="14"/>
                      </a:cubicBezTo>
                      <a:cubicBezTo>
                        <a:pt x="45" y="10"/>
                        <a:pt x="45" y="6"/>
                        <a:pt x="45" y="2"/>
                      </a:cubicBezTo>
                      <a:cubicBezTo>
                        <a:pt x="45" y="1"/>
                        <a:pt x="44" y="1"/>
                        <a:pt x="43" y="1"/>
                      </a:cubicBezTo>
                      <a:cubicBezTo>
                        <a:pt x="35" y="0"/>
                        <a:pt x="27" y="0"/>
                        <a:pt x="19" y="0"/>
                      </a:cubicBezTo>
                      <a:cubicBezTo>
                        <a:pt x="19" y="0"/>
                        <a:pt x="18" y="1"/>
                        <a:pt x="18" y="1"/>
                      </a:cubicBezTo>
                      <a:cubicBezTo>
                        <a:pt x="17" y="5"/>
                        <a:pt x="17" y="10"/>
                        <a:pt x="16" y="14"/>
                      </a:cubicBezTo>
                      <a:cubicBezTo>
                        <a:pt x="13" y="17"/>
                        <a:pt x="11" y="22"/>
                        <a:pt x="11" y="25"/>
                      </a:cubicBezTo>
                      <a:cubicBezTo>
                        <a:pt x="10" y="31"/>
                        <a:pt x="11" y="37"/>
                        <a:pt x="12" y="42"/>
                      </a:cubicBezTo>
                      <a:cubicBezTo>
                        <a:pt x="13" y="47"/>
                        <a:pt x="16" y="52"/>
                        <a:pt x="21" y="52"/>
                      </a:cubicBezTo>
                      <a:cubicBezTo>
                        <a:pt x="21" y="52"/>
                        <a:pt x="22" y="52"/>
                        <a:pt x="22" y="52"/>
                      </a:cubicBezTo>
                      <a:cubicBezTo>
                        <a:pt x="22" y="52"/>
                        <a:pt x="23" y="53"/>
                        <a:pt x="24" y="53"/>
                      </a:cubicBezTo>
                      <a:cubicBezTo>
                        <a:pt x="23" y="57"/>
                        <a:pt x="22" y="59"/>
                        <a:pt x="18" y="60"/>
                      </a:cubicBezTo>
                      <a:cubicBezTo>
                        <a:pt x="16" y="61"/>
                        <a:pt x="14" y="61"/>
                        <a:pt x="12" y="62"/>
                      </a:cubicBezTo>
                      <a:cubicBezTo>
                        <a:pt x="11" y="62"/>
                        <a:pt x="11" y="63"/>
                        <a:pt x="11" y="63"/>
                      </a:cubicBezTo>
                      <a:cubicBezTo>
                        <a:pt x="4" y="66"/>
                        <a:pt x="1" y="75"/>
                        <a:pt x="1" y="82"/>
                      </a:cubicBezTo>
                      <a:cubicBezTo>
                        <a:pt x="1" y="85"/>
                        <a:pt x="0" y="92"/>
                        <a:pt x="3" y="94"/>
                      </a:cubicBezTo>
                      <a:cubicBezTo>
                        <a:pt x="4" y="95"/>
                        <a:pt x="6" y="95"/>
                        <a:pt x="7" y="95"/>
                      </a:cubicBezTo>
                      <a:cubicBezTo>
                        <a:pt x="11" y="95"/>
                        <a:pt x="14" y="95"/>
                        <a:pt x="17" y="95"/>
                      </a:cubicBezTo>
                      <a:cubicBezTo>
                        <a:pt x="29" y="95"/>
                        <a:pt x="41" y="95"/>
                        <a:pt x="53" y="95"/>
                      </a:cubicBezTo>
                      <a:cubicBezTo>
                        <a:pt x="56" y="95"/>
                        <a:pt x="61" y="95"/>
                        <a:pt x="62" y="91"/>
                      </a:cubicBezTo>
                      <a:cubicBezTo>
                        <a:pt x="63" y="87"/>
                        <a:pt x="62" y="82"/>
                        <a:pt x="62" y="79"/>
                      </a:cubicBezTo>
                      <a:cubicBezTo>
                        <a:pt x="62" y="79"/>
                        <a:pt x="62" y="79"/>
                        <a:pt x="62" y="79"/>
                      </a:cubicBezTo>
                      <a:cubicBezTo>
                        <a:pt x="61" y="72"/>
                        <a:pt x="55" y="60"/>
                        <a:pt x="46" y="62"/>
                      </a:cubicBezTo>
                      <a:cubicBezTo>
                        <a:pt x="41" y="62"/>
                        <a:pt x="36" y="60"/>
                        <a:pt x="36" y="55"/>
                      </a:cubicBezTo>
                      <a:cubicBezTo>
                        <a:pt x="37" y="54"/>
                        <a:pt x="38" y="53"/>
                        <a:pt x="39" y="52"/>
                      </a:cubicBezTo>
                      <a:cubicBezTo>
                        <a:pt x="39" y="52"/>
                        <a:pt x="39" y="52"/>
                        <a:pt x="39" y="52"/>
                      </a:cubicBezTo>
                      <a:cubicBezTo>
                        <a:pt x="45" y="54"/>
                        <a:pt x="48" y="47"/>
                        <a:pt x="49" y="42"/>
                      </a:cubicBezTo>
                      <a:cubicBezTo>
                        <a:pt x="51" y="36"/>
                        <a:pt x="54" y="29"/>
                        <a:pt x="5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lose/>
                      <a:moveTo>
                        <a:pt x="36" y="8"/>
                      </a:move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37" y="8"/>
                        <a:pt x="37" y="8"/>
                        <a:pt x="37" y="9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3"/>
                        <a:pt x="36" y="14"/>
                        <a:pt x="35" y="13"/>
                      </a:cubicBezTo>
                      <a:cubicBezTo>
                        <a:pt x="34" y="13"/>
                        <a:pt x="34" y="14"/>
                        <a:pt x="34" y="15"/>
                      </a:cubicBezTo>
                      <a:cubicBezTo>
                        <a:pt x="34" y="16"/>
                        <a:pt x="33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8" y="14"/>
                        <a:pt x="28" y="14"/>
                        <a:pt x="28" y="13"/>
                      </a:cubicBezTo>
                      <a:cubicBezTo>
                        <a:pt x="27" y="13"/>
                        <a:pt x="27" y="13"/>
                        <a:pt x="26" y="14"/>
                      </a:cubicBezTo>
                      <a:cubicBezTo>
                        <a:pt x="26" y="14"/>
                        <a:pt x="25" y="13"/>
                        <a:pt x="25" y="12"/>
                      </a:cubicBezTo>
                      <a:cubicBezTo>
                        <a:pt x="25" y="11"/>
                        <a:pt x="25" y="10"/>
                        <a:pt x="25" y="8"/>
                      </a:cubicBezTo>
                      <a:cubicBezTo>
                        <a:pt x="25" y="8"/>
                        <a:pt x="26" y="7"/>
                        <a:pt x="26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6"/>
                        <a:pt x="28" y="5"/>
                        <a:pt x="28" y="5"/>
                      </a:cubicBezTo>
                      <a:cubicBezTo>
                        <a:pt x="29" y="4"/>
                        <a:pt x="31" y="5"/>
                        <a:pt x="32" y="5"/>
                      </a:cubicBezTo>
                      <a:cubicBezTo>
                        <a:pt x="32" y="5"/>
                        <a:pt x="34" y="5"/>
                        <a:pt x="34" y="5"/>
                      </a:cubicBezTo>
                      <a:cubicBezTo>
                        <a:pt x="34" y="6"/>
                        <a:pt x="34" y="6"/>
                        <a:pt x="34" y="7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5" y="7"/>
                        <a:pt x="36" y="7"/>
                        <a:pt x="36" y="8"/>
                      </a:cubicBezTo>
                      <a:cubicBezTo>
                        <a:pt x="36" y="8"/>
                        <a:pt x="36" y="8"/>
                        <a:pt x="36" y="8"/>
                      </a:cubicBezTo>
                      <a:close/>
                      <a:moveTo>
                        <a:pt x="32" y="11"/>
                      </a:moveTo>
                      <a:cubicBezTo>
                        <a:pt x="32" y="12"/>
                        <a:pt x="32" y="13"/>
                        <a:pt x="32" y="14"/>
                      </a:cubicBezTo>
                      <a:cubicBezTo>
                        <a:pt x="31" y="14"/>
                        <a:pt x="31" y="13"/>
                        <a:pt x="30" y="13"/>
                      </a:cubicBezTo>
                      <a:cubicBezTo>
                        <a:pt x="30" y="13"/>
                        <a:pt x="30" y="13"/>
                        <a:pt x="30" y="12"/>
                      </a:cubicBezTo>
                      <a:cubicBezTo>
                        <a:pt x="30" y="11"/>
                        <a:pt x="30" y="11"/>
                        <a:pt x="29" y="11"/>
                      </a:cubicBezTo>
                      <a:cubicBezTo>
                        <a:pt x="29" y="11"/>
                        <a:pt x="28" y="11"/>
                        <a:pt x="28" y="11"/>
                      </a:cubicBezTo>
                      <a:cubicBezTo>
                        <a:pt x="28" y="11"/>
                        <a:pt x="28" y="10"/>
                        <a:pt x="28" y="10"/>
                      </a:cubicBezTo>
                      <a:cubicBezTo>
                        <a:pt x="28" y="10"/>
                        <a:pt x="29" y="9"/>
                        <a:pt x="30" y="9"/>
                      </a:cubicBezTo>
                      <a:cubicBezTo>
                        <a:pt x="31" y="8"/>
                        <a:pt x="30" y="8"/>
                        <a:pt x="30" y="7"/>
                      </a:cubicBezTo>
                      <a:cubicBezTo>
                        <a:pt x="31" y="7"/>
                        <a:pt x="32" y="7"/>
                        <a:pt x="33" y="7"/>
                      </a:cubicBezTo>
                      <a:cubicBezTo>
                        <a:pt x="32" y="7"/>
                        <a:pt x="32" y="8"/>
                        <a:pt x="32" y="8"/>
                      </a:cubicBezTo>
                      <a:cubicBezTo>
                        <a:pt x="32" y="9"/>
                        <a:pt x="33" y="10"/>
                        <a:pt x="33" y="10"/>
                      </a:cubicBezTo>
                      <a:cubicBezTo>
                        <a:pt x="34" y="10"/>
                        <a:pt x="34" y="10"/>
                        <a:pt x="35" y="10"/>
                      </a:cubicBezTo>
                      <a:cubicBezTo>
                        <a:pt x="34" y="10"/>
                        <a:pt x="34" y="11"/>
                        <a:pt x="34" y="11"/>
                      </a:cubicBezTo>
                      <a:cubicBezTo>
                        <a:pt x="34" y="11"/>
                        <a:pt x="33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lose/>
                      <a:moveTo>
                        <a:pt x="47" y="20"/>
                      </a:moveTo>
                      <a:cubicBezTo>
                        <a:pt x="48" y="21"/>
                        <a:pt x="48" y="22"/>
                        <a:pt x="49" y="24"/>
                      </a:cubicBezTo>
                      <a:cubicBezTo>
                        <a:pt x="50" y="29"/>
                        <a:pt x="49" y="33"/>
                        <a:pt x="48" y="38"/>
                      </a:cubicBezTo>
                      <a:cubicBezTo>
                        <a:pt x="47" y="41"/>
                        <a:pt x="45" y="50"/>
                        <a:pt x="41" y="50"/>
                      </a:cubicBezTo>
                      <a:cubicBezTo>
                        <a:pt x="41" y="50"/>
                        <a:pt x="41" y="50"/>
                        <a:pt x="41" y="49"/>
                      </a:cubicBezTo>
                      <a:cubicBezTo>
                        <a:pt x="43" y="47"/>
                        <a:pt x="44" y="43"/>
                        <a:pt x="45" y="40"/>
                      </a:cubicBezTo>
                      <a:cubicBezTo>
                        <a:pt x="45" y="37"/>
                        <a:pt x="46" y="33"/>
                        <a:pt x="45" y="31"/>
                      </a:cubicBezTo>
                      <a:cubicBezTo>
                        <a:pt x="43" y="27"/>
                        <a:pt x="39" y="28"/>
                        <a:pt x="36" y="28"/>
                      </a:cubicBezTo>
                      <a:cubicBezTo>
                        <a:pt x="33" y="28"/>
                        <a:pt x="29" y="29"/>
                        <a:pt x="28" y="26"/>
                      </a:cubicBezTo>
                      <a:cubicBezTo>
                        <a:pt x="27" y="25"/>
                        <a:pt x="27" y="23"/>
                        <a:pt x="26" y="21"/>
                      </a:cubicBezTo>
                      <a:cubicBezTo>
                        <a:pt x="25" y="20"/>
                        <a:pt x="24" y="21"/>
                        <a:pt x="24" y="22"/>
                      </a:cubicBezTo>
                      <a:cubicBezTo>
                        <a:pt x="18" y="24"/>
                        <a:pt x="17" y="33"/>
                        <a:pt x="17" y="38"/>
                      </a:cubicBezTo>
                      <a:cubicBezTo>
                        <a:pt x="16" y="42"/>
                        <a:pt x="17" y="46"/>
                        <a:pt x="20" y="49"/>
                      </a:cubicBezTo>
                      <a:cubicBezTo>
                        <a:pt x="16" y="48"/>
                        <a:pt x="15" y="43"/>
                        <a:pt x="14" y="39"/>
                      </a:cubicBezTo>
                      <a:cubicBezTo>
                        <a:pt x="13" y="35"/>
                        <a:pt x="12" y="30"/>
                        <a:pt x="13" y="26"/>
                      </a:cubicBezTo>
                      <a:cubicBezTo>
                        <a:pt x="13" y="24"/>
                        <a:pt x="14" y="22"/>
                        <a:pt x="15" y="20"/>
                      </a:cubicBezTo>
                      <a:cubicBezTo>
                        <a:pt x="15" y="20"/>
                        <a:pt x="15" y="20"/>
                        <a:pt x="15" y="21"/>
                      </a:cubicBezTo>
                      <a:cubicBezTo>
                        <a:pt x="15" y="22"/>
                        <a:pt x="16" y="22"/>
                        <a:pt x="17" y="22"/>
                      </a:cubicBezTo>
                      <a:cubicBezTo>
                        <a:pt x="22" y="20"/>
                        <a:pt x="27" y="19"/>
                        <a:pt x="33" y="20"/>
                      </a:cubicBezTo>
                      <a:cubicBezTo>
                        <a:pt x="35" y="20"/>
                        <a:pt x="38" y="20"/>
                        <a:pt x="40" y="21"/>
                      </a:cubicBezTo>
                      <a:cubicBezTo>
                        <a:pt x="42" y="21"/>
                        <a:pt x="44" y="22"/>
                        <a:pt x="46" y="22"/>
                      </a:cubicBezTo>
                      <a:cubicBezTo>
                        <a:pt x="47" y="22"/>
                        <a:pt x="47" y="21"/>
                        <a:pt x="47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lose/>
                      <a:moveTo>
                        <a:pt x="38" y="17"/>
                      </a:moveTo>
                      <a:cubicBezTo>
                        <a:pt x="36" y="17"/>
                        <a:pt x="33" y="17"/>
                        <a:pt x="31" y="17"/>
                      </a:cubicBezTo>
                      <a:cubicBezTo>
                        <a:pt x="26" y="17"/>
                        <a:pt x="22" y="17"/>
                        <a:pt x="18" y="19"/>
                      </a:cubicBezTo>
                      <a:cubicBezTo>
                        <a:pt x="18" y="19"/>
                        <a:pt x="18" y="19"/>
                        <a:pt x="18" y="18"/>
                      </a:cubicBezTo>
                      <a:cubicBezTo>
                        <a:pt x="19" y="13"/>
                        <a:pt x="19" y="8"/>
                        <a:pt x="20" y="3"/>
                      </a:cubicBezTo>
                      <a:cubicBezTo>
                        <a:pt x="27" y="3"/>
                        <a:pt x="35" y="3"/>
                        <a:pt x="42" y="3"/>
                      </a:cubicBezTo>
                      <a:cubicBezTo>
                        <a:pt x="43" y="9"/>
                        <a:pt x="43" y="14"/>
                        <a:pt x="44" y="19"/>
                      </a:cubicBezTo>
                      <a:cubicBezTo>
                        <a:pt x="42" y="19"/>
                        <a:pt x="40" y="18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lose/>
                      <a:moveTo>
                        <a:pt x="29" y="68"/>
                      </a:move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28" y="70"/>
                        <a:pt x="29" y="71"/>
                        <a:pt x="30" y="72"/>
                      </a:cubicBezTo>
                      <a:cubicBezTo>
                        <a:pt x="31" y="72"/>
                        <a:pt x="32" y="72"/>
                        <a:pt x="33" y="71"/>
                      </a:cubicBezTo>
                      <a:cubicBezTo>
                        <a:pt x="34" y="70"/>
                        <a:pt x="34" y="69"/>
                        <a:pt x="33" y="68"/>
                      </a:cubicBezTo>
                      <a:cubicBezTo>
                        <a:pt x="35" y="66"/>
                        <a:pt x="37" y="64"/>
                        <a:pt x="38" y="63"/>
                      </a:cubicBezTo>
                      <a:cubicBezTo>
                        <a:pt x="40" y="64"/>
                        <a:pt x="43" y="64"/>
                        <a:pt x="45" y="64"/>
                      </a:cubicBezTo>
                      <a:cubicBezTo>
                        <a:pt x="46" y="66"/>
                        <a:pt x="47" y="67"/>
                        <a:pt x="48" y="69"/>
                      </a:cubicBezTo>
                      <a:cubicBezTo>
                        <a:pt x="45" y="67"/>
                        <a:pt x="43" y="66"/>
                        <a:pt x="41" y="65"/>
                      </a:cubicBezTo>
                      <a:cubicBezTo>
                        <a:pt x="40" y="64"/>
                        <a:pt x="39" y="65"/>
                        <a:pt x="39" y="65"/>
                      </a:cubicBezTo>
                      <a:cubicBezTo>
                        <a:pt x="37" y="73"/>
                        <a:pt x="33" y="80"/>
                        <a:pt x="30" y="87"/>
                      </a:cubicBezTo>
                      <a:cubicBezTo>
                        <a:pt x="28" y="80"/>
                        <a:pt x="24" y="73"/>
                        <a:pt x="21" y="66"/>
                      </a:cubicBezTo>
                      <a:cubicBezTo>
                        <a:pt x="20" y="65"/>
                        <a:pt x="20" y="65"/>
                        <a:pt x="19" y="65"/>
                      </a:cubicBezTo>
                      <a:cubicBezTo>
                        <a:pt x="17" y="67"/>
                        <a:pt x="15" y="68"/>
                        <a:pt x="14" y="69"/>
                      </a:cubicBezTo>
                      <a:cubicBezTo>
                        <a:pt x="14" y="67"/>
                        <a:pt x="15" y="65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7" y="62"/>
                        <a:pt x="20" y="63"/>
                        <a:pt x="22" y="61"/>
                      </a:cubicBezTo>
                      <a:cubicBezTo>
                        <a:pt x="22" y="61"/>
                        <a:pt x="22" y="61"/>
                        <a:pt x="22" y="61"/>
                      </a:cubicBezTo>
                      <a:cubicBezTo>
                        <a:pt x="22" y="61"/>
                        <a:pt x="22" y="61"/>
                        <a:pt x="22" y="62"/>
                      </a:cubicBezTo>
                      <a:cubicBezTo>
                        <a:pt x="24" y="64"/>
                        <a:pt x="27" y="66"/>
                        <a:pt x="29" y="68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lose/>
                      <a:moveTo>
                        <a:pt x="37" y="61"/>
                      </a:moveTo>
                      <a:cubicBezTo>
                        <a:pt x="35" y="63"/>
                        <a:pt x="33" y="65"/>
                        <a:pt x="31" y="67"/>
                      </a:cubicBezTo>
                      <a:cubicBezTo>
                        <a:pt x="29" y="65"/>
                        <a:pt x="26" y="62"/>
                        <a:pt x="24" y="60"/>
                      </a:cubicBezTo>
                      <a:cubicBezTo>
                        <a:pt x="24" y="60"/>
                        <a:pt x="24" y="60"/>
                        <a:pt x="23" y="60"/>
                      </a:cubicBezTo>
                      <a:cubicBezTo>
                        <a:pt x="25" y="58"/>
                        <a:pt x="25" y="56"/>
                        <a:pt x="26" y="55"/>
                      </a:cubicBezTo>
                      <a:cubicBezTo>
                        <a:pt x="28" y="56"/>
                        <a:pt x="31" y="57"/>
                        <a:pt x="34" y="56"/>
                      </a:cubicBezTo>
                      <a:cubicBezTo>
                        <a:pt x="34" y="58"/>
                        <a:pt x="35" y="60"/>
                        <a:pt x="37" y="61"/>
                      </a:cubicBezTo>
                      <a:cubicBezTo>
                        <a:pt x="37" y="61"/>
                        <a:pt x="37" y="61"/>
                        <a:pt x="37" y="61"/>
                      </a:cubicBezTo>
                      <a:close/>
                      <a:moveTo>
                        <a:pt x="59" y="91"/>
                      </a:moveTo>
                      <a:cubicBezTo>
                        <a:pt x="57" y="93"/>
                        <a:pt x="53" y="92"/>
                        <a:pt x="50" y="92"/>
                      </a:cubicBezTo>
                      <a:cubicBezTo>
                        <a:pt x="45" y="92"/>
                        <a:pt x="40" y="92"/>
                        <a:pt x="35" y="92"/>
                      </a:cubicBezTo>
                      <a:cubicBezTo>
                        <a:pt x="29" y="93"/>
                        <a:pt x="24" y="93"/>
                        <a:pt x="19" y="93"/>
                      </a:cubicBezTo>
                      <a:cubicBezTo>
                        <a:pt x="16" y="93"/>
                        <a:pt x="14" y="93"/>
                        <a:pt x="11" y="93"/>
                      </a:cubicBezTo>
                      <a:cubicBezTo>
                        <a:pt x="8" y="93"/>
                        <a:pt x="5" y="94"/>
                        <a:pt x="4" y="90"/>
                      </a:cubicBezTo>
                      <a:cubicBezTo>
                        <a:pt x="1" y="82"/>
                        <a:pt x="4" y="69"/>
                        <a:pt x="12" y="65"/>
                      </a:cubicBezTo>
                      <a:cubicBezTo>
                        <a:pt x="12" y="67"/>
                        <a:pt x="11" y="69"/>
                        <a:pt x="10" y="72"/>
                      </a:cubicBezTo>
                      <a:cubicBezTo>
                        <a:pt x="10" y="73"/>
                        <a:pt x="11" y="74"/>
                        <a:pt x="12" y="73"/>
                      </a:cubicBezTo>
                      <a:cubicBezTo>
                        <a:pt x="15" y="71"/>
                        <a:pt x="17" y="70"/>
                        <a:pt x="19" y="68"/>
                      </a:cubicBezTo>
                      <a:cubicBezTo>
                        <a:pt x="23" y="75"/>
                        <a:pt x="26" y="82"/>
                        <a:pt x="29" y="90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1" y="93"/>
                        <a:pt x="31" y="91"/>
                      </a:cubicBezTo>
                      <a:cubicBezTo>
                        <a:pt x="35" y="84"/>
                        <a:pt x="38" y="76"/>
                        <a:pt x="41" y="68"/>
                      </a:cubicBezTo>
                      <a:cubicBezTo>
                        <a:pt x="44" y="70"/>
                        <a:pt x="47" y="71"/>
                        <a:pt x="50" y="73"/>
                      </a:cubicBezTo>
                      <a:cubicBezTo>
                        <a:pt x="51" y="74"/>
                        <a:pt x="52" y="73"/>
                        <a:pt x="52" y="72"/>
                      </a:cubicBezTo>
                      <a:cubicBezTo>
                        <a:pt x="51" y="69"/>
                        <a:pt x="50" y="67"/>
                        <a:pt x="48" y="64"/>
                      </a:cubicBezTo>
                      <a:cubicBezTo>
                        <a:pt x="52" y="65"/>
                        <a:pt x="55" y="69"/>
                        <a:pt x="57" y="72"/>
                      </a:cubicBezTo>
                      <a:cubicBezTo>
                        <a:pt x="59" y="76"/>
                        <a:pt x="59" y="80"/>
                        <a:pt x="60" y="84"/>
                      </a:cubicBezTo>
                      <a:cubicBezTo>
                        <a:pt x="60" y="86"/>
                        <a:pt x="60" y="89"/>
                        <a:pt x="59" y="91"/>
                      </a:cubicBezTo>
                      <a:cubicBezTo>
                        <a:pt x="59" y="91"/>
                        <a:pt x="59" y="91"/>
                        <a:pt x="59" y="91"/>
                      </a:cubicBezTo>
                      <a:close/>
                      <a:moveTo>
                        <a:pt x="39" y="47"/>
                      </a:moveTo>
                      <a:cubicBezTo>
                        <a:pt x="37" y="50"/>
                        <a:pt x="34" y="55"/>
                        <a:pt x="30" y="54"/>
                      </a:cubicBezTo>
                      <a:cubicBezTo>
                        <a:pt x="26" y="53"/>
                        <a:pt x="23" y="50"/>
                        <a:pt x="21" y="47"/>
                      </a:cubicBezTo>
                      <a:cubicBezTo>
                        <a:pt x="19" y="44"/>
                        <a:pt x="19" y="40"/>
                        <a:pt x="19" y="36"/>
                      </a:cubicBezTo>
                      <a:cubicBezTo>
                        <a:pt x="20" y="32"/>
                        <a:pt x="20" y="25"/>
                        <a:pt x="25" y="24"/>
                      </a:cubicBezTo>
                      <a:cubicBezTo>
                        <a:pt x="25" y="26"/>
                        <a:pt x="25" y="28"/>
                        <a:pt x="27" y="29"/>
                      </a:cubicBezTo>
                      <a:cubicBezTo>
                        <a:pt x="29" y="31"/>
                        <a:pt x="34" y="30"/>
                        <a:pt x="36" y="30"/>
                      </a:cubicBezTo>
                      <a:cubicBezTo>
                        <a:pt x="38" y="30"/>
                        <a:pt x="41" y="30"/>
                        <a:pt x="42" y="32"/>
                      </a:cubicBezTo>
                      <a:cubicBezTo>
                        <a:pt x="43" y="33"/>
                        <a:pt x="43" y="36"/>
                        <a:pt x="42" y="37"/>
                      </a:cubicBezTo>
                      <a:cubicBezTo>
                        <a:pt x="42" y="41"/>
                        <a:pt x="41" y="44"/>
                        <a:pt x="39" y="47"/>
                      </a:cubicBezTo>
                      <a:close/>
                    </a:path>
                  </a:pathLst>
                </a:custGeom>
                <a:solidFill>
                  <a:srgbClr val="465C6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02DDAD5-1326-44C5-AD3F-DF46E4E8F286}"/>
                  </a:ext>
                </a:extLst>
              </p:cNvPr>
              <p:cNvGrpSpPr/>
              <p:nvPr/>
            </p:nvGrpSpPr>
            <p:grpSpPr>
              <a:xfrm>
                <a:off x="4698740" y="1172949"/>
                <a:ext cx="742897" cy="944100"/>
                <a:chOff x="11811000" y="4437063"/>
                <a:chExt cx="927463" cy="1178653"/>
              </a:xfrm>
            </p:grpSpPr>
            <p:sp>
              <p:nvSpPr>
                <p:cNvPr id="168" name="Freeform 1698">
                  <a:extLst>
                    <a:ext uri="{FF2B5EF4-FFF2-40B4-BE49-F238E27FC236}">
                      <a16:creationId xmlns:a16="http://schemas.microsoft.com/office/drawing/2014/main" id="{C32B55CB-5F6C-404C-A930-A598EDC1B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1000" y="5248593"/>
                  <a:ext cx="161020" cy="212546"/>
                </a:xfrm>
                <a:custGeom>
                  <a:avLst/>
                  <a:gdLst>
                    <a:gd name="T0" fmla="*/ 10 w 12"/>
                    <a:gd name="T1" fmla="*/ 1 h 16"/>
                    <a:gd name="T2" fmla="*/ 1 w 12"/>
                    <a:gd name="T3" fmla="*/ 14 h 16"/>
                    <a:gd name="T4" fmla="*/ 3 w 12"/>
                    <a:gd name="T5" fmla="*/ 15 h 16"/>
                    <a:gd name="T6" fmla="*/ 11 w 12"/>
                    <a:gd name="T7" fmla="*/ 2 h 16"/>
                    <a:gd name="T8" fmla="*/ 10 w 12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6">
                      <a:moveTo>
                        <a:pt x="10" y="1"/>
                      </a:moveTo>
                      <a:cubicBezTo>
                        <a:pt x="7" y="5"/>
                        <a:pt x="3" y="9"/>
                        <a:pt x="1" y="14"/>
                      </a:cubicBezTo>
                      <a:cubicBezTo>
                        <a:pt x="0" y="15"/>
                        <a:pt x="2" y="16"/>
                        <a:pt x="3" y="15"/>
                      </a:cubicBezTo>
                      <a:cubicBezTo>
                        <a:pt x="6" y="11"/>
                        <a:pt x="8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699">
                  <a:extLst>
                    <a:ext uri="{FF2B5EF4-FFF2-40B4-BE49-F238E27FC236}">
                      <a16:creationId xmlns:a16="http://schemas.microsoft.com/office/drawing/2014/main" id="{BE6D3DD8-A9F0-4DA4-9C60-6B68A6324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1000" y="5203506"/>
                  <a:ext cx="251190" cy="360680"/>
                </a:xfrm>
                <a:custGeom>
                  <a:avLst/>
                  <a:gdLst>
                    <a:gd name="T0" fmla="*/ 17 w 19"/>
                    <a:gd name="T1" fmla="*/ 0 h 27"/>
                    <a:gd name="T2" fmla="*/ 1 w 19"/>
                    <a:gd name="T3" fmla="*/ 25 h 27"/>
                    <a:gd name="T4" fmla="*/ 2 w 19"/>
                    <a:gd name="T5" fmla="*/ 26 h 27"/>
                    <a:gd name="T6" fmla="*/ 19 w 19"/>
                    <a:gd name="T7" fmla="*/ 1 h 27"/>
                    <a:gd name="T8" fmla="*/ 17 w 19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7">
                      <a:moveTo>
                        <a:pt x="17" y="0"/>
                      </a:moveTo>
                      <a:cubicBezTo>
                        <a:pt x="12" y="8"/>
                        <a:pt x="5" y="17"/>
                        <a:pt x="1" y="25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8" y="18"/>
                        <a:pt x="13" y="10"/>
                        <a:pt x="19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700">
                  <a:extLst>
                    <a:ext uri="{FF2B5EF4-FFF2-40B4-BE49-F238E27FC236}">
                      <a16:creationId xmlns:a16="http://schemas.microsoft.com/office/drawing/2014/main" id="{DF9DD0C7-9FFF-4AE5-92CD-032D3A37D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62526" y="5261475"/>
                  <a:ext cx="238308" cy="341360"/>
                </a:xfrm>
                <a:custGeom>
                  <a:avLst/>
                  <a:gdLst>
                    <a:gd name="T0" fmla="*/ 16 w 18"/>
                    <a:gd name="T1" fmla="*/ 1 h 26"/>
                    <a:gd name="T2" fmla="*/ 1 w 18"/>
                    <a:gd name="T3" fmla="*/ 24 h 26"/>
                    <a:gd name="T4" fmla="*/ 2 w 18"/>
                    <a:gd name="T5" fmla="*/ 25 h 26"/>
                    <a:gd name="T6" fmla="*/ 18 w 18"/>
                    <a:gd name="T7" fmla="*/ 2 h 26"/>
                    <a:gd name="T8" fmla="*/ 16 w 18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6">
                      <a:moveTo>
                        <a:pt x="16" y="1"/>
                      </a:moveTo>
                      <a:cubicBezTo>
                        <a:pt x="11" y="8"/>
                        <a:pt x="4" y="16"/>
                        <a:pt x="1" y="24"/>
                      </a:cubicBezTo>
                      <a:cubicBezTo>
                        <a:pt x="0" y="25"/>
                        <a:pt x="2" y="26"/>
                        <a:pt x="2" y="25"/>
                      </a:cubicBezTo>
                      <a:cubicBezTo>
                        <a:pt x="8" y="18"/>
                        <a:pt x="13" y="10"/>
                        <a:pt x="18" y="2"/>
                      </a:cubicBezTo>
                      <a:cubicBezTo>
                        <a:pt x="18" y="1"/>
                        <a:pt x="17" y="0"/>
                        <a:pt x="1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1701">
                  <a:extLst>
                    <a:ext uri="{FF2B5EF4-FFF2-40B4-BE49-F238E27FC236}">
                      <a16:creationId xmlns:a16="http://schemas.microsoft.com/office/drawing/2014/main" id="{B0C6522E-A84A-45BD-B920-BC00526D0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2016" y="5351645"/>
                  <a:ext cx="161020" cy="251190"/>
                </a:xfrm>
                <a:custGeom>
                  <a:avLst/>
                  <a:gdLst>
                    <a:gd name="T0" fmla="*/ 10 w 12"/>
                    <a:gd name="T1" fmla="*/ 1 h 19"/>
                    <a:gd name="T2" fmla="*/ 0 w 12"/>
                    <a:gd name="T3" fmla="*/ 17 h 19"/>
                    <a:gd name="T4" fmla="*/ 2 w 12"/>
                    <a:gd name="T5" fmla="*/ 18 h 19"/>
                    <a:gd name="T6" fmla="*/ 12 w 12"/>
                    <a:gd name="T7" fmla="*/ 2 h 19"/>
                    <a:gd name="T8" fmla="*/ 10 w 12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0" y="1"/>
                      </a:moveTo>
                      <a:cubicBezTo>
                        <a:pt x="7" y="6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6" y="14"/>
                        <a:pt x="9" y="7"/>
                        <a:pt x="12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1702">
                  <a:extLst>
                    <a:ext uri="{FF2B5EF4-FFF2-40B4-BE49-F238E27FC236}">
                      <a16:creationId xmlns:a16="http://schemas.microsoft.com/office/drawing/2014/main" id="{7F38B423-88CB-412C-9356-CDBA16158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49304" y="5416052"/>
                  <a:ext cx="122376" cy="199664"/>
                </a:xfrm>
                <a:custGeom>
                  <a:avLst/>
                  <a:gdLst>
                    <a:gd name="T0" fmla="*/ 7 w 9"/>
                    <a:gd name="T1" fmla="*/ 1 h 15"/>
                    <a:gd name="T2" fmla="*/ 0 w 9"/>
                    <a:gd name="T3" fmla="*/ 13 h 15"/>
                    <a:gd name="T4" fmla="*/ 2 w 9"/>
                    <a:gd name="T5" fmla="*/ 14 h 15"/>
                    <a:gd name="T6" fmla="*/ 8 w 9"/>
                    <a:gd name="T7" fmla="*/ 2 h 15"/>
                    <a:gd name="T8" fmla="*/ 7 w 9"/>
                    <a:gd name="T9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7" y="1"/>
                      </a:moveTo>
                      <a:cubicBezTo>
                        <a:pt x="5" y="5"/>
                        <a:pt x="2" y="9"/>
                        <a:pt x="0" y="13"/>
                      </a:cubicBezTo>
                      <a:cubicBezTo>
                        <a:pt x="0" y="14"/>
                        <a:pt x="1" y="15"/>
                        <a:pt x="2" y="14"/>
                      </a:cubicBezTo>
                      <a:cubicBezTo>
                        <a:pt x="4" y="11"/>
                        <a:pt x="6" y="6"/>
                        <a:pt x="8" y="2"/>
                      </a:cubicBezTo>
                      <a:cubicBezTo>
                        <a:pt x="9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1704">
                  <a:extLst>
                    <a:ext uri="{FF2B5EF4-FFF2-40B4-BE49-F238E27FC236}">
                      <a16:creationId xmlns:a16="http://schemas.microsoft.com/office/drawing/2014/main" id="{9040A646-5522-4CBE-8142-4CC420D2FD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613" y="5203506"/>
                  <a:ext cx="251190" cy="373562"/>
                </a:xfrm>
                <a:custGeom>
                  <a:avLst/>
                  <a:gdLst>
                    <a:gd name="T0" fmla="*/ 17 w 19"/>
                    <a:gd name="T1" fmla="*/ 1 h 28"/>
                    <a:gd name="T2" fmla="*/ 0 w 19"/>
                    <a:gd name="T3" fmla="*/ 26 h 28"/>
                    <a:gd name="T4" fmla="*/ 2 w 19"/>
                    <a:gd name="T5" fmla="*/ 27 h 28"/>
                    <a:gd name="T6" fmla="*/ 18 w 19"/>
                    <a:gd name="T7" fmla="*/ 2 h 28"/>
                    <a:gd name="T8" fmla="*/ 17 w 19"/>
                    <a:gd name="T9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8">
                      <a:moveTo>
                        <a:pt x="17" y="1"/>
                      </a:moveTo>
                      <a:cubicBezTo>
                        <a:pt x="12" y="10"/>
                        <a:pt x="5" y="18"/>
                        <a:pt x="0" y="26"/>
                      </a:cubicBezTo>
                      <a:cubicBezTo>
                        <a:pt x="0" y="27"/>
                        <a:pt x="1" y="28"/>
                        <a:pt x="2" y="27"/>
                      </a:cubicBezTo>
                      <a:cubicBezTo>
                        <a:pt x="8" y="20"/>
                        <a:pt x="13" y="10"/>
                        <a:pt x="18" y="2"/>
                      </a:cubicBezTo>
                      <a:cubicBezTo>
                        <a:pt x="19" y="1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1705">
                  <a:extLst>
                    <a:ext uri="{FF2B5EF4-FFF2-40B4-BE49-F238E27FC236}">
                      <a16:creationId xmlns:a16="http://schemas.microsoft.com/office/drawing/2014/main" id="{4F459043-D25B-4C7A-A497-320BBF6CD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9139" y="5235712"/>
                  <a:ext cx="270510" cy="367123"/>
                </a:xfrm>
                <a:custGeom>
                  <a:avLst/>
                  <a:gdLst>
                    <a:gd name="T0" fmla="*/ 18 w 20"/>
                    <a:gd name="T1" fmla="*/ 1 h 28"/>
                    <a:gd name="T2" fmla="*/ 0 w 20"/>
                    <a:gd name="T3" fmla="*/ 26 h 28"/>
                    <a:gd name="T4" fmla="*/ 2 w 20"/>
                    <a:gd name="T5" fmla="*/ 27 h 28"/>
                    <a:gd name="T6" fmla="*/ 9 w 20"/>
                    <a:gd name="T7" fmla="*/ 17 h 28"/>
                    <a:gd name="T8" fmla="*/ 10 w 20"/>
                    <a:gd name="T9" fmla="*/ 14 h 28"/>
                    <a:gd name="T10" fmla="*/ 12 w 20"/>
                    <a:gd name="T11" fmla="*/ 13 h 28"/>
                    <a:gd name="T12" fmla="*/ 12 w 20"/>
                    <a:gd name="T13" fmla="*/ 13 h 28"/>
                    <a:gd name="T14" fmla="*/ 19 w 20"/>
                    <a:gd name="T15" fmla="*/ 1 h 28"/>
                    <a:gd name="T16" fmla="*/ 18 w 20"/>
                    <a:gd name="T1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8">
                      <a:moveTo>
                        <a:pt x="18" y="1"/>
                      </a:moveTo>
                      <a:cubicBezTo>
                        <a:pt x="12" y="9"/>
                        <a:pt x="6" y="17"/>
                        <a:pt x="0" y="26"/>
                      </a:cubicBezTo>
                      <a:cubicBezTo>
                        <a:pt x="0" y="27"/>
                        <a:pt x="1" y="28"/>
                        <a:pt x="2" y="27"/>
                      </a:cubicBezTo>
                      <a:cubicBezTo>
                        <a:pt x="4" y="24"/>
                        <a:pt x="7" y="21"/>
                        <a:pt x="9" y="17"/>
                      </a:cubicBezTo>
                      <a:cubicBezTo>
                        <a:pt x="9" y="16"/>
                        <a:pt x="9" y="15"/>
                        <a:pt x="10" y="14"/>
                      </a:cubicBezTo>
                      <a:cubicBezTo>
                        <a:pt x="10" y="14"/>
                        <a:pt x="11" y="13"/>
                        <a:pt x="12" y="13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5" y="9"/>
                        <a:pt x="17" y="5"/>
                        <a:pt x="19" y="1"/>
                      </a:cubicBezTo>
                      <a:cubicBezTo>
                        <a:pt x="20" y="1"/>
                        <a:pt x="18" y="0"/>
                        <a:pt x="18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1706">
                  <a:extLst>
                    <a:ext uri="{FF2B5EF4-FFF2-40B4-BE49-F238E27FC236}">
                      <a16:creationId xmlns:a16="http://schemas.microsoft.com/office/drawing/2014/main" id="{52E1EE5F-56BF-46B7-8013-5817AE4DA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2866" y="5474016"/>
                  <a:ext cx="77289" cy="128814"/>
                </a:xfrm>
                <a:custGeom>
                  <a:avLst/>
                  <a:gdLst>
                    <a:gd name="T0" fmla="*/ 5 w 6"/>
                    <a:gd name="T1" fmla="*/ 1 h 10"/>
                    <a:gd name="T2" fmla="*/ 5 w 6"/>
                    <a:gd name="T3" fmla="*/ 0 h 10"/>
                    <a:gd name="T4" fmla="*/ 1 w 6"/>
                    <a:gd name="T5" fmla="*/ 8 h 10"/>
                    <a:gd name="T6" fmla="*/ 2 w 6"/>
                    <a:gd name="T7" fmla="*/ 9 h 10"/>
                    <a:gd name="T8" fmla="*/ 6 w 6"/>
                    <a:gd name="T9" fmla="*/ 3 h 10"/>
                    <a:gd name="T10" fmla="*/ 5 w 6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5" y="1"/>
                      </a:move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3"/>
                        <a:pt x="2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6" y="3"/>
                        <a:pt x="5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707">
                  <a:extLst>
                    <a:ext uri="{FF2B5EF4-FFF2-40B4-BE49-F238E27FC236}">
                      <a16:creationId xmlns:a16="http://schemas.microsoft.com/office/drawing/2014/main" id="{8073F6DC-D209-48C5-A28F-A7B647994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1680" y="5261475"/>
                  <a:ext cx="109494" cy="154577"/>
                </a:xfrm>
                <a:custGeom>
                  <a:avLst/>
                  <a:gdLst>
                    <a:gd name="T0" fmla="*/ 6 w 8"/>
                    <a:gd name="T1" fmla="*/ 1 h 12"/>
                    <a:gd name="T2" fmla="*/ 0 w 8"/>
                    <a:gd name="T3" fmla="*/ 10 h 12"/>
                    <a:gd name="T4" fmla="*/ 1 w 8"/>
                    <a:gd name="T5" fmla="*/ 12 h 12"/>
                    <a:gd name="T6" fmla="*/ 7 w 8"/>
                    <a:gd name="T7" fmla="*/ 1 h 12"/>
                    <a:gd name="T8" fmla="*/ 6 w 8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6" y="1"/>
                      </a:moveTo>
                      <a:cubicBezTo>
                        <a:pt x="4" y="4"/>
                        <a:pt x="2" y="7"/>
                        <a:pt x="0" y="10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3" y="8"/>
                        <a:pt x="5" y="5"/>
                        <a:pt x="7" y="1"/>
                      </a:cubicBezTo>
                      <a:cubicBezTo>
                        <a:pt x="8" y="1"/>
                        <a:pt x="6" y="0"/>
                        <a:pt x="6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1708">
                  <a:extLst>
                    <a:ext uri="{FF2B5EF4-FFF2-40B4-BE49-F238E27FC236}">
                      <a16:creationId xmlns:a16="http://schemas.microsoft.com/office/drawing/2014/main" id="{542732F9-23A4-4A4E-BE6B-4C7CD2769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00154" y="5325882"/>
                  <a:ext cx="186783" cy="264071"/>
                </a:xfrm>
                <a:custGeom>
                  <a:avLst/>
                  <a:gdLst>
                    <a:gd name="T0" fmla="*/ 12 w 14"/>
                    <a:gd name="T1" fmla="*/ 0 h 20"/>
                    <a:gd name="T2" fmla="*/ 1 w 14"/>
                    <a:gd name="T3" fmla="*/ 19 h 20"/>
                    <a:gd name="T4" fmla="*/ 3 w 14"/>
                    <a:gd name="T5" fmla="*/ 19 h 20"/>
                    <a:gd name="T6" fmla="*/ 13 w 14"/>
                    <a:gd name="T7" fmla="*/ 1 h 20"/>
                    <a:gd name="T8" fmla="*/ 12 w 1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0">
                      <a:moveTo>
                        <a:pt x="12" y="0"/>
                      </a:moveTo>
                      <a:cubicBezTo>
                        <a:pt x="9" y="7"/>
                        <a:pt x="5" y="13"/>
                        <a:pt x="1" y="19"/>
                      </a:cubicBezTo>
                      <a:cubicBezTo>
                        <a:pt x="0" y="20"/>
                        <a:pt x="2" y="20"/>
                        <a:pt x="3" y="19"/>
                      </a:cubicBezTo>
                      <a:cubicBezTo>
                        <a:pt x="7" y="14"/>
                        <a:pt x="10" y="7"/>
                        <a:pt x="13" y="1"/>
                      </a:cubicBezTo>
                      <a:cubicBezTo>
                        <a:pt x="14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709">
                  <a:extLst>
                    <a:ext uri="{FF2B5EF4-FFF2-40B4-BE49-F238E27FC236}">
                      <a16:creationId xmlns:a16="http://schemas.microsoft.com/office/drawing/2014/main" id="{C359944C-0B68-4536-A834-64DE22BB3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77443" y="5390289"/>
                  <a:ext cx="135257" cy="212546"/>
                </a:xfrm>
                <a:custGeom>
                  <a:avLst/>
                  <a:gdLst>
                    <a:gd name="T0" fmla="*/ 8 w 10"/>
                    <a:gd name="T1" fmla="*/ 1 h 16"/>
                    <a:gd name="T2" fmla="*/ 1 w 10"/>
                    <a:gd name="T3" fmla="*/ 14 h 16"/>
                    <a:gd name="T4" fmla="*/ 2 w 10"/>
                    <a:gd name="T5" fmla="*/ 15 h 16"/>
                    <a:gd name="T6" fmla="*/ 9 w 10"/>
                    <a:gd name="T7" fmla="*/ 2 h 16"/>
                    <a:gd name="T8" fmla="*/ 8 w 10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8" y="1"/>
                      </a:moveTo>
                      <a:cubicBezTo>
                        <a:pt x="6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5" y="11"/>
                        <a:pt x="7" y="6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718">
                  <a:extLst>
                    <a:ext uri="{FF2B5EF4-FFF2-40B4-BE49-F238E27FC236}">
                      <a16:creationId xmlns:a16="http://schemas.microsoft.com/office/drawing/2014/main" id="{6C38A125-43F6-4401-B13F-16A32568D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1510" y="5377407"/>
                  <a:ext cx="77289" cy="96613"/>
                </a:xfrm>
                <a:custGeom>
                  <a:avLst/>
                  <a:gdLst>
                    <a:gd name="T0" fmla="*/ 4 w 6"/>
                    <a:gd name="T1" fmla="*/ 1 h 7"/>
                    <a:gd name="T2" fmla="*/ 1 w 6"/>
                    <a:gd name="T3" fmla="*/ 3 h 7"/>
                    <a:gd name="T4" fmla="*/ 0 w 6"/>
                    <a:gd name="T5" fmla="*/ 6 h 7"/>
                    <a:gd name="T6" fmla="*/ 1 w 6"/>
                    <a:gd name="T7" fmla="*/ 7 h 7"/>
                    <a:gd name="T8" fmla="*/ 3 w 6"/>
                    <a:gd name="T9" fmla="*/ 5 h 7"/>
                    <a:gd name="T10" fmla="*/ 5 w 6"/>
                    <a:gd name="T11" fmla="*/ 2 h 7"/>
                    <a:gd name="T12" fmla="*/ 4 w 6"/>
                    <a:gd name="T1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7">
                      <a:moveTo>
                        <a:pt x="4" y="1"/>
                      </a:move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4"/>
                        <a:pt x="0" y="5"/>
                        <a:pt x="0" y="6"/>
                      </a:cubicBezTo>
                      <a:cubicBezTo>
                        <a:pt x="0" y="7"/>
                        <a:pt x="0" y="7"/>
                        <a:pt x="1" y="7"/>
                      </a:cubicBezTo>
                      <a:cubicBezTo>
                        <a:pt x="2" y="7"/>
                        <a:pt x="3" y="5"/>
                        <a:pt x="3" y="5"/>
                      </a:cubicBezTo>
                      <a:cubicBezTo>
                        <a:pt x="4" y="4"/>
                        <a:pt x="4" y="3"/>
                        <a:pt x="5" y="2"/>
                      </a:cubicBezTo>
                      <a:cubicBezTo>
                        <a:pt x="6" y="1"/>
                        <a:pt x="4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719">
                  <a:extLst>
                    <a:ext uri="{FF2B5EF4-FFF2-40B4-BE49-F238E27FC236}">
                      <a16:creationId xmlns:a16="http://schemas.microsoft.com/office/drawing/2014/main" id="{6F44B84D-E9A9-4230-B81F-9F8CD0516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7273" y="5377407"/>
                  <a:ext cx="90170" cy="109494"/>
                </a:xfrm>
                <a:custGeom>
                  <a:avLst/>
                  <a:gdLst>
                    <a:gd name="T0" fmla="*/ 4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1 w 7"/>
                    <a:gd name="T7" fmla="*/ 8 h 8"/>
                    <a:gd name="T8" fmla="*/ 4 w 7"/>
                    <a:gd name="T9" fmla="*/ 5 h 8"/>
                    <a:gd name="T10" fmla="*/ 6 w 7"/>
                    <a:gd name="T11" fmla="*/ 2 h 8"/>
                    <a:gd name="T12" fmla="*/ 4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4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1" y="8"/>
                      </a:cubicBezTo>
                      <a:cubicBezTo>
                        <a:pt x="2" y="8"/>
                        <a:pt x="3" y="6"/>
                        <a:pt x="4" y="5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720">
                  <a:extLst>
                    <a:ext uri="{FF2B5EF4-FFF2-40B4-BE49-F238E27FC236}">
                      <a16:creationId xmlns:a16="http://schemas.microsoft.com/office/drawing/2014/main" id="{F9C0AE15-B949-4175-9D39-C7AA61CCB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13036" y="5403170"/>
                  <a:ext cx="96613" cy="109494"/>
                </a:xfrm>
                <a:custGeom>
                  <a:avLst/>
                  <a:gdLst>
                    <a:gd name="T0" fmla="*/ 4 w 7"/>
                    <a:gd name="T1" fmla="*/ 1 h 8"/>
                    <a:gd name="T2" fmla="*/ 2 w 7"/>
                    <a:gd name="T3" fmla="*/ 4 h 8"/>
                    <a:gd name="T4" fmla="*/ 0 w 7"/>
                    <a:gd name="T5" fmla="*/ 7 h 8"/>
                    <a:gd name="T6" fmla="*/ 1 w 7"/>
                    <a:gd name="T7" fmla="*/ 8 h 8"/>
                    <a:gd name="T8" fmla="*/ 4 w 7"/>
                    <a:gd name="T9" fmla="*/ 6 h 8"/>
                    <a:gd name="T10" fmla="*/ 6 w 7"/>
                    <a:gd name="T11" fmla="*/ 3 h 8"/>
                    <a:gd name="T12" fmla="*/ 4 w 7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8">
                      <a:moveTo>
                        <a:pt x="4" y="1"/>
                      </a:move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8"/>
                        <a:pt x="3" y="7"/>
                        <a:pt x="4" y="6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53C4C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721">
                  <a:extLst>
                    <a:ext uri="{FF2B5EF4-FFF2-40B4-BE49-F238E27FC236}">
                      <a16:creationId xmlns:a16="http://schemas.microsoft.com/office/drawing/2014/main" id="{B7D0A9C0-D84D-4440-9F0D-3341A7A767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36763" y="4437063"/>
                  <a:ext cx="901700" cy="1178653"/>
                </a:xfrm>
                <a:custGeom>
                  <a:avLst/>
                  <a:gdLst>
                    <a:gd name="T0" fmla="*/ 49 w 68"/>
                    <a:gd name="T1" fmla="*/ 57 h 89"/>
                    <a:gd name="T2" fmla="*/ 42 w 68"/>
                    <a:gd name="T3" fmla="*/ 49 h 89"/>
                    <a:gd name="T4" fmla="*/ 52 w 68"/>
                    <a:gd name="T5" fmla="*/ 30 h 89"/>
                    <a:gd name="T6" fmla="*/ 19 w 68"/>
                    <a:gd name="T7" fmla="*/ 6 h 89"/>
                    <a:gd name="T8" fmla="*/ 26 w 68"/>
                    <a:gd name="T9" fmla="*/ 48 h 89"/>
                    <a:gd name="T10" fmla="*/ 0 w 68"/>
                    <a:gd name="T11" fmla="*/ 73 h 89"/>
                    <a:gd name="T12" fmla="*/ 14 w 68"/>
                    <a:gd name="T13" fmla="*/ 88 h 89"/>
                    <a:gd name="T14" fmla="*/ 34 w 68"/>
                    <a:gd name="T15" fmla="*/ 89 h 89"/>
                    <a:gd name="T16" fmla="*/ 66 w 68"/>
                    <a:gd name="T17" fmla="*/ 86 h 89"/>
                    <a:gd name="T18" fmla="*/ 60 w 68"/>
                    <a:gd name="T19" fmla="*/ 74 h 89"/>
                    <a:gd name="T20" fmla="*/ 57 w 68"/>
                    <a:gd name="T21" fmla="*/ 79 h 89"/>
                    <a:gd name="T22" fmla="*/ 52 w 68"/>
                    <a:gd name="T23" fmla="*/ 82 h 89"/>
                    <a:gd name="T24" fmla="*/ 49 w 68"/>
                    <a:gd name="T25" fmla="*/ 79 h 89"/>
                    <a:gd name="T26" fmla="*/ 49 w 68"/>
                    <a:gd name="T27" fmla="*/ 73 h 89"/>
                    <a:gd name="T28" fmla="*/ 56 w 68"/>
                    <a:gd name="T29" fmla="*/ 70 h 89"/>
                    <a:gd name="T30" fmla="*/ 59 w 68"/>
                    <a:gd name="T31" fmla="*/ 72 h 89"/>
                    <a:gd name="T32" fmla="*/ 55 w 68"/>
                    <a:gd name="T33" fmla="*/ 77 h 89"/>
                    <a:gd name="T34" fmla="*/ 52 w 68"/>
                    <a:gd name="T35" fmla="*/ 77 h 89"/>
                    <a:gd name="T36" fmla="*/ 52 w 68"/>
                    <a:gd name="T37" fmla="*/ 75 h 89"/>
                    <a:gd name="T38" fmla="*/ 55 w 68"/>
                    <a:gd name="T39" fmla="*/ 72 h 89"/>
                    <a:gd name="T40" fmla="*/ 58 w 68"/>
                    <a:gd name="T41" fmla="*/ 75 h 89"/>
                    <a:gd name="T42" fmla="*/ 55 w 68"/>
                    <a:gd name="T43" fmla="*/ 77 h 89"/>
                    <a:gd name="T44" fmla="*/ 43 w 68"/>
                    <a:gd name="T45" fmla="*/ 57 h 89"/>
                    <a:gd name="T46" fmla="*/ 45 w 68"/>
                    <a:gd name="T47" fmla="*/ 65 h 89"/>
                    <a:gd name="T48" fmla="*/ 39 w 68"/>
                    <a:gd name="T49" fmla="*/ 61 h 89"/>
                    <a:gd name="T50" fmla="*/ 31 w 68"/>
                    <a:gd name="T51" fmla="*/ 61 h 89"/>
                    <a:gd name="T52" fmla="*/ 28 w 68"/>
                    <a:gd name="T53" fmla="*/ 50 h 89"/>
                    <a:gd name="T54" fmla="*/ 41 w 68"/>
                    <a:gd name="T55" fmla="*/ 55 h 89"/>
                    <a:gd name="T56" fmla="*/ 40 w 68"/>
                    <a:gd name="T57" fmla="*/ 64 h 89"/>
                    <a:gd name="T58" fmla="*/ 44 w 68"/>
                    <a:gd name="T59" fmla="*/ 67 h 89"/>
                    <a:gd name="T60" fmla="*/ 38 w 68"/>
                    <a:gd name="T61" fmla="*/ 75 h 89"/>
                    <a:gd name="T62" fmla="*/ 39 w 68"/>
                    <a:gd name="T63" fmla="*/ 65 h 89"/>
                    <a:gd name="T64" fmla="*/ 25 w 68"/>
                    <a:gd name="T65" fmla="*/ 56 h 89"/>
                    <a:gd name="T66" fmla="*/ 21 w 68"/>
                    <a:gd name="T67" fmla="*/ 58 h 89"/>
                    <a:gd name="T68" fmla="*/ 24 w 68"/>
                    <a:gd name="T69" fmla="*/ 69 h 89"/>
                    <a:gd name="T70" fmla="*/ 30 w 68"/>
                    <a:gd name="T71" fmla="*/ 65 h 89"/>
                    <a:gd name="T72" fmla="*/ 26 w 68"/>
                    <a:gd name="T73" fmla="*/ 74 h 89"/>
                    <a:gd name="T74" fmla="*/ 31 w 68"/>
                    <a:gd name="T75" fmla="*/ 49 h 89"/>
                    <a:gd name="T76" fmla="*/ 23 w 68"/>
                    <a:gd name="T77" fmla="*/ 18 h 89"/>
                    <a:gd name="T78" fmla="*/ 33 w 68"/>
                    <a:gd name="T79" fmla="*/ 19 h 89"/>
                    <a:gd name="T80" fmla="*/ 50 w 68"/>
                    <a:gd name="T81" fmla="*/ 29 h 89"/>
                    <a:gd name="T82" fmla="*/ 50 w 68"/>
                    <a:gd name="T83" fmla="*/ 30 h 89"/>
                    <a:gd name="T84" fmla="*/ 18 w 68"/>
                    <a:gd name="T85" fmla="*/ 26 h 89"/>
                    <a:gd name="T86" fmla="*/ 37 w 68"/>
                    <a:gd name="T87" fmla="*/ 3 h 89"/>
                    <a:gd name="T88" fmla="*/ 48 w 68"/>
                    <a:gd name="T89" fmla="*/ 15 h 89"/>
                    <a:gd name="T90" fmla="*/ 22 w 68"/>
                    <a:gd name="T91" fmla="*/ 13 h 89"/>
                    <a:gd name="T92" fmla="*/ 18 w 68"/>
                    <a:gd name="T93" fmla="*/ 26 h 89"/>
                    <a:gd name="T94" fmla="*/ 5 w 68"/>
                    <a:gd name="T95" fmla="*/ 85 h 89"/>
                    <a:gd name="T96" fmla="*/ 19 w 68"/>
                    <a:gd name="T97" fmla="*/ 59 h 89"/>
                    <a:gd name="T98" fmla="*/ 17 w 68"/>
                    <a:gd name="T99" fmla="*/ 86 h 89"/>
                    <a:gd name="T100" fmla="*/ 34 w 68"/>
                    <a:gd name="T101" fmla="*/ 69 h 89"/>
                    <a:gd name="T102" fmla="*/ 32 w 68"/>
                    <a:gd name="T103" fmla="*/ 63 h 89"/>
                    <a:gd name="T104" fmla="*/ 37 w 68"/>
                    <a:gd name="T105" fmla="*/ 63 h 89"/>
                    <a:gd name="T106" fmla="*/ 35 w 68"/>
                    <a:gd name="T107" fmla="*/ 67 h 89"/>
                    <a:gd name="T108" fmla="*/ 34 w 68"/>
                    <a:gd name="T109" fmla="*/ 85 h 89"/>
                    <a:gd name="T110" fmla="*/ 65 w 68"/>
                    <a:gd name="T111" fmla="*/ 83 h 89"/>
                    <a:gd name="T112" fmla="*/ 37 w 68"/>
                    <a:gd name="T113" fmla="*/ 86 h 89"/>
                    <a:gd name="T114" fmla="*/ 62 w 68"/>
                    <a:gd name="T115" fmla="*/ 6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8" h="89">
                      <a:moveTo>
                        <a:pt x="68" y="75"/>
                      </a:moveTo>
                      <a:cubicBezTo>
                        <a:pt x="68" y="70"/>
                        <a:pt x="67" y="65"/>
                        <a:pt x="63" y="62"/>
                      </a:cubicBezTo>
                      <a:cubicBezTo>
                        <a:pt x="59" y="58"/>
                        <a:pt x="54" y="58"/>
                        <a:pt x="49" y="57"/>
                      </a:cubicBezTo>
                      <a:cubicBezTo>
                        <a:pt x="49" y="57"/>
                        <a:pt x="49" y="57"/>
                        <a:pt x="48" y="57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4" y="56"/>
                        <a:pt x="42" y="53"/>
                        <a:pt x="42" y="49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48" y="45"/>
                        <a:pt x="51" y="37"/>
                        <a:pt x="52" y="30"/>
                      </a:cubicBez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54" y="22"/>
                        <a:pt x="54" y="9"/>
                        <a:pt x="46" y="3"/>
                      </a:cubicBezTo>
                      <a:cubicBezTo>
                        <a:pt x="42" y="1"/>
                        <a:pt x="37" y="0"/>
                        <a:pt x="32" y="1"/>
                      </a:cubicBezTo>
                      <a:cubicBezTo>
                        <a:pt x="27" y="1"/>
                        <a:pt x="23" y="2"/>
                        <a:pt x="19" y="6"/>
                      </a:cubicBezTo>
                      <a:cubicBezTo>
                        <a:pt x="16" y="9"/>
                        <a:pt x="16" y="14"/>
                        <a:pt x="16" y="19"/>
                      </a:cubicBezTo>
                      <a:cubicBezTo>
                        <a:pt x="16" y="24"/>
                        <a:pt x="16" y="29"/>
                        <a:pt x="18" y="34"/>
                      </a:cubicBezTo>
                      <a:cubicBezTo>
                        <a:pt x="19" y="39"/>
                        <a:pt x="22" y="45"/>
                        <a:pt x="26" y="48"/>
                      </a:cubicBezTo>
                      <a:cubicBezTo>
                        <a:pt x="26" y="52"/>
                        <a:pt x="23" y="56"/>
                        <a:pt x="18" y="57"/>
                      </a:cubicBezTo>
                      <a:cubicBezTo>
                        <a:pt x="18" y="57"/>
                        <a:pt x="18" y="57"/>
                        <a:pt x="18" y="57"/>
                      </a:cubicBezTo>
                      <a:cubicBezTo>
                        <a:pt x="10" y="60"/>
                        <a:pt x="2" y="64"/>
                        <a:pt x="0" y="73"/>
                      </a:cubicBezTo>
                      <a:cubicBezTo>
                        <a:pt x="0" y="75"/>
                        <a:pt x="0" y="77"/>
                        <a:pt x="0" y="80"/>
                      </a:cubicBezTo>
                      <a:cubicBezTo>
                        <a:pt x="0" y="82"/>
                        <a:pt x="0" y="84"/>
                        <a:pt x="2" y="86"/>
                      </a:cubicBezTo>
                      <a:cubicBezTo>
                        <a:pt x="4" y="89"/>
                        <a:pt x="10" y="88"/>
                        <a:pt x="14" y="88"/>
                      </a:cubicBezTo>
                      <a:cubicBezTo>
                        <a:pt x="21" y="89"/>
                        <a:pt x="27" y="89"/>
                        <a:pt x="34" y="89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40" y="89"/>
                        <a:pt x="46" y="88"/>
                        <a:pt x="51" y="88"/>
                      </a:cubicBezTo>
                      <a:cubicBezTo>
                        <a:pt x="54" y="88"/>
                        <a:pt x="57" y="88"/>
                        <a:pt x="60" y="88"/>
                      </a:cubicBezTo>
                      <a:cubicBezTo>
                        <a:pt x="62" y="88"/>
                        <a:pt x="64" y="88"/>
                        <a:pt x="66" y="86"/>
                      </a:cubicBezTo>
                      <a:cubicBezTo>
                        <a:pt x="68" y="83"/>
                        <a:pt x="68" y="78"/>
                        <a:pt x="68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lose/>
                      <a:moveTo>
                        <a:pt x="60" y="74"/>
                      </a:moveTo>
                      <a:cubicBezTo>
                        <a:pt x="60" y="75"/>
                        <a:pt x="60" y="77"/>
                        <a:pt x="60" y="78"/>
                      </a:cubicBezTo>
                      <a:cubicBezTo>
                        <a:pt x="60" y="79"/>
                        <a:pt x="60" y="79"/>
                        <a:pt x="59" y="79"/>
                      </a:cubicBezTo>
                      <a:cubicBezTo>
                        <a:pt x="59" y="79"/>
                        <a:pt x="58" y="79"/>
                        <a:pt x="57" y="79"/>
                      </a:cubicBezTo>
                      <a:cubicBezTo>
                        <a:pt x="57" y="80"/>
                        <a:pt x="57" y="80"/>
                        <a:pt x="57" y="81"/>
                      </a:cubicBezTo>
                      <a:cubicBezTo>
                        <a:pt x="57" y="82"/>
                        <a:pt x="57" y="82"/>
                        <a:pt x="56" y="82"/>
                      </a:cubicBezTo>
                      <a:cubicBezTo>
                        <a:pt x="54" y="82"/>
                        <a:pt x="53" y="82"/>
                        <a:pt x="52" y="82"/>
                      </a:cubicBezTo>
                      <a:cubicBezTo>
                        <a:pt x="51" y="82"/>
                        <a:pt x="50" y="82"/>
                        <a:pt x="51" y="81"/>
                      </a:cubicBezTo>
                      <a:cubicBezTo>
                        <a:pt x="51" y="80"/>
                        <a:pt x="51" y="80"/>
                        <a:pt x="51" y="79"/>
                      </a:cubicBezTo>
                      <a:cubicBezTo>
                        <a:pt x="50" y="79"/>
                        <a:pt x="50" y="79"/>
                        <a:pt x="49" y="79"/>
                      </a:cubicBezTo>
                      <a:cubicBezTo>
                        <a:pt x="48" y="79"/>
                        <a:pt x="48" y="79"/>
                        <a:pt x="48" y="78"/>
                      </a:cubicBezTo>
                      <a:cubicBezTo>
                        <a:pt x="48" y="77"/>
                        <a:pt x="48" y="75"/>
                        <a:pt x="48" y="74"/>
                      </a:cubicBezTo>
                      <a:cubicBezTo>
                        <a:pt x="48" y="73"/>
                        <a:pt x="48" y="73"/>
                        <a:pt x="49" y="73"/>
                      </a:cubicBezTo>
                      <a:cubicBezTo>
                        <a:pt x="49" y="73"/>
                        <a:pt x="50" y="72"/>
                        <a:pt x="51" y="72"/>
                      </a:cubicBezTo>
                      <a:cubicBezTo>
                        <a:pt x="51" y="72"/>
                        <a:pt x="51" y="71"/>
                        <a:pt x="51" y="70"/>
                      </a:cubicBezTo>
                      <a:cubicBezTo>
                        <a:pt x="52" y="69"/>
                        <a:pt x="55" y="70"/>
                        <a:pt x="56" y="70"/>
                      </a:cubicBezTo>
                      <a:cubicBezTo>
                        <a:pt x="57" y="70"/>
                        <a:pt x="58" y="70"/>
                        <a:pt x="57" y="71"/>
                      </a:cubicBezTo>
                      <a:cubicBezTo>
                        <a:pt x="57" y="72"/>
                        <a:pt x="57" y="72"/>
                        <a:pt x="57" y="72"/>
                      </a:cubicBezTo>
                      <a:cubicBezTo>
                        <a:pt x="58" y="72"/>
                        <a:pt x="59" y="72"/>
                        <a:pt x="59" y="72"/>
                      </a:cubicBezTo>
                      <a:cubicBezTo>
                        <a:pt x="60" y="72"/>
                        <a:pt x="60" y="73"/>
                        <a:pt x="60" y="74"/>
                      </a:cubicBezTo>
                      <a:cubicBezTo>
                        <a:pt x="60" y="74"/>
                        <a:pt x="60" y="74"/>
                        <a:pt x="60" y="74"/>
                      </a:cubicBezTo>
                      <a:close/>
                      <a:moveTo>
                        <a:pt x="55" y="77"/>
                      </a:moveTo>
                      <a:cubicBezTo>
                        <a:pt x="55" y="78"/>
                        <a:pt x="55" y="79"/>
                        <a:pt x="55" y="80"/>
                      </a:cubicBezTo>
                      <a:cubicBezTo>
                        <a:pt x="54" y="80"/>
                        <a:pt x="54" y="80"/>
                        <a:pt x="53" y="80"/>
                      </a:cubicBezTo>
                      <a:cubicBezTo>
                        <a:pt x="53" y="79"/>
                        <a:pt x="53" y="78"/>
                        <a:pt x="52" y="77"/>
                      </a:cubicBezTo>
                      <a:cubicBezTo>
                        <a:pt x="52" y="77"/>
                        <a:pt x="51" y="77"/>
                        <a:pt x="50" y="77"/>
                      </a:cubicBezTo>
                      <a:cubicBezTo>
                        <a:pt x="50" y="76"/>
                        <a:pt x="50" y="76"/>
                        <a:pt x="50" y="75"/>
                      </a:cubicBezTo>
                      <a:cubicBezTo>
                        <a:pt x="51" y="75"/>
                        <a:pt x="51" y="75"/>
                        <a:pt x="52" y="75"/>
                      </a:cubicBezTo>
                      <a:cubicBezTo>
                        <a:pt x="53" y="75"/>
                        <a:pt x="53" y="74"/>
                        <a:pt x="53" y="73"/>
                      </a:cubicBezTo>
                      <a:cubicBezTo>
                        <a:pt x="53" y="73"/>
                        <a:pt x="53" y="72"/>
                        <a:pt x="53" y="72"/>
                      </a:cubicBezTo>
                      <a:cubicBezTo>
                        <a:pt x="54" y="72"/>
                        <a:pt x="54" y="72"/>
                        <a:pt x="55" y="72"/>
                      </a:cubicBezTo>
                      <a:cubicBezTo>
                        <a:pt x="55" y="73"/>
                        <a:pt x="55" y="73"/>
                        <a:pt x="55" y="74"/>
                      </a:cubicBezTo>
                      <a:cubicBezTo>
                        <a:pt x="55" y="74"/>
                        <a:pt x="56" y="75"/>
                        <a:pt x="56" y="75"/>
                      </a:cubicBezTo>
                      <a:cubicBezTo>
                        <a:pt x="57" y="75"/>
                        <a:pt x="57" y="75"/>
                        <a:pt x="58" y="75"/>
                      </a:cubicBezTo>
                      <a:cubicBezTo>
                        <a:pt x="58" y="75"/>
                        <a:pt x="58" y="76"/>
                        <a:pt x="58" y="77"/>
                      </a:cubicBezTo>
                      <a:cubicBezTo>
                        <a:pt x="57" y="77"/>
                        <a:pt x="56" y="77"/>
                        <a:pt x="55" y="77"/>
                      </a:cubicBezTo>
                      <a:cubicBezTo>
                        <a:pt x="55" y="77"/>
                        <a:pt x="55" y="77"/>
                        <a:pt x="55" y="77"/>
                      </a:cubicBezTo>
                      <a:close/>
                      <a:moveTo>
                        <a:pt x="44" y="64"/>
                      </a:moveTo>
                      <a:cubicBezTo>
                        <a:pt x="43" y="63"/>
                        <a:pt x="42" y="62"/>
                        <a:pt x="41" y="61"/>
                      </a:cubicBezTo>
                      <a:cubicBezTo>
                        <a:pt x="42" y="60"/>
                        <a:pt x="43" y="59"/>
                        <a:pt x="43" y="57"/>
                      </a:cubicBezTo>
                      <a:cubicBezTo>
                        <a:pt x="44" y="58"/>
                        <a:pt x="46" y="59"/>
                        <a:pt x="47" y="59"/>
                      </a:cubicBezTo>
                      <a:cubicBezTo>
                        <a:pt x="47" y="59"/>
                        <a:pt x="47" y="59"/>
                        <a:pt x="47" y="59"/>
                      </a:cubicBezTo>
                      <a:cubicBezTo>
                        <a:pt x="47" y="61"/>
                        <a:pt x="46" y="63"/>
                        <a:pt x="45" y="65"/>
                      </a:cubicBezTo>
                      <a:cubicBezTo>
                        <a:pt x="45" y="65"/>
                        <a:pt x="44" y="64"/>
                        <a:pt x="44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lose/>
                      <a:moveTo>
                        <a:pt x="39" y="61"/>
                      </a:moveTo>
                      <a:cubicBezTo>
                        <a:pt x="39" y="61"/>
                        <a:pt x="39" y="61"/>
                        <a:pt x="39" y="61"/>
                      </a:cubicBezTo>
                      <a:cubicBezTo>
                        <a:pt x="38" y="60"/>
                        <a:pt x="36" y="60"/>
                        <a:pt x="35" y="60"/>
                      </a:cubicBezTo>
                      <a:cubicBezTo>
                        <a:pt x="34" y="61"/>
                        <a:pt x="33" y="60"/>
                        <a:pt x="31" y="61"/>
                      </a:cubicBezTo>
                      <a:cubicBezTo>
                        <a:pt x="30" y="59"/>
                        <a:pt x="28" y="56"/>
                        <a:pt x="27" y="54"/>
                      </a:cubicBezTo>
                      <a:cubicBezTo>
                        <a:pt x="27" y="54"/>
                        <a:pt x="26" y="54"/>
                        <a:pt x="26" y="54"/>
                      </a:cubicBezTo>
                      <a:cubicBezTo>
                        <a:pt x="27" y="53"/>
                        <a:pt x="28" y="51"/>
                        <a:pt x="28" y="50"/>
                      </a:cubicBezTo>
                      <a:cubicBezTo>
                        <a:pt x="30" y="51"/>
                        <a:pt x="33" y="52"/>
                        <a:pt x="36" y="51"/>
                      </a:cubicBezTo>
                      <a:cubicBezTo>
                        <a:pt x="37" y="51"/>
                        <a:pt x="38" y="51"/>
                        <a:pt x="40" y="50"/>
                      </a:cubicBezTo>
                      <a:cubicBezTo>
                        <a:pt x="40" y="52"/>
                        <a:pt x="40" y="54"/>
                        <a:pt x="41" y="55"/>
                      </a:cubicBezTo>
                      <a:cubicBezTo>
                        <a:pt x="40" y="57"/>
                        <a:pt x="40" y="59"/>
                        <a:pt x="39" y="61"/>
                      </a:cubicBezTo>
                      <a:cubicBezTo>
                        <a:pt x="39" y="61"/>
                        <a:pt x="39" y="61"/>
                        <a:pt x="39" y="61"/>
                      </a:cubicBezTo>
                      <a:close/>
                      <a:moveTo>
                        <a:pt x="40" y="64"/>
                      </a:moveTo>
                      <a:cubicBezTo>
                        <a:pt x="40" y="64"/>
                        <a:pt x="41" y="64"/>
                        <a:pt x="41" y="65"/>
                      </a:cubicBezTo>
                      <a:cubicBezTo>
                        <a:pt x="42" y="66"/>
                        <a:pt x="43" y="66"/>
                        <a:pt x="43" y="67"/>
                      </a:cubicBezTo>
                      <a:cubicBezTo>
                        <a:pt x="43" y="67"/>
                        <a:pt x="44" y="67"/>
                        <a:pt x="44" y="67"/>
                      </a:cubicBezTo>
                      <a:cubicBezTo>
                        <a:pt x="43" y="70"/>
                        <a:pt x="42" y="72"/>
                        <a:pt x="41" y="74"/>
                      </a:cubicBezTo>
                      <a:cubicBezTo>
                        <a:pt x="40" y="75"/>
                        <a:pt x="39" y="77"/>
                        <a:pt x="38" y="78"/>
                      </a:cubicBezTo>
                      <a:cubicBezTo>
                        <a:pt x="38" y="77"/>
                        <a:pt x="38" y="76"/>
                        <a:pt x="38" y="75"/>
                      </a:cubicBezTo>
                      <a:cubicBezTo>
                        <a:pt x="37" y="73"/>
                        <a:pt x="37" y="70"/>
                        <a:pt x="37" y="68"/>
                      </a:cubicBezTo>
                      <a:cubicBezTo>
                        <a:pt x="37" y="68"/>
                        <a:pt x="37" y="68"/>
                        <a:pt x="37" y="68"/>
                      </a:cubicBezTo>
                      <a:cubicBezTo>
                        <a:pt x="38" y="67"/>
                        <a:pt x="39" y="66"/>
                        <a:pt x="39" y="65"/>
                      </a:cubicBezTo>
                      <a:cubicBezTo>
                        <a:pt x="39" y="64"/>
                        <a:pt x="40" y="64"/>
                        <a:pt x="40" y="64"/>
                      </a:cubicBezTo>
                      <a:cubicBezTo>
                        <a:pt x="40" y="64"/>
                        <a:pt x="40" y="64"/>
                        <a:pt x="40" y="64"/>
                      </a:cubicBezTo>
                      <a:close/>
                      <a:moveTo>
                        <a:pt x="25" y="56"/>
                      </a:moveTo>
                      <a:cubicBezTo>
                        <a:pt x="26" y="58"/>
                        <a:pt x="28" y="60"/>
                        <a:pt x="29" y="62"/>
                      </a:cubicBezTo>
                      <a:cubicBezTo>
                        <a:pt x="27" y="63"/>
                        <a:pt x="25" y="65"/>
                        <a:pt x="23" y="67"/>
                      </a:cubicBezTo>
                      <a:cubicBezTo>
                        <a:pt x="22" y="64"/>
                        <a:pt x="22" y="61"/>
                        <a:pt x="21" y="58"/>
                      </a:cubicBezTo>
                      <a:cubicBezTo>
                        <a:pt x="22" y="58"/>
                        <a:pt x="24" y="57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lose/>
                      <a:moveTo>
                        <a:pt x="24" y="69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6" y="67"/>
                        <a:pt x="28" y="66"/>
                        <a:pt x="30" y="64"/>
                      </a:cubicBezTo>
                      <a:cubicBezTo>
                        <a:pt x="30" y="64"/>
                        <a:pt x="30" y="65"/>
                        <a:pt x="30" y="65"/>
                      </a:cubicBezTo>
                      <a:cubicBezTo>
                        <a:pt x="31" y="66"/>
                        <a:pt x="31" y="67"/>
                        <a:pt x="32" y="69"/>
                      </a:cubicBezTo>
                      <a:cubicBezTo>
                        <a:pt x="31" y="72"/>
                        <a:pt x="31" y="76"/>
                        <a:pt x="30" y="80"/>
                      </a:cubicBezTo>
                      <a:cubicBezTo>
                        <a:pt x="29" y="78"/>
                        <a:pt x="27" y="76"/>
                        <a:pt x="26" y="74"/>
                      </a:cubicBezTo>
                      <a:cubicBezTo>
                        <a:pt x="25" y="72"/>
                        <a:pt x="24" y="71"/>
                        <a:pt x="24" y="69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lose/>
                      <a:moveTo>
                        <a:pt x="31" y="49"/>
                      </a:moveTo>
                      <a:cubicBezTo>
                        <a:pt x="23" y="47"/>
                        <a:pt x="20" y="38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2" y="26"/>
                        <a:pt x="22" y="22"/>
                        <a:pt x="23" y="18"/>
                      </a:cubicBezTo>
                      <a:cubicBezTo>
                        <a:pt x="23" y="16"/>
                        <a:pt x="23" y="15"/>
                        <a:pt x="26" y="15"/>
                      </a:cubicBezTo>
                      <a:cubicBezTo>
                        <a:pt x="26" y="15"/>
                        <a:pt x="28" y="17"/>
                        <a:pt x="29" y="17"/>
                      </a:cubicBezTo>
                      <a:cubicBezTo>
                        <a:pt x="30" y="18"/>
                        <a:pt x="31" y="19"/>
                        <a:pt x="33" y="19"/>
                      </a:cubicBezTo>
                      <a:cubicBezTo>
                        <a:pt x="35" y="19"/>
                        <a:pt x="37" y="19"/>
                        <a:pt x="38" y="18"/>
                      </a:cubicBezTo>
                      <a:cubicBezTo>
                        <a:pt x="41" y="17"/>
                        <a:pt x="44" y="14"/>
                        <a:pt x="46" y="17"/>
                      </a:cubicBezTo>
                      <a:cubicBezTo>
                        <a:pt x="49" y="20"/>
                        <a:pt x="47" y="25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9" y="39"/>
                        <a:pt x="42" y="52"/>
                        <a:pt x="31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lose/>
                      <a:moveTo>
                        <a:pt x="18" y="26"/>
                      </a:moveTo>
                      <a:cubicBezTo>
                        <a:pt x="18" y="24"/>
                        <a:pt x="18" y="23"/>
                        <a:pt x="18" y="22"/>
                      </a:cubicBezTo>
                      <a:cubicBezTo>
                        <a:pt x="18" y="16"/>
                        <a:pt x="18" y="9"/>
                        <a:pt x="22" y="6"/>
                      </a:cubicBezTo>
                      <a:cubicBezTo>
                        <a:pt x="26" y="3"/>
                        <a:pt x="32" y="2"/>
                        <a:pt x="37" y="3"/>
                      </a:cubicBezTo>
                      <a:cubicBezTo>
                        <a:pt x="43" y="3"/>
                        <a:pt x="48" y="6"/>
                        <a:pt x="50" y="12"/>
                      </a:cubicBezTo>
                      <a:cubicBezTo>
                        <a:pt x="51" y="16"/>
                        <a:pt x="51" y="20"/>
                        <a:pt x="51" y="25"/>
                      </a:cubicBezTo>
                      <a:cubicBezTo>
                        <a:pt x="50" y="21"/>
                        <a:pt x="50" y="17"/>
                        <a:pt x="48" y="15"/>
                      </a:cubicBezTo>
                      <a:cubicBezTo>
                        <a:pt x="43" y="11"/>
                        <a:pt x="39" y="16"/>
                        <a:pt x="35" y="17"/>
                      </a:cubicBezTo>
                      <a:cubicBezTo>
                        <a:pt x="32" y="17"/>
                        <a:pt x="29" y="15"/>
                        <a:pt x="27" y="13"/>
                      </a:cubicBezTo>
                      <a:cubicBezTo>
                        <a:pt x="25" y="12"/>
                        <a:pt x="24" y="12"/>
                        <a:pt x="22" y="13"/>
                      </a:cubicBezTo>
                      <a:cubicBezTo>
                        <a:pt x="21" y="14"/>
                        <a:pt x="21" y="17"/>
                        <a:pt x="20" y="18"/>
                      </a:cubicBezTo>
                      <a:cubicBezTo>
                        <a:pt x="20" y="21"/>
                        <a:pt x="19" y="24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lose/>
                      <a:moveTo>
                        <a:pt x="17" y="86"/>
                      </a:moveTo>
                      <a:cubicBezTo>
                        <a:pt x="14" y="86"/>
                        <a:pt x="11" y="86"/>
                        <a:pt x="9" y="85"/>
                      </a:cubicBezTo>
                      <a:cubicBezTo>
                        <a:pt x="7" y="85"/>
                        <a:pt x="6" y="86"/>
                        <a:pt x="5" y="85"/>
                      </a:cubicBezTo>
                      <a:cubicBezTo>
                        <a:pt x="3" y="84"/>
                        <a:pt x="3" y="81"/>
                        <a:pt x="3" y="80"/>
                      </a:cubicBezTo>
                      <a:cubicBezTo>
                        <a:pt x="3" y="75"/>
                        <a:pt x="3" y="69"/>
                        <a:pt x="7" y="65"/>
                      </a:cubicBezTo>
                      <a:cubicBezTo>
                        <a:pt x="10" y="62"/>
                        <a:pt x="15" y="61"/>
                        <a:pt x="19" y="59"/>
                      </a:cubicBezTo>
                      <a:cubicBezTo>
                        <a:pt x="21" y="69"/>
                        <a:pt x="25" y="78"/>
                        <a:pt x="31" y="86"/>
                      </a:cubicBezTo>
                      <a:cubicBezTo>
                        <a:pt x="26" y="86"/>
                        <a:pt x="22" y="86"/>
                        <a:pt x="17" y="86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lose/>
                      <a:moveTo>
                        <a:pt x="34" y="85"/>
                      </a:moveTo>
                      <a:cubicBezTo>
                        <a:pt x="33" y="84"/>
                        <a:pt x="33" y="84"/>
                        <a:pt x="32" y="83"/>
                      </a:cubicBezTo>
                      <a:cubicBezTo>
                        <a:pt x="33" y="78"/>
                        <a:pt x="33" y="74"/>
                        <a:pt x="34" y="69"/>
                      </a:cubicBezTo>
                      <a:cubicBezTo>
                        <a:pt x="34" y="69"/>
                        <a:pt x="35" y="68"/>
                        <a:pt x="34" y="68"/>
                      </a:cubicBezTo>
                      <a:cubicBezTo>
                        <a:pt x="34" y="66"/>
                        <a:pt x="33" y="65"/>
                        <a:pt x="33" y="64"/>
                      </a:cubicBezTo>
                      <a:cubicBezTo>
                        <a:pt x="33" y="64"/>
                        <a:pt x="33" y="64"/>
                        <a:pt x="32" y="63"/>
                      </a:cubicBezTo>
                      <a:cubicBezTo>
                        <a:pt x="33" y="63"/>
                        <a:pt x="33" y="63"/>
                        <a:pt x="33" y="63"/>
                      </a:cubicBezTo>
                      <a:cubicBezTo>
                        <a:pt x="33" y="63"/>
                        <a:pt x="34" y="63"/>
                        <a:pt x="35" y="63"/>
                      </a:cubicBezTo>
                      <a:cubicBezTo>
                        <a:pt x="35" y="63"/>
                        <a:pt x="36" y="63"/>
                        <a:pt x="37" y="63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7" y="64"/>
                        <a:pt x="36" y="65"/>
                        <a:pt x="36" y="65"/>
                      </a:cubicBezTo>
                      <a:cubicBezTo>
                        <a:pt x="36" y="66"/>
                        <a:pt x="35" y="67"/>
                        <a:pt x="35" y="67"/>
                      </a:cubicBezTo>
                      <a:cubicBezTo>
                        <a:pt x="35" y="68"/>
                        <a:pt x="35" y="68"/>
                        <a:pt x="35" y="68"/>
                      </a:cubicBezTo>
                      <a:cubicBezTo>
                        <a:pt x="35" y="72"/>
                        <a:pt x="35" y="77"/>
                        <a:pt x="37" y="81"/>
                      </a:cubicBezTo>
                      <a:cubicBezTo>
                        <a:pt x="36" y="82"/>
                        <a:pt x="35" y="84"/>
                        <a:pt x="34" y="85"/>
                      </a:cubicBezTo>
                      <a:cubicBezTo>
                        <a:pt x="34" y="85"/>
                        <a:pt x="34" y="85"/>
                        <a:pt x="34" y="85"/>
                      </a:cubicBezTo>
                      <a:close/>
                      <a:moveTo>
                        <a:pt x="65" y="79"/>
                      </a:moveTo>
                      <a:cubicBezTo>
                        <a:pt x="65" y="80"/>
                        <a:pt x="65" y="81"/>
                        <a:pt x="65" y="83"/>
                      </a:cubicBezTo>
                      <a:cubicBezTo>
                        <a:pt x="64" y="85"/>
                        <a:pt x="62" y="85"/>
                        <a:pt x="60" y="85"/>
                      </a:cubicBezTo>
                      <a:cubicBezTo>
                        <a:pt x="57" y="85"/>
                        <a:pt x="55" y="85"/>
                        <a:pt x="52" y="85"/>
                      </a:cubicBezTo>
                      <a:cubicBezTo>
                        <a:pt x="47" y="86"/>
                        <a:pt x="42" y="86"/>
                        <a:pt x="37" y="86"/>
                      </a:cubicBezTo>
                      <a:cubicBezTo>
                        <a:pt x="39" y="82"/>
                        <a:pt x="42" y="77"/>
                        <a:pt x="44" y="73"/>
                      </a:cubicBezTo>
                      <a:cubicBezTo>
                        <a:pt x="46" y="69"/>
                        <a:pt x="49" y="64"/>
                        <a:pt x="50" y="60"/>
                      </a:cubicBezTo>
                      <a:cubicBezTo>
                        <a:pt x="54" y="60"/>
                        <a:pt x="59" y="61"/>
                        <a:pt x="62" y="65"/>
                      </a:cubicBezTo>
                      <a:cubicBezTo>
                        <a:pt x="65" y="68"/>
                        <a:pt x="65" y="74"/>
                        <a:pt x="65" y="79"/>
                      </a:cubicBezTo>
                      <a:close/>
                    </a:path>
                  </a:pathLst>
                </a:custGeom>
                <a:solidFill>
                  <a:srgbClr val="465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7FC672E-6774-47D6-9998-BCD1BC20D8CA}"/>
                  </a:ext>
                </a:extLst>
              </p:cNvPr>
              <p:cNvSpPr txBox="1"/>
              <p:nvPr/>
            </p:nvSpPr>
            <p:spPr>
              <a:xfrm>
                <a:off x="3938765" y="688172"/>
                <a:ext cx="1604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dirty="0"/>
                  <a:t>Medical staff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B0BC8DB-F65F-49BE-9BAA-7BC89A4B6DE4}"/>
                </a:ext>
              </a:extLst>
            </p:cNvPr>
            <p:cNvGrpSpPr/>
            <p:nvPr/>
          </p:nvGrpSpPr>
          <p:grpSpPr>
            <a:xfrm>
              <a:off x="3903349" y="4944445"/>
              <a:ext cx="2995554" cy="1247385"/>
              <a:chOff x="2084953" y="4332513"/>
              <a:chExt cx="2995554" cy="124738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7E3AE38D-DCAE-433D-908F-2BC2E581D056}"/>
                  </a:ext>
                </a:extLst>
              </p:cNvPr>
              <p:cNvGrpSpPr/>
              <p:nvPr/>
            </p:nvGrpSpPr>
            <p:grpSpPr>
              <a:xfrm>
                <a:off x="2447950" y="4711837"/>
                <a:ext cx="2208197" cy="868061"/>
                <a:chOff x="2447950" y="4711837"/>
                <a:chExt cx="2208197" cy="868061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DE677DA4-B679-45FD-AF40-6A2BE8480A40}"/>
                    </a:ext>
                  </a:extLst>
                </p:cNvPr>
                <p:cNvGrpSpPr/>
                <p:nvPr/>
              </p:nvGrpSpPr>
              <p:grpSpPr>
                <a:xfrm>
                  <a:off x="2447950" y="4910998"/>
                  <a:ext cx="787400" cy="519603"/>
                  <a:chOff x="4727576" y="2371668"/>
                  <a:chExt cx="787400" cy="519603"/>
                </a:xfrm>
              </p:grpSpPr>
              <p:sp>
                <p:nvSpPr>
                  <p:cNvPr id="230" name="Freeform 1415">
                    <a:extLst>
                      <a:ext uri="{FF2B5EF4-FFF2-40B4-BE49-F238E27FC236}">
                        <a16:creationId xmlns:a16="http://schemas.microsoft.com/office/drawing/2014/main" id="{56888268-A733-4D4D-9C83-573510B9F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6932" y="2471592"/>
                    <a:ext cx="31976" cy="39969"/>
                  </a:xfrm>
                  <a:custGeom>
                    <a:avLst/>
                    <a:gdLst>
                      <a:gd name="T0" fmla="*/ 2 w 4"/>
                      <a:gd name="T1" fmla="*/ 1 h 5"/>
                      <a:gd name="T2" fmla="*/ 1 w 4"/>
                      <a:gd name="T3" fmla="*/ 2 h 5"/>
                      <a:gd name="T4" fmla="*/ 0 w 4"/>
                      <a:gd name="T5" fmla="*/ 3 h 5"/>
                      <a:gd name="T6" fmla="*/ 1 w 4"/>
                      <a:gd name="T7" fmla="*/ 4 h 5"/>
                      <a:gd name="T8" fmla="*/ 3 w 4"/>
                      <a:gd name="T9" fmla="*/ 2 h 5"/>
                      <a:gd name="T10" fmla="*/ 2 w 4"/>
                      <a:gd name="T11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5">
                        <a:moveTo>
                          <a:pt x="2" y="1"/>
                        </a:move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0" y="3"/>
                          <a:pt x="0" y="3"/>
                        </a:cubicBezTo>
                        <a:cubicBezTo>
                          <a:pt x="0" y="4"/>
                          <a:pt x="0" y="5"/>
                          <a:pt x="1" y="4"/>
                        </a:cubicBezTo>
                        <a:cubicBezTo>
                          <a:pt x="2" y="4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1416">
                    <a:extLst>
                      <a:ext uri="{FF2B5EF4-FFF2-40B4-BE49-F238E27FC236}">
                        <a16:creationId xmlns:a16="http://schemas.microsoft.com/office/drawing/2014/main" id="{2067886E-2940-4EC3-B849-ABABF0A3C0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2981" y="2527549"/>
                    <a:ext cx="39969" cy="51962"/>
                  </a:xfrm>
                  <a:custGeom>
                    <a:avLst/>
                    <a:gdLst>
                      <a:gd name="T0" fmla="*/ 3 w 5"/>
                      <a:gd name="T1" fmla="*/ 1 h 6"/>
                      <a:gd name="T2" fmla="*/ 0 w 5"/>
                      <a:gd name="T3" fmla="*/ 5 h 6"/>
                      <a:gd name="T4" fmla="*/ 1 w 5"/>
                      <a:gd name="T5" fmla="*/ 6 h 6"/>
                      <a:gd name="T6" fmla="*/ 5 w 5"/>
                      <a:gd name="T7" fmla="*/ 2 h 6"/>
                      <a:gd name="T8" fmla="*/ 3 w 5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3" y="1"/>
                        </a:move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6"/>
                        </a:cubicBezTo>
                        <a:cubicBezTo>
                          <a:pt x="3" y="5"/>
                          <a:pt x="4" y="4"/>
                          <a:pt x="5" y="2"/>
                        </a:cubicBezTo>
                        <a:cubicBezTo>
                          <a:pt x="5" y="2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1417">
                    <a:extLst>
                      <a:ext uri="{FF2B5EF4-FFF2-40B4-BE49-F238E27FC236}">
                        <a16:creationId xmlns:a16="http://schemas.microsoft.com/office/drawing/2014/main" id="{6FDDF625-45C9-472A-9F82-9F2B72A6C5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6962" y="2479585"/>
                    <a:ext cx="95927" cy="115913"/>
                  </a:xfrm>
                  <a:custGeom>
                    <a:avLst/>
                    <a:gdLst>
                      <a:gd name="T0" fmla="*/ 10 w 12"/>
                      <a:gd name="T1" fmla="*/ 0 h 14"/>
                      <a:gd name="T2" fmla="*/ 5 w 12"/>
                      <a:gd name="T3" fmla="*/ 7 h 14"/>
                      <a:gd name="T4" fmla="*/ 0 w 12"/>
                      <a:gd name="T5" fmla="*/ 13 h 14"/>
                      <a:gd name="T6" fmla="*/ 1 w 12"/>
                      <a:gd name="T7" fmla="*/ 13 h 14"/>
                      <a:gd name="T8" fmla="*/ 6 w 12"/>
                      <a:gd name="T9" fmla="*/ 7 h 14"/>
                      <a:gd name="T10" fmla="*/ 11 w 12"/>
                      <a:gd name="T11" fmla="*/ 1 h 14"/>
                      <a:gd name="T12" fmla="*/ 10 w 12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14">
                        <a:moveTo>
                          <a:pt x="10" y="0"/>
                        </a:moveTo>
                        <a:cubicBezTo>
                          <a:pt x="9" y="2"/>
                          <a:pt x="7" y="5"/>
                          <a:pt x="5" y="7"/>
                        </a:cubicBezTo>
                        <a:cubicBezTo>
                          <a:pt x="3" y="9"/>
                          <a:pt x="1" y="10"/>
                          <a:pt x="0" y="13"/>
                        </a:cubicBezTo>
                        <a:cubicBezTo>
                          <a:pt x="0" y="13"/>
                          <a:pt x="1" y="14"/>
                          <a:pt x="1" y="13"/>
                        </a:cubicBezTo>
                        <a:cubicBezTo>
                          <a:pt x="3" y="12"/>
                          <a:pt x="5" y="9"/>
                          <a:pt x="6" y="7"/>
                        </a:cubicBezTo>
                        <a:cubicBezTo>
                          <a:pt x="8" y="5"/>
                          <a:pt x="10" y="3"/>
                          <a:pt x="11" y="1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1418">
                    <a:extLst>
                      <a:ext uri="{FF2B5EF4-FFF2-40B4-BE49-F238E27FC236}">
                        <a16:creationId xmlns:a16="http://schemas.microsoft.com/office/drawing/2014/main" id="{6609715D-88EE-4D1F-9F8D-1E405990B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0944" y="2511561"/>
                    <a:ext cx="71945" cy="91931"/>
                  </a:xfrm>
                  <a:custGeom>
                    <a:avLst/>
                    <a:gdLst>
                      <a:gd name="T0" fmla="*/ 8 w 9"/>
                      <a:gd name="T1" fmla="*/ 1 h 11"/>
                      <a:gd name="T2" fmla="*/ 4 w 9"/>
                      <a:gd name="T3" fmla="*/ 5 h 11"/>
                      <a:gd name="T4" fmla="*/ 0 w 9"/>
                      <a:gd name="T5" fmla="*/ 10 h 11"/>
                      <a:gd name="T6" fmla="*/ 1 w 9"/>
                      <a:gd name="T7" fmla="*/ 11 h 11"/>
                      <a:gd name="T8" fmla="*/ 5 w 9"/>
                      <a:gd name="T9" fmla="*/ 6 h 11"/>
                      <a:gd name="T10" fmla="*/ 9 w 9"/>
                      <a:gd name="T11" fmla="*/ 2 h 11"/>
                      <a:gd name="T12" fmla="*/ 8 w 9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8" y="1"/>
                        </a:moveTo>
                        <a:cubicBezTo>
                          <a:pt x="6" y="2"/>
                          <a:pt x="5" y="4"/>
                          <a:pt x="4" y="5"/>
                        </a:cubicBezTo>
                        <a:cubicBezTo>
                          <a:pt x="3" y="7"/>
                          <a:pt x="1" y="8"/>
                          <a:pt x="0" y="10"/>
                        </a:cubicBezTo>
                        <a:cubicBezTo>
                          <a:pt x="0" y="10"/>
                          <a:pt x="1" y="11"/>
                          <a:pt x="1" y="11"/>
                        </a:cubicBezTo>
                        <a:cubicBezTo>
                          <a:pt x="3" y="9"/>
                          <a:pt x="4" y="8"/>
                          <a:pt x="5" y="6"/>
                        </a:cubicBezTo>
                        <a:cubicBezTo>
                          <a:pt x="6" y="5"/>
                          <a:pt x="7" y="3"/>
                          <a:pt x="9" y="2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1419">
                    <a:extLst>
                      <a:ext uri="{FF2B5EF4-FFF2-40B4-BE49-F238E27FC236}">
                        <a16:creationId xmlns:a16="http://schemas.microsoft.com/office/drawing/2014/main" id="{D634444A-B90F-4D2F-A118-EFFB9CF20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0944" y="2535543"/>
                    <a:ext cx="99925" cy="107919"/>
                  </a:xfrm>
                  <a:custGeom>
                    <a:avLst/>
                    <a:gdLst>
                      <a:gd name="T0" fmla="*/ 10 w 12"/>
                      <a:gd name="T1" fmla="*/ 1 h 13"/>
                      <a:gd name="T2" fmla="*/ 1 w 12"/>
                      <a:gd name="T3" fmla="*/ 11 h 13"/>
                      <a:gd name="T4" fmla="*/ 2 w 12"/>
                      <a:gd name="T5" fmla="*/ 12 h 13"/>
                      <a:gd name="T6" fmla="*/ 6 w 12"/>
                      <a:gd name="T7" fmla="*/ 7 h 13"/>
                      <a:gd name="T8" fmla="*/ 11 w 12"/>
                      <a:gd name="T9" fmla="*/ 2 h 13"/>
                      <a:gd name="T10" fmla="*/ 10 w 12"/>
                      <a:gd name="T11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3">
                        <a:moveTo>
                          <a:pt x="10" y="1"/>
                        </a:moveTo>
                        <a:cubicBezTo>
                          <a:pt x="7" y="4"/>
                          <a:pt x="3" y="7"/>
                          <a:pt x="1" y="11"/>
                        </a:cubicBezTo>
                        <a:cubicBezTo>
                          <a:pt x="0" y="12"/>
                          <a:pt x="2" y="13"/>
                          <a:pt x="2" y="12"/>
                        </a:cubicBezTo>
                        <a:cubicBezTo>
                          <a:pt x="4" y="11"/>
                          <a:pt x="5" y="9"/>
                          <a:pt x="6" y="7"/>
                        </a:cubicBezTo>
                        <a:cubicBezTo>
                          <a:pt x="8" y="5"/>
                          <a:pt x="9" y="3"/>
                          <a:pt x="11" y="2"/>
                        </a:cubicBezTo>
                        <a:cubicBezTo>
                          <a:pt x="12" y="1"/>
                          <a:pt x="11" y="0"/>
                          <a:pt x="10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1420">
                    <a:extLst>
                      <a:ext uri="{FF2B5EF4-FFF2-40B4-BE49-F238E27FC236}">
                        <a16:creationId xmlns:a16="http://schemas.microsoft.com/office/drawing/2014/main" id="{086ACD48-E4EA-4297-9CE9-D2A34467D5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2920" y="2611486"/>
                    <a:ext cx="31976" cy="39969"/>
                  </a:xfrm>
                  <a:custGeom>
                    <a:avLst/>
                    <a:gdLst>
                      <a:gd name="T0" fmla="*/ 4 w 4"/>
                      <a:gd name="T1" fmla="*/ 1 h 5"/>
                      <a:gd name="T2" fmla="*/ 4 w 4"/>
                      <a:gd name="T3" fmla="*/ 1 h 5"/>
                      <a:gd name="T4" fmla="*/ 4 w 4"/>
                      <a:gd name="T5" fmla="*/ 0 h 5"/>
                      <a:gd name="T6" fmla="*/ 0 w 4"/>
                      <a:gd name="T7" fmla="*/ 3 h 5"/>
                      <a:gd name="T8" fmla="*/ 2 w 4"/>
                      <a:gd name="T9" fmla="*/ 4 h 5"/>
                      <a:gd name="T10" fmla="*/ 4 w 4"/>
                      <a:gd name="T11" fmla="*/ 2 h 5"/>
                      <a:gd name="T12" fmla="*/ 4 w 4"/>
                      <a:gd name="T13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5">
                        <a:moveTo>
                          <a:pt x="4" y="1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5"/>
                          <a:pt x="2" y="4"/>
                        </a:cubicBezTo>
                        <a:cubicBezTo>
                          <a:pt x="3" y="3"/>
                          <a:pt x="3" y="3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21">
                    <a:extLst>
                      <a:ext uri="{FF2B5EF4-FFF2-40B4-BE49-F238E27FC236}">
                        <a16:creationId xmlns:a16="http://schemas.microsoft.com/office/drawing/2014/main" id="{C0683702-2F9A-4F1D-808B-94F36C699D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0883" y="2535543"/>
                    <a:ext cx="51962" cy="51962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0 w 6"/>
                      <a:gd name="T3" fmla="*/ 6 h 6"/>
                      <a:gd name="T4" fmla="*/ 2 w 6"/>
                      <a:gd name="T5" fmla="*/ 6 h 6"/>
                      <a:gd name="T6" fmla="*/ 6 w 6"/>
                      <a:gd name="T7" fmla="*/ 2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3" y="3"/>
                          <a:pt x="2" y="4"/>
                          <a:pt x="0" y="6"/>
                        </a:cubicBezTo>
                        <a:cubicBezTo>
                          <a:pt x="1" y="6"/>
                          <a:pt x="1" y="6"/>
                          <a:pt x="2" y="6"/>
                        </a:cubicBezTo>
                        <a:cubicBezTo>
                          <a:pt x="3" y="5"/>
                          <a:pt x="4" y="3"/>
                          <a:pt x="6" y="2"/>
                        </a:cubicBezTo>
                        <a:cubicBezTo>
                          <a:pt x="6" y="1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Freeform 1611">
                    <a:extLst>
                      <a:ext uri="{FF2B5EF4-FFF2-40B4-BE49-F238E27FC236}">
                        <a16:creationId xmlns:a16="http://schemas.microsoft.com/office/drawing/2014/main" id="{7C00BCA8-59A0-4FCF-B7CA-06A0B59AB09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27576" y="2371668"/>
                    <a:ext cx="787400" cy="519603"/>
                  </a:xfrm>
                  <a:custGeom>
                    <a:avLst/>
                    <a:gdLst>
                      <a:gd name="T0" fmla="*/ 15 w 96"/>
                      <a:gd name="T1" fmla="*/ 60 h 63"/>
                      <a:gd name="T2" fmla="*/ 42 w 96"/>
                      <a:gd name="T3" fmla="*/ 22 h 63"/>
                      <a:gd name="T4" fmla="*/ 34 w 96"/>
                      <a:gd name="T5" fmla="*/ 11 h 63"/>
                      <a:gd name="T6" fmla="*/ 19 w 96"/>
                      <a:gd name="T7" fmla="*/ 18 h 63"/>
                      <a:gd name="T8" fmla="*/ 25 w 96"/>
                      <a:gd name="T9" fmla="*/ 33 h 63"/>
                      <a:gd name="T10" fmla="*/ 35 w 96"/>
                      <a:gd name="T11" fmla="*/ 27 h 63"/>
                      <a:gd name="T12" fmla="*/ 42 w 96"/>
                      <a:gd name="T13" fmla="*/ 22 h 63"/>
                      <a:gd name="T14" fmla="*/ 28 w 96"/>
                      <a:gd name="T15" fmla="*/ 32 h 63"/>
                      <a:gd name="T16" fmla="*/ 21 w 96"/>
                      <a:gd name="T17" fmla="*/ 20 h 63"/>
                      <a:gd name="T18" fmla="*/ 28 w 96"/>
                      <a:gd name="T19" fmla="*/ 12 h 63"/>
                      <a:gd name="T20" fmla="*/ 38 w 96"/>
                      <a:gd name="T21" fmla="*/ 20 h 63"/>
                      <a:gd name="T22" fmla="*/ 61 w 96"/>
                      <a:gd name="T23" fmla="*/ 6 h 63"/>
                      <a:gd name="T24" fmla="*/ 91 w 96"/>
                      <a:gd name="T25" fmla="*/ 35 h 63"/>
                      <a:gd name="T26" fmla="*/ 75 w 96"/>
                      <a:gd name="T27" fmla="*/ 43 h 63"/>
                      <a:gd name="T28" fmla="*/ 50 w 96"/>
                      <a:gd name="T29" fmla="*/ 51 h 63"/>
                      <a:gd name="T30" fmla="*/ 13 w 96"/>
                      <a:gd name="T31" fmla="*/ 48 h 63"/>
                      <a:gd name="T32" fmla="*/ 2 w 96"/>
                      <a:gd name="T33" fmla="*/ 19 h 63"/>
                      <a:gd name="T34" fmla="*/ 20 w 96"/>
                      <a:gd name="T35" fmla="*/ 3 h 63"/>
                      <a:gd name="T36" fmla="*/ 57 w 96"/>
                      <a:gd name="T37" fmla="*/ 0 h 63"/>
                      <a:gd name="T38" fmla="*/ 54 w 96"/>
                      <a:gd name="T39" fmla="*/ 4 h 63"/>
                      <a:gd name="T40" fmla="*/ 56 w 96"/>
                      <a:gd name="T41" fmla="*/ 2 h 63"/>
                      <a:gd name="T42" fmla="*/ 54 w 96"/>
                      <a:gd name="T43" fmla="*/ 4 h 63"/>
                      <a:gd name="T44" fmla="*/ 58 w 96"/>
                      <a:gd name="T45" fmla="*/ 20 h 63"/>
                      <a:gd name="T46" fmla="*/ 71 w 96"/>
                      <a:gd name="T47" fmla="*/ 31 h 63"/>
                      <a:gd name="T48" fmla="*/ 77 w 96"/>
                      <a:gd name="T49" fmla="*/ 29 h 63"/>
                      <a:gd name="T50" fmla="*/ 60 w 96"/>
                      <a:gd name="T51" fmla="*/ 18 h 63"/>
                      <a:gd name="T52" fmla="*/ 64 w 96"/>
                      <a:gd name="T53" fmla="*/ 29 h 63"/>
                      <a:gd name="T54" fmla="*/ 92 w 96"/>
                      <a:gd name="T55" fmla="*/ 41 h 63"/>
                      <a:gd name="T56" fmla="*/ 32 w 96"/>
                      <a:gd name="T57" fmla="*/ 45 h 63"/>
                      <a:gd name="T58" fmla="*/ 5 w 96"/>
                      <a:gd name="T59" fmla="*/ 40 h 63"/>
                      <a:gd name="T60" fmla="*/ 10 w 96"/>
                      <a:gd name="T61" fmla="*/ 6 h 63"/>
                      <a:gd name="T62" fmla="*/ 87 w 96"/>
                      <a:gd name="T63" fmla="*/ 33 h 63"/>
                      <a:gd name="T64" fmla="*/ 89 w 96"/>
                      <a:gd name="T65" fmla="*/ 49 h 63"/>
                      <a:gd name="T66" fmla="*/ 33 w 96"/>
                      <a:gd name="T67" fmla="*/ 47 h 63"/>
                      <a:gd name="T68" fmla="*/ 66 w 96"/>
                      <a:gd name="T69" fmla="*/ 48 h 63"/>
                      <a:gd name="T70" fmla="*/ 10 w 96"/>
                      <a:gd name="T71" fmla="*/ 48 h 63"/>
                      <a:gd name="T72" fmla="*/ 5 w 96"/>
                      <a:gd name="T73" fmla="*/ 41 h 63"/>
                      <a:gd name="T74" fmla="*/ 81 w 96"/>
                      <a:gd name="T75" fmla="*/ 44 h 63"/>
                      <a:gd name="T76" fmla="*/ 81 w 96"/>
                      <a:gd name="T77" fmla="*/ 44 h 63"/>
                      <a:gd name="T78" fmla="*/ 80 w 96"/>
                      <a:gd name="T79" fmla="*/ 45 h 63"/>
                      <a:gd name="T80" fmla="*/ 84 w 96"/>
                      <a:gd name="T81" fmla="*/ 56 h 63"/>
                      <a:gd name="T82" fmla="*/ 72 w 96"/>
                      <a:gd name="T83" fmla="*/ 52 h 63"/>
                      <a:gd name="T84" fmla="*/ 79 w 96"/>
                      <a:gd name="T85" fmla="*/ 48 h 63"/>
                      <a:gd name="T86" fmla="*/ 75 w 96"/>
                      <a:gd name="T87" fmla="*/ 55 h 63"/>
                      <a:gd name="T88" fmla="*/ 23 w 96"/>
                      <a:gd name="T89" fmla="*/ 57 h 63"/>
                      <a:gd name="T90" fmla="*/ 26 w 96"/>
                      <a:gd name="T91" fmla="*/ 51 h 63"/>
                      <a:gd name="T92" fmla="*/ 25 w 96"/>
                      <a:gd name="T93" fmla="*/ 51 h 63"/>
                      <a:gd name="T94" fmla="*/ 16 w 96"/>
                      <a:gd name="T95" fmla="*/ 58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96" h="63">
                        <a:moveTo>
                          <a:pt x="28" y="46"/>
                        </a:moveTo>
                        <a:cubicBezTo>
                          <a:pt x="25" y="43"/>
                          <a:pt x="18" y="42"/>
                          <a:pt x="16" y="45"/>
                        </a:cubicBezTo>
                        <a:cubicBezTo>
                          <a:pt x="16" y="45"/>
                          <a:pt x="16" y="45"/>
                          <a:pt x="16" y="45"/>
                        </a:cubicBezTo>
                        <a:cubicBezTo>
                          <a:pt x="12" y="49"/>
                          <a:pt x="11" y="56"/>
                          <a:pt x="15" y="60"/>
                        </a:cubicBezTo>
                        <a:cubicBezTo>
                          <a:pt x="19" y="63"/>
                          <a:pt x="25" y="63"/>
                          <a:pt x="28" y="59"/>
                        </a:cubicBezTo>
                        <a:cubicBezTo>
                          <a:pt x="32" y="55"/>
                          <a:pt x="32" y="49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lose/>
                        <a:moveTo>
                          <a:pt x="42" y="22"/>
                        </a:moveTo>
                        <a:cubicBezTo>
                          <a:pt x="42" y="21"/>
                          <a:pt x="42" y="19"/>
                          <a:pt x="42" y="18"/>
                        </a:cubicBezTo>
                        <a:cubicBezTo>
                          <a:pt x="41" y="18"/>
                          <a:pt x="41" y="18"/>
                          <a:pt x="40" y="18"/>
                        </a:cubicBezTo>
                        <a:cubicBezTo>
                          <a:pt x="38" y="17"/>
                          <a:pt x="36" y="18"/>
                          <a:pt x="35" y="18"/>
                        </a:cubicBezTo>
                        <a:cubicBezTo>
                          <a:pt x="35" y="15"/>
                          <a:pt x="35" y="12"/>
                          <a:pt x="34" y="11"/>
                        </a:cubicBezTo>
                        <a:cubicBezTo>
                          <a:pt x="32" y="10"/>
                          <a:pt x="28" y="10"/>
                          <a:pt x="26" y="11"/>
                        </a:cubicBezTo>
                        <a:cubicBezTo>
                          <a:pt x="26" y="11"/>
                          <a:pt x="25" y="11"/>
                          <a:pt x="25" y="12"/>
                        </a:cubicBezTo>
                        <a:cubicBezTo>
                          <a:pt x="26" y="14"/>
                          <a:pt x="25" y="16"/>
                          <a:pt x="25" y="18"/>
                        </a:cubicBezTo>
                        <a:cubicBezTo>
                          <a:pt x="23" y="17"/>
                          <a:pt x="20" y="17"/>
                          <a:pt x="19" y="18"/>
                        </a:cubicBezTo>
                        <a:cubicBezTo>
                          <a:pt x="18" y="20"/>
                          <a:pt x="18" y="24"/>
                          <a:pt x="18" y="26"/>
                        </a:cubicBezTo>
                        <a:cubicBezTo>
                          <a:pt x="18" y="26"/>
                          <a:pt x="19" y="27"/>
                          <a:pt x="19" y="27"/>
                        </a:cubicBezTo>
                        <a:cubicBezTo>
                          <a:pt x="21" y="27"/>
                          <a:pt x="23" y="27"/>
                          <a:pt x="25" y="27"/>
                        </a:cubicBezTo>
                        <a:cubicBezTo>
                          <a:pt x="25" y="29"/>
                          <a:pt x="25" y="31"/>
                          <a:pt x="25" y="33"/>
                        </a:cubicBezTo>
                        <a:cubicBezTo>
                          <a:pt x="25" y="34"/>
                          <a:pt x="26" y="34"/>
                          <a:pt x="27" y="34"/>
                        </a:cubicBezTo>
                        <a:cubicBezTo>
                          <a:pt x="29" y="34"/>
                          <a:pt x="31" y="34"/>
                          <a:pt x="33" y="34"/>
                        </a:cubicBezTo>
                        <a:cubicBezTo>
                          <a:pt x="34" y="34"/>
                          <a:pt x="34" y="34"/>
                          <a:pt x="34" y="33"/>
                        </a:cubicBezTo>
                        <a:cubicBezTo>
                          <a:pt x="35" y="32"/>
                          <a:pt x="34" y="27"/>
                          <a:pt x="35" y="27"/>
                        </a:cubicBezTo>
                        <a:cubicBezTo>
                          <a:pt x="36" y="26"/>
                          <a:pt x="39" y="27"/>
                          <a:pt x="41" y="27"/>
                        </a:cubicBezTo>
                        <a:cubicBezTo>
                          <a:pt x="41" y="27"/>
                          <a:pt x="42" y="27"/>
                          <a:pt x="42" y="26"/>
                        </a:cubicBezTo>
                        <a:cubicBezTo>
                          <a:pt x="42" y="25"/>
                          <a:pt x="42" y="23"/>
                          <a:pt x="42" y="22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lose/>
                        <a:moveTo>
                          <a:pt x="39" y="25"/>
                        </a:moveTo>
                        <a:cubicBezTo>
                          <a:pt x="38" y="25"/>
                          <a:pt x="36" y="25"/>
                          <a:pt x="35" y="25"/>
                        </a:cubicBezTo>
                        <a:cubicBezTo>
                          <a:pt x="31" y="25"/>
                          <a:pt x="32" y="29"/>
                          <a:pt x="32" y="32"/>
                        </a:cubicBezTo>
                        <a:cubicBezTo>
                          <a:pt x="31" y="31"/>
                          <a:pt x="29" y="31"/>
                          <a:pt x="28" y="32"/>
                        </a:cubicBezTo>
                        <a:cubicBezTo>
                          <a:pt x="27" y="30"/>
                          <a:pt x="27" y="28"/>
                          <a:pt x="27" y="26"/>
                        </a:cubicBezTo>
                        <a:cubicBezTo>
                          <a:pt x="27" y="25"/>
                          <a:pt x="27" y="25"/>
                          <a:pt x="26" y="25"/>
                        </a:cubicBezTo>
                        <a:cubicBezTo>
                          <a:pt x="24" y="25"/>
                          <a:pt x="22" y="25"/>
                          <a:pt x="21" y="25"/>
                        </a:cubicBezTo>
                        <a:cubicBezTo>
                          <a:pt x="20" y="23"/>
                          <a:pt x="20" y="21"/>
                          <a:pt x="21" y="20"/>
                        </a:cubicBezTo>
                        <a:cubicBezTo>
                          <a:pt x="21" y="19"/>
                          <a:pt x="22" y="20"/>
                          <a:pt x="23" y="20"/>
                        </a:cubicBezTo>
                        <a:cubicBezTo>
                          <a:pt x="24" y="20"/>
                          <a:pt x="25" y="20"/>
                          <a:pt x="26" y="20"/>
                        </a:cubicBezTo>
                        <a:cubicBezTo>
                          <a:pt x="27" y="20"/>
                          <a:pt x="27" y="19"/>
                          <a:pt x="27" y="19"/>
                        </a:cubicBezTo>
                        <a:cubicBezTo>
                          <a:pt x="28" y="17"/>
                          <a:pt x="28" y="15"/>
                          <a:pt x="28" y="12"/>
                        </a:cubicBezTo>
                        <a:cubicBezTo>
                          <a:pt x="29" y="12"/>
                          <a:pt x="32" y="12"/>
                          <a:pt x="32" y="13"/>
                        </a:cubicBezTo>
                        <a:cubicBezTo>
                          <a:pt x="33" y="15"/>
                          <a:pt x="33" y="17"/>
                          <a:pt x="32" y="19"/>
                        </a:cubicBezTo>
                        <a:cubicBezTo>
                          <a:pt x="32" y="19"/>
                          <a:pt x="33" y="20"/>
                          <a:pt x="33" y="20"/>
                        </a:cubicBezTo>
                        <a:cubicBezTo>
                          <a:pt x="35" y="20"/>
                          <a:pt x="37" y="20"/>
                          <a:pt x="38" y="20"/>
                        </a:cubicBezTo>
                        <a:cubicBezTo>
                          <a:pt x="40" y="20"/>
                          <a:pt x="40" y="20"/>
                          <a:pt x="40" y="22"/>
                        </a:cubicBezTo>
                        <a:cubicBezTo>
                          <a:pt x="40" y="23"/>
                          <a:pt x="40" y="24"/>
                          <a:pt x="39" y="25"/>
                        </a:cubicBezTo>
                        <a:cubicBezTo>
                          <a:pt x="39" y="25"/>
                          <a:pt x="39" y="25"/>
                          <a:pt x="39" y="25"/>
                        </a:cubicBezTo>
                        <a:close/>
                        <a:moveTo>
                          <a:pt x="61" y="6"/>
                        </a:move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3" y="7"/>
                          <a:pt x="66" y="9"/>
                          <a:pt x="68" y="10"/>
                        </a:cubicBezTo>
                        <a:cubicBezTo>
                          <a:pt x="72" y="13"/>
                          <a:pt x="76" y="17"/>
                          <a:pt x="79" y="21"/>
                        </a:cubicBezTo>
                        <a:cubicBezTo>
                          <a:pt x="83" y="26"/>
                          <a:pt x="87" y="30"/>
                          <a:pt x="91" y="35"/>
                        </a:cubicBezTo>
                        <a:cubicBezTo>
                          <a:pt x="95" y="38"/>
                          <a:pt x="96" y="42"/>
                          <a:pt x="95" y="47"/>
                        </a:cubicBezTo>
                        <a:cubicBezTo>
                          <a:pt x="94" y="51"/>
                          <a:pt x="92" y="52"/>
                          <a:pt x="88" y="51"/>
                        </a:cubicBezTo>
                        <a:cubicBezTo>
                          <a:pt x="88" y="51"/>
                          <a:pt x="87" y="51"/>
                          <a:pt x="87" y="50"/>
                        </a:cubicBezTo>
                        <a:cubicBezTo>
                          <a:pt x="86" y="45"/>
                          <a:pt x="81" y="41"/>
                          <a:pt x="75" y="43"/>
                        </a:cubicBezTo>
                        <a:cubicBezTo>
                          <a:pt x="73" y="43"/>
                          <a:pt x="71" y="45"/>
                          <a:pt x="69" y="48"/>
                        </a:cubicBezTo>
                        <a:cubicBezTo>
                          <a:pt x="69" y="49"/>
                          <a:pt x="68" y="50"/>
                          <a:pt x="67" y="51"/>
                        </a:cubicBezTo>
                        <a:cubicBezTo>
                          <a:pt x="65" y="52"/>
                          <a:pt x="62" y="51"/>
                          <a:pt x="59" y="51"/>
                        </a:cubicBezTo>
                        <a:cubicBezTo>
                          <a:pt x="56" y="51"/>
                          <a:pt x="53" y="51"/>
                          <a:pt x="50" y="51"/>
                        </a:cubicBezTo>
                        <a:cubicBezTo>
                          <a:pt x="44" y="51"/>
                          <a:pt x="38" y="51"/>
                          <a:pt x="32" y="51"/>
                        </a:cubicBezTo>
                        <a:cubicBezTo>
                          <a:pt x="32" y="51"/>
                          <a:pt x="31" y="51"/>
                          <a:pt x="31" y="50"/>
                        </a:cubicBezTo>
                        <a:cubicBezTo>
                          <a:pt x="30" y="44"/>
                          <a:pt x="24" y="41"/>
                          <a:pt x="18" y="43"/>
                        </a:cubicBezTo>
                        <a:cubicBezTo>
                          <a:pt x="15" y="44"/>
                          <a:pt x="14" y="46"/>
                          <a:pt x="13" y="48"/>
                        </a:cubicBezTo>
                        <a:cubicBezTo>
                          <a:pt x="12" y="50"/>
                          <a:pt x="11" y="51"/>
                          <a:pt x="9" y="51"/>
                        </a:cubicBezTo>
                        <a:cubicBezTo>
                          <a:pt x="6" y="51"/>
                          <a:pt x="1" y="51"/>
                          <a:pt x="1" y="47"/>
                        </a:cubicBezTo>
                        <a:cubicBezTo>
                          <a:pt x="0" y="44"/>
                          <a:pt x="0" y="41"/>
                          <a:pt x="3" y="40"/>
                        </a:cubicBezTo>
                        <a:cubicBezTo>
                          <a:pt x="2" y="33"/>
                          <a:pt x="2" y="26"/>
                          <a:pt x="2" y="19"/>
                        </a:cubicBezTo>
                        <a:cubicBezTo>
                          <a:pt x="2" y="16"/>
                          <a:pt x="2" y="13"/>
                          <a:pt x="2" y="9"/>
                        </a:cubicBezTo>
                        <a:cubicBezTo>
                          <a:pt x="3" y="8"/>
                          <a:pt x="3" y="6"/>
                          <a:pt x="4" y="5"/>
                        </a:cubicBezTo>
                        <a:cubicBezTo>
                          <a:pt x="6" y="3"/>
                          <a:pt x="9" y="4"/>
                          <a:pt x="11" y="4"/>
                        </a:cubicBezTo>
                        <a:cubicBezTo>
                          <a:pt x="14" y="4"/>
                          <a:pt x="17" y="3"/>
                          <a:pt x="20" y="3"/>
                        </a:cubicBezTo>
                        <a:cubicBezTo>
                          <a:pt x="26" y="3"/>
                          <a:pt x="32" y="3"/>
                          <a:pt x="38" y="3"/>
                        </a:cubicBezTo>
                        <a:cubicBezTo>
                          <a:pt x="43" y="3"/>
                          <a:pt x="48" y="3"/>
                          <a:pt x="52" y="4"/>
                        </a:cubicBezTo>
                        <a:cubicBezTo>
                          <a:pt x="52" y="3"/>
                          <a:pt x="52" y="1"/>
                          <a:pt x="53" y="1"/>
                        </a:cubicBezTo>
                        <a:cubicBezTo>
                          <a:pt x="54" y="0"/>
                          <a:pt x="56" y="0"/>
                          <a:pt x="57" y="0"/>
                        </a:cubicBezTo>
                        <a:cubicBezTo>
                          <a:pt x="58" y="0"/>
                          <a:pt x="59" y="0"/>
                          <a:pt x="60" y="1"/>
                        </a:cubicBezTo>
                        <a:cubicBezTo>
                          <a:pt x="61" y="3"/>
                          <a:pt x="61" y="4"/>
                          <a:pt x="61" y="6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lose/>
                        <a:moveTo>
                          <a:pt x="54" y="4"/>
                        </a:moveTo>
                        <a:cubicBezTo>
                          <a:pt x="56" y="5"/>
                          <a:pt x="58" y="5"/>
                          <a:pt x="59" y="6"/>
                        </a:cubicBezTo>
                        <a:cubicBezTo>
                          <a:pt x="59" y="5"/>
                          <a:pt x="59" y="4"/>
                          <a:pt x="59" y="3"/>
                        </a:cubicBezTo>
                        <a:cubicBezTo>
                          <a:pt x="59" y="3"/>
                          <a:pt x="59" y="2"/>
                          <a:pt x="58" y="2"/>
                        </a:cubicBezTo>
                        <a:cubicBezTo>
                          <a:pt x="57" y="2"/>
                          <a:pt x="57" y="2"/>
                          <a:pt x="56" y="2"/>
                        </a:cubicBezTo>
                        <a:cubicBezTo>
                          <a:pt x="56" y="2"/>
                          <a:pt x="55" y="2"/>
                          <a:pt x="55" y="2"/>
                        </a:cubicBezTo>
                        <a:cubicBezTo>
                          <a:pt x="54" y="2"/>
                          <a:pt x="54" y="2"/>
                          <a:pt x="54" y="3"/>
                        </a:cubicBezTo>
                        <a:cubicBezTo>
                          <a:pt x="54" y="3"/>
                          <a:pt x="54" y="4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lose/>
                        <a:moveTo>
                          <a:pt x="78" y="27"/>
                        </a:moveTo>
                        <a:cubicBezTo>
                          <a:pt x="75" y="22"/>
                          <a:pt x="70" y="16"/>
                          <a:pt x="64" y="15"/>
                        </a:cubicBezTo>
                        <a:cubicBezTo>
                          <a:pt x="62" y="15"/>
                          <a:pt x="59" y="14"/>
                          <a:pt x="58" y="16"/>
                        </a:cubicBezTo>
                        <a:cubicBezTo>
                          <a:pt x="57" y="17"/>
                          <a:pt x="58" y="19"/>
                          <a:pt x="58" y="20"/>
                        </a:cubicBezTo>
                        <a:cubicBezTo>
                          <a:pt x="58" y="22"/>
                          <a:pt x="58" y="23"/>
                          <a:pt x="58" y="24"/>
                        </a:cubicBezTo>
                        <a:cubicBezTo>
                          <a:pt x="58" y="26"/>
                          <a:pt x="57" y="28"/>
                          <a:pt x="58" y="29"/>
                        </a:cubicBezTo>
                        <a:cubicBezTo>
                          <a:pt x="58" y="32"/>
                          <a:pt x="62" y="31"/>
                          <a:pt x="64" y="31"/>
                        </a:cubicBezTo>
                        <a:cubicBezTo>
                          <a:pt x="67" y="31"/>
                          <a:pt x="69" y="31"/>
                          <a:pt x="71" y="31"/>
                        </a:cubicBezTo>
                        <a:cubicBezTo>
                          <a:pt x="73" y="31"/>
                          <a:pt x="76" y="31"/>
                          <a:pt x="78" y="31"/>
                        </a:cubicBezTo>
                        <a:cubicBezTo>
                          <a:pt x="80" y="31"/>
                          <a:pt x="80" y="29"/>
                          <a:pt x="78" y="27"/>
                        </a:cubicBezTo>
                        <a:cubicBezTo>
                          <a:pt x="78" y="27"/>
                          <a:pt x="78" y="27"/>
                          <a:pt x="78" y="27"/>
                        </a:cubicBezTo>
                        <a:close/>
                        <a:moveTo>
                          <a:pt x="77" y="29"/>
                        </a:moveTo>
                        <a:cubicBezTo>
                          <a:pt x="77" y="28"/>
                          <a:pt x="75" y="26"/>
                          <a:pt x="75" y="26"/>
                        </a:cubicBezTo>
                        <a:cubicBezTo>
                          <a:pt x="73" y="24"/>
                          <a:pt x="72" y="22"/>
                          <a:pt x="70" y="20"/>
                        </a:cubicBezTo>
                        <a:cubicBezTo>
                          <a:pt x="68" y="18"/>
                          <a:pt x="66" y="18"/>
                          <a:pt x="63" y="18"/>
                        </a:cubicBezTo>
                        <a:cubicBezTo>
                          <a:pt x="62" y="18"/>
                          <a:pt x="60" y="17"/>
                          <a:pt x="60" y="18"/>
                        </a:cubicBezTo>
                        <a:cubicBezTo>
                          <a:pt x="59" y="18"/>
                          <a:pt x="60" y="20"/>
                          <a:pt x="60" y="21"/>
                        </a:cubicBezTo>
                        <a:cubicBezTo>
                          <a:pt x="60" y="23"/>
                          <a:pt x="60" y="25"/>
                          <a:pt x="59" y="28"/>
                        </a:cubicBezTo>
                        <a:cubicBezTo>
                          <a:pt x="60" y="28"/>
                          <a:pt x="60" y="29"/>
                          <a:pt x="61" y="29"/>
                        </a:cubicBezTo>
                        <a:cubicBezTo>
                          <a:pt x="62" y="29"/>
                          <a:pt x="63" y="29"/>
                          <a:pt x="64" y="29"/>
                        </a:cubicBezTo>
                        <a:cubicBezTo>
                          <a:pt x="67" y="29"/>
                          <a:pt x="70" y="29"/>
                          <a:pt x="73" y="29"/>
                        </a:cubicBezTo>
                        <a:cubicBezTo>
                          <a:pt x="73" y="29"/>
                          <a:pt x="77" y="29"/>
                          <a:pt x="77" y="29"/>
                        </a:cubicBezTo>
                        <a:cubicBezTo>
                          <a:pt x="77" y="29"/>
                          <a:pt x="77" y="29"/>
                          <a:pt x="77" y="29"/>
                        </a:cubicBezTo>
                        <a:close/>
                        <a:moveTo>
                          <a:pt x="92" y="41"/>
                        </a:moveTo>
                        <a:cubicBezTo>
                          <a:pt x="89" y="41"/>
                          <a:pt x="86" y="42"/>
                          <a:pt x="83" y="41"/>
                        </a:cubicBezTo>
                        <a:cubicBezTo>
                          <a:pt x="78" y="39"/>
                          <a:pt x="73" y="40"/>
                          <a:pt x="69" y="43"/>
                        </a:cubicBezTo>
                        <a:cubicBezTo>
                          <a:pt x="69" y="44"/>
                          <a:pt x="68" y="45"/>
                          <a:pt x="67" y="46"/>
                        </a:cubicBezTo>
                        <a:cubicBezTo>
                          <a:pt x="56" y="44"/>
                          <a:pt x="44" y="45"/>
                          <a:pt x="32" y="45"/>
                        </a:cubicBezTo>
                        <a:cubicBezTo>
                          <a:pt x="29" y="41"/>
                          <a:pt x="24" y="39"/>
                          <a:pt x="19" y="40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9" y="40"/>
                          <a:pt x="19" y="40"/>
                          <a:pt x="18" y="40"/>
                        </a:cubicBezTo>
                        <a:cubicBezTo>
                          <a:pt x="14" y="40"/>
                          <a:pt x="10" y="40"/>
                          <a:pt x="5" y="40"/>
                        </a:cubicBezTo>
                        <a:cubicBezTo>
                          <a:pt x="5" y="34"/>
                          <a:pt x="5" y="28"/>
                          <a:pt x="5" y="22"/>
                        </a:cubicBezTo>
                        <a:cubicBezTo>
                          <a:pt x="5" y="19"/>
                          <a:pt x="5" y="16"/>
                          <a:pt x="5" y="13"/>
                        </a:cubicBezTo>
                        <a:cubicBezTo>
                          <a:pt x="5" y="12"/>
                          <a:pt x="5" y="10"/>
                          <a:pt x="5" y="9"/>
                        </a:cubicBezTo>
                        <a:cubicBezTo>
                          <a:pt x="6" y="6"/>
                          <a:pt x="8" y="7"/>
                          <a:pt x="10" y="6"/>
                        </a:cubicBezTo>
                        <a:cubicBezTo>
                          <a:pt x="22" y="6"/>
                          <a:pt x="34" y="6"/>
                          <a:pt x="45" y="6"/>
                        </a:cubicBezTo>
                        <a:cubicBezTo>
                          <a:pt x="51" y="6"/>
                          <a:pt x="57" y="7"/>
                          <a:pt x="62" y="10"/>
                        </a:cubicBezTo>
                        <a:cubicBezTo>
                          <a:pt x="67" y="12"/>
                          <a:pt x="71" y="16"/>
                          <a:pt x="75" y="20"/>
                        </a:cubicBezTo>
                        <a:cubicBezTo>
                          <a:pt x="79" y="25"/>
                          <a:pt x="83" y="29"/>
                          <a:pt x="87" y="33"/>
                        </a:cubicBezTo>
                        <a:cubicBezTo>
                          <a:pt x="89" y="35"/>
                          <a:pt x="92" y="38"/>
                          <a:pt x="92" y="41"/>
                        </a:cubicBezTo>
                        <a:cubicBezTo>
                          <a:pt x="92" y="41"/>
                          <a:pt x="92" y="41"/>
                          <a:pt x="92" y="41"/>
                        </a:cubicBezTo>
                        <a:close/>
                        <a:moveTo>
                          <a:pt x="86" y="43"/>
                        </a:moveTo>
                        <a:cubicBezTo>
                          <a:pt x="87" y="45"/>
                          <a:pt x="89" y="47"/>
                          <a:pt x="89" y="49"/>
                        </a:cubicBezTo>
                        <a:cubicBezTo>
                          <a:pt x="92" y="49"/>
                          <a:pt x="93" y="46"/>
                          <a:pt x="93" y="43"/>
                        </a:cubicBezTo>
                        <a:cubicBezTo>
                          <a:pt x="91" y="43"/>
                          <a:pt x="88" y="43"/>
                          <a:pt x="86" y="43"/>
                        </a:cubicBezTo>
                        <a:cubicBezTo>
                          <a:pt x="86" y="43"/>
                          <a:pt x="86" y="43"/>
                          <a:pt x="86" y="43"/>
                        </a:cubicBezTo>
                        <a:close/>
                        <a:moveTo>
                          <a:pt x="33" y="47"/>
                        </a:moveTo>
                        <a:cubicBezTo>
                          <a:pt x="33" y="48"/>
                          <a:pt x="33" y="48"/>
                          <a:pt x="33" y="49"/>
                        </a:cubicBezTo>
                        <a:cubicBezTo>
                          <a:pt x="40" y="49"/>
                          <a:pt x="47" y="49"/>
                          <a:pt x="54" y="49"/>
                        </a:cubicBezTo>
                        <a:cubicBezTo>
                          <a:pt x="57" y="49"/>
                          <a:pt x="61" y="49"/>
                          <a:pt x="64" y="49"/>
                        </a:cubicBezTo>
                        <a:cubicBezTo>
                          <a:pt x="65" y="48"/>
                          <a:pt x="66" y="48"/>
                          <a:pt x="66" y="48"/>
                        </a:cubicBezTo>
                        <a:cubicBezTo>
                          <a:pt x="55" y="47"/>
                          <a:pt x="44" y="47"/>
                          <a:pt x="33" y="47"/>
                        </a:cubicBezTo>
                        <a:cubicBezTo>
                          <a:pt x="33" y="47"/>
                          <a:pt x="33" y="47"/>
                          <a:pt x="33" y="47"/>
                        </a:cubicBezTo>
                        <a:close/>
                        <a:moveTo>
                          <a:pt x="12" y="45"/>
                        </a:moveTo>
                        <a:cubicBezTo>
                          <a:pt x="11" y="46"/>
                          <a:pt x="11" y="47"/>
                          <a:pt x="10" y="48"/>
                        </a:cubicBezTo>
                        <a:cubicBezTo>
                          <a:pt x="10" y="48"/>
                          <a:pt x="8" y="48"/>
                          <a:pt x="7" y="48"/>
                        </a:cubicBezTo>
                        <a:cubicBezTo>
                          <a:pt x="6" y="48"/>
                          <a:pt x="5" y="48"/>
                          <a:pt x="4" y="48"/>
                        </a:cubicBezTo>
                        <a:cubicBezTo>
                          <a:pt x="3" y="47"/>
                          <a:pt x="2" y="43"/>
                          <a:pt x="3" y="41"/>
                        </a:cubicBezTo>
                        <a:cubicBezTo>
                          <a:pt x="4" y="42"/>
                          <a:pt x="4" y="42"/>
                          <a:pt x="5" y="41"/>
                        </a:cubicBezTo>
                        <a:cubicBezTo>
                          <a:pt x="8" y="42"/>
                          <a:pt x="11" y="42"/>
                          <a:pt x="14" y="42"/>
                        </a:cubicBezTo>
                        <a:cubicBezTo>
                          <a:pt x="13" y="43"/>
                          <a:pt x="12" y="44"/>
                          <a:pt x="12" y="45"/>
                        </a:cubicBezTo>
                        <a:cubicBezTo>
                          <a:pt x="12" y="45"/>
                          <a:pt x="12" y="45"/>
                          <a:pt x="12" y="45"/>
                        </a:cubicBezTo>
                        <a:close/>
                        <a:moveTo>
                          <a:pt x="81" y="44"/>
                        </a:moveTo>
                        <a:cubicBezTo>
                          <a:pt x="78" y="42"/>
                          <a:pt x="75" y="43"/>
                          <a:pt x="72" y="45"/>
                        </a:cubicBezTo>
                        <a:cubicBezTo>
                          <a:pt x="68" y="48"/>
                          <a:pt x="67" y="54"/>
                          <a:pt x="70" y="58"/>
                        </a:cubicBezTo>
                        <a:cubicBezTo>
                          <a:pt x="74" y="63"/>
                          <a:pt x="81" y="63"/>
                          <a:pt x="85" y="58"/>
                        </a:cubicBezTo>
                        <a:cubicBezTo>
                          <a:pt x="89" y="53"/>
                          <a:pt x="87" y="46"/>
                          <a:pt x="8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lose/>
                        <a:moveTo>
                          <a:pt x="84" y="56"/>
                        </a:moveTo>
                        <a:cubicBezTo>
                          <a:pt x="84" y="56"/>
                          <a:pt x="84" y="56"/>
                          <a:pt x="84" y="56"/>
                        </a:cubicBezTo>
                        <a:cubicBezTo>
                          <a:pt x="86" y="52"/>
                          <a:pt x="84" y="47"/>
                          <a:pt x="80" y="45"/>
                        </a:cubicBezTo>
                        <a:cubicBezTo>
                          <a:pt x="76" y="44"/>
                          <a:pt x="72" y="47"/>
                          <a:pt x="70" y="50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53"/>
                          <a:pt x="71" y="57"/>
                          <a:pt x="73" y="59"/>
                        </a:cubicBezTo>
                        <a:cubicBezTo>
                          <a:pt x="77" y="61"/>
                          <a:pt x="82" y="60"/>
                          <a:pt x="84" y="56"/>
                        </a:cubicBezTo>
                        <a:cubicBezTo>
                          <a:pt x="84" y="56"/>
                          <a:pt x="84" y="56"/>
                          <a:pt x="84" y="56"/>
                        </a:cubicBezTo>
                        <a:close/>
                        <a:moveTo>
                          <a:pt x="79" y="48"/>
                        </a:moveTo>
                        <a:cubicBezTo>
                          <a:pt x="77" y="47"/>
                          <a:pt x="73" y="48"/>
                          <a:pt x="72" y="51"/>
                        </a:cubicBezTo>
                        <a:cubicBezTo>
                          <a:pt x="72" y="51"/>
                          <a:pt x="72" y="52"/>
                          <a:pt x="72" y="52"/>
                        </a:cubicBezTo>
                        <a:cubicBezTo>
                          <a:pt x="72" y="53"/>
                          <a:pt x="73" y="55"/>
                          <a:pt x="74" y="56"/>
                        </a:cubicBezTo>
                        <a:cubicBezTo>
                          <a:pt x="77" y="58"/>
                          <a:pt x="80" y="58"/>
                          <a:pt x="82" y="55"/>
                        </a:cubicBezTo>
                        <a:cubicBezTo>
                          <a:pt x="83" y="52"/>
                          <a:pt x="82" y="49"/>
                          <a:pt x="79" y="48"/>
                        </a:cubicBezTo>
                        <a:cubicBezTo>
                          <a:pt x="79" y="48"/>
                          <a:pt x="79" y="48"/>
                          <a:pt x="79" y="48"/>
                        </a:cubicBezTo>
                        <a:close/>
                        <a:moveTo>
                          <a:pt x="80" y="54"/>
                        </a:moveTo>
                        <a:cubicBezTo>
                          <a:pt x="81" y="52"/>
                          <a:pt x="80" y="50"/>
                          <a:pt x="78" y="49"/>
                        </a:cubicBezTo>
                        <a:cubicBezTo>
                          <a:pt x="76" y="49"/>
                          <a:pt x="75" y="50"/>
                          <a:pt x="74" y="51"/>
                        </a:cubicBezTo>
                        <a:cubicBezTo>
                          <a:pt x="74" y="52"/>
                          <a:pt x="74" y="54"/>
                          <a:pt x="75" y="55"/>
                        </a:cubicBezTo>
                        <a:cubicBezTo>
                          <a:pt x="77" y="56"/>
                          <a:pt x="79" y="56"/>
                          <a:pt x="80" y="54"/>
                        </a:cubicBezTo>
                        <a:cubicBezTo>
                          <a:pt x="80" y="54"/>
                          <a:pt x="80" y="54"/>
                          <a:pt x="80" y="54"/>
                        </a:cubicBezTo>
                        <a:close/>
                        <a:moveTo>
                          <a:pt x="26" y="51"/>
                        </a:moveTo>
                        <a:cubicBezTo>
                          <a:pt x="27" y="53"/>
                          <a:pt x="26" y="56"/>
                          <a:pt x="23" y="57"/>
                        </a:cubicBezTo>
                        <a:cubicBezTo>
                          <a:pt x="20" y="58"/>
                          <a:pt x="17" y="56"/>
                          <a:pt x="17" y="53"/>
                        </a:cubicBezTo>
                        <a:cubicBezTo>
                          <a:pt x="16" y="51"/>
                          <a:pt x="18" y="49"/>
                          <a:pt x="19" y="49"/>
                        </a:cubicBezTo>
                        <a:cubicBezTo>
                          <a:pt x="22" y="47"/>
                          <a:pt x="25" y="48"/>
                          <a:pt x="26" y="51"/>
                        </a:cubicBezTo>
                        <a:cubicBezTo>
                          <a:pt x="26" y="51"/>
                          <a:pt x="26" y="51"/>
                          <a:pt x="26" y="51"/>
                        </a:cubicBezTo>
                        <a:close/>
                        <a:moveTo>
                          <a:pt x="22" y="56"/>
                        </a:moveTo>
                        <a:cubicBezTo>
                          <a:pt x="20" y="56"/>
                          <a:pt x="19" y="55"/>
                          <a:pt x="18" y="53"/>
                        </a:cubicBezTo>
                        <a:cubicBezTo>
                          <a:pt x="18" y="52"/>
                          <a:pt x="19" y="50"/>
                          <a:pt x="20" y="50"/>
                        </a:cubicBezTo>
                        <a:cubicBezTo>
                          <a:pt x="22" y="49"/>
                          <a:pt x="24" y="49"/>
                          <a:pt x="25" y="51"/>
                        </a:cubicBezTo>
                        <a:cubicBezTo>
                          <a:pt x="25" y="53"/>
                          <a:pt x="24" y="55"/>
                          <a:pt x="22" y="56"/>
                        </a:cubicBezTo>
                        <a:cubicBezTo>
                          <a:pt x="22" y="56"/>
                          <a:pt x="22" y="56"/>
                          <a:pt x="22" y="56"/>
                        </a:cubicBezTo>
                        <a:close/>
                        <a:moveTo>
                          <a:pt x="26" y="58"/>
                        </a:moveTo>
                        <a:cubicBezTo>
                          <a:pt x="24" y="61"/>
                          <a:pt x="19" y="61"/>
                          <a:pt x="16" y="58"/>
                        </a:cubicBezTo>
                        <a:cubicBezTo>
                          <a:pt x="13" y="55"/>
                          <a:pt x="14" y="50"/>
                          <a:pt x="16" y="47"/>
                        </a:cubicBezTo>
                        <a:cubicBezTo>
                          <a:pt x="17" y="47"/>
                          <a:pt x="17" y="47"/>
                          <a:pt x="17" y="47"/>
                        </a:cubicBezTo>
                        <a:cubicBezTo>
                          <a:pt x="24" y="41"/>
                          <a:pt x="34" y="52"/>
                          <a:pt x="26" y="58"/>
                        </a:cubicBezTo>
                        <a:close/>
                      </a:path>
                    </a:pathLst>
                  </a:custGeom>
                  <a:solidFill>
                    <a:srgbClr val="465C6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9C078F4F-C0B7-4BC5-ACD6-2BB0E5B1E4D7}"/>
                    </a:ext>
                  </a:extLst>
                </p:cNvPr>
                <p:cNvGrpSpPr/>
                <p:nvPr/>
              </p:nvGrpSpPr>
              <p:grpSpPr>
                <a:xfrm>
                  <a:off x="3276180" y="4711837"/>
                  <a:ext cx="618377" cy="750887"/>
                  <a:chOff x="2773364" y="4545013"/>
                  <a:chExt cx="618377" cy="750887"/>
                </a:xfrm>
              </p:grpSpPr>
              <p:sp>
                <p:nvSpPr>
                  <p:cNvPr id="210" name="Freeform 1538">
                    <a:extLst>
                      <a:ext uri="{FF2B5EF4-FFF2-40B4-BE49-F238E27FC236}">
                        <a16:creationId xmlns:a16="http://schemas.microsoft.com/office/drawing/2014/main" id="{DA94250C-BAB2-430E-8653-56159ED9EB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487" y="4802001"/>
                    <a:ext cx="116449" cy="148572"/>
                  </a:xfrm>
                  <a:custGeom>
                    <a:avLst/>
                    <a:gdLst>
                      <a:gd name="T0" fmla="*/ 12 w 14"/>
                      <a:gd name="T1" fmla="*/ 1 h 18"/>
                      <a:gd name="T2" fmla="*/ 0 w 14"/>
                      <a:gd name="T3" fmla="*/ 16 h 18"/>
                      <a:gd name="T4" fmla="*/ 2 w 14"/>
                      <a:gd name="T5" fmla="*/ 17 h 18"/>
                      <a:gd name="T6" fmla="*/ 7 w 14"/>
                      <a:gd name="T7" fmla="*/ 10 h 18"/>
                      <a:gd name="T8" fmla="*/ 13 w 14"/>
                      <a:gd name="T9" fmla="*/ 3 h 18"/>
                      <a:gd name="T10" fmla="*/ 12 w 14"/>
                      <a:gd name="T11" fmla="*/ 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8">
                        <a:moveTo>
                          <a:pt x="12" y="1"/>
                        </a:moveTo>
                        <a:cubicBezTo>
                          <a:pt x="8" y="6"/>
                          <a:pt x="3" y="11"/>
                          <a:pt x="0" y="16"/>
                        </a:cubicBezTo>
                        <a:cubicBezTo>
                          <a:pt x="0" y="17"/>
                          <a:pt x="1" y="18"/>
                          <a:pt x="2" y="17"/>
                        </a:cubicBezTo>
                        <a:cubicBezTo>
                          <a:pt x="4" y="15"/>
                          <a:pt x="5" y="12"/>
                          <a:pt x="7" y="10"/>
                        </a:cubicBezTo>
                        <a:cubicBezTo>
                          <a:pt x="9" y="7"/>
                          <a:pt x="11" y="5"/>
                          <a:pt x="13" y="3"/>
                        </a:cubicBezTo>
                        <a:cubicBezTo>
                          <a:pt x="14" y="2"/>
                          <a:pt x="13" y="0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1539">
                    <a:extLst>
                      <a:ext uri="{FF2B5EF4-FFF2-40B4-BE49-F238E27FC236}">
                        <a16:creationId xmlns:a16="http://schemas.microsoft.com/office/drawing/2014/main" id="{48B8DAA4-320E-433D-B9DE-92087514E4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364" y="4802001"/>
                    <a:ext cx="204788" cy="248957"/>
                  </a:xfrm>
                  <a:custGeom>
                    <a:avLst/>
                    <a:gdLst>
                      <a:gd name="T0" fmla="*/ 23 w 25"/>
                      <a:gd name="T1" fmla="*/ 1 h 30"/>
                      <a:gd name="T2" fmla="*/ 1 w 25"/>
                      <a:gd name="T3" fmla="*/ 27 h 30"/>
                      <a:gd name="T4" fmla="*/ 3 w 25"/>
                      <a:gd name="T5" fmla="*/ 29 h 30"/>
                      <a:gd name="T6" fmla="*/ 24 w 25"/>
                      <a:gd name="T7" fmla="*/ 2 h 30"/>
                      <a:gd name="T8" fmla="*/ 23 w 25"/>
                      <a:gd name="T9" fmla="*/ 1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30">
                        <a:moveTo>
                          <a:pt x="23" y="1"/>
                        </a:moveTo>
                        <a:cubicBezTo>
                          <a:pt x="16" y="10"/>
                          <a:pt x="8" y="18"/>
                          <a:pt x="1" y="27"/>
                        </a:cubicBezTo>
                        <a:cubicBezTo>
                          <a:pt x="0" y="28"/>
                          <a:pt x="2" y="30"/>
                          <a:pt x="3" y="29"/>
                        </a:cubicBezTo>
                        <a:cubicBezTo>
                          <a:pt x="10" y="20"/>
                          <a:pt x="17" y="11"/>
                          <a:pt x="24" y="2"/>
                        </a:cubicBezTo>
                        <a:cubicBezTo>
                          <a:pt x="25" y="1"/>
                          <a:pt x="23" y="0"/>
                          <a:pt x="23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1540">
                    <a:extLst>
                      <a:ext uri="{FF2B5EF4-FFF2-40B4-BE49-F238E27FC236}">
                        <a16:creationId xmlns:a16="http://schemas.microsoft.com/office/drawing/2014/main" id="{CD3170A5-162F-4F63-B69F-5292A31E6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9426" y="4802001"/>
                    <a:ext cx="228881" cy="313204"/>
                  </a:xfrm>
                  <a:custGeom>
                    <a:avLst/>
                    <a:gdLst>
                      <a:gd name="T0" fmla="*/ 26 w 28"/>
                      <a:gd name="T1" fmla="*/ 1 h 38"/>
                      <a:gd name="T2" fmla="*/ 0 w 28"/>
                      <a:gd name="T3" fmla="*/ 36 h 38"/>
                      <a:gd name="T4" fmla="*/ 2 w 28"/>
                      <a:gd name="T5" fmla="*/ 37 h 38"/>
                      <a:gd name="T6" fmla="*/ 27 w 28"/>
                      <a:gd name="T7" fmla="*/ 3 h 38"/>
                      <a:gd name="T8" fmla="*/ 26 w 28"/>
                      <a:gd name="T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38">
                        <a:moveTo>
                          <a:pt x="26" y="1"/>
                        </a:moveTo>
                        <a:cubicBezTo>
                          <a:pt x="17" y="13"/>
                          <a:pt x="8" y="24"/>
                          <a:pt x="0" y="36"/>
                        </a:cubicBezTo>
                        <a:cubicBezTo>
                          <a:pt x="0" y="37"/>
                          <a:pt x="1" y="38"/>
                          <a:pt x="2" y="37"/>
                        </a:cubicBezTo>
                        <a:cubicBezTo>
                          <a:pt x="11" y="26"/>
                          <a:pt x="19" y="14"/>
                          <a:pt x="27" y="3"/>
                        </a:cubicBezTo>
                        <a:cubicBezTo>
                          <a:pt x="28" y="2"/>
                          <a:pt x="27" y="0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1541">
                    <a:extLst>
                      <a:ext uri="{FF2B5EF4-FFF2-40B4-BE49-F238E27FC236}">
                        <a16:creationId xmlns:a16="http://schemas.microsoft.com/office/drawing/2014/main" id="{5AA5350D-15D8-4DDB-AE45-E9817E5C7A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549" y="4826093"/>
                    <a:ext cx="240926" cy="345327"/>
                  </a:xfrm>
                  <a:custGeom>
                    <a:avLst/>
                    <a:gdLst>
                      <a:gd name="T0" fmla="*/ 27 w 29"/>
                      <a:gd name="T1" fmla="*/ 1 h 42"/>
                      <a:gd name="T2" fmla="*/ 13 w 29"/>
                      <a:gd name="T3" fmla="*/ 20 h 42"/>
                      <a:gd name="T4" fmla="*/ 0 w 29"/>
                      <a:gd name="T5" fmla="*/ 40 h 42"/>
                      <a:gd name="T6" fmla="*/ 2 w 29"/>
                      <a:gd name="T7" fmla="*/ 41 h 42"/>
                      <a:gd name="T8" fmla="*/ 15 w 29"/>
                      <a:gd name="T9" fmla="*/ 22 h 42"/>
                      <a:gd name="T10" fmla="*/ 29 w 29"/>
                      <a:gd name="T11" fmla="*/ 2 h 42"/>
                      <a:gd name="T12" fmla="*/ 27 w 29"/>
                      <a:gd name="T13" fmla="*/ 1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" h="42">
                        <a:moveTo>
                          <a:pt x="27" y="1"/>
                        </a:moveTo>
                        <a:cubicBezTo>
                          <a:pt x="22" y="7"/>
                          <a:pt x="18" y="14"/>
                          <a:pt x="13" y="20"/>
                        </a:cubicBezTo>
                        <a:cubicBezTo>
                          <a:pt x="9" y="26"/>
                          <a:pt x="4" y="33"/>
                          <a:pt x="0" y="40"/>
                        </a:cubicBezTo>
                        <a:cubicBezTo>
                          <a:pt x="0" y="41"/>
                          <a:pt x="1" y="42"/>
                          <a:pt x="2" y="41"/>
                        </a:cubicBezTo>
                        <a:cubicBezTo>
                          <a:pt x="7" y="35"/>
                          <a:pt x="11" y="28"/>
                          <a:pt x="15" y="22"/>
                        </a:cubicBezTo>
                        <a:cubicBezTo>
                          <a:pt x="29" y="2"/>
                          <a:pt x="29" y="2"/>
                          <a:pt x="29" y="2"/>
                        </a:cubicBezTo>
                        <a:cubicBezTo>
                          <a:pt x="29" y="1"/>
                          <a:pt x="28" y="0"/>
                          <a:pt x="2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1542">
                    <a:extLst>
                      <a:ext uri="{FF2B5EF4-FFF2-40B4-BE49-F238E27FC236}">
                        <a16:creationId xmlns:a16="http://schemas.microsoft.com/office/drawing/2014/main" id="{359BB788-4A4A-4913-8F43-6D7DF2CBD6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5642" y="4810031"/>
                    <a:ext cx="265019" cy="421622"/>
                  </a:xfrm>
                  <a:custGeom>
                    <a:avLst/>
                    <a:gdLst>
                      <a:gd name="T0" fmla="*/ 30 w 32"/>
                      <a:gd name="T1" fmla="*/ 1 h 51"/>
                      <a:gd name="T2" fmla="*/ 13 w 32"/>
                      <a:gd name="T3" fmla="*/ 30 h 51"/>
                      <a:gd name="T4" fmla="*/ 4 w 32"/>
                      <a:gd name="T5" fmla="*/ 44 h 51"/>
                      <a:gd name="T6" fmla="*/ 2 w 32"/>
                      <a:gd name="T7" fmla="*/ 50 h 51"/>
                      <a:gd name="T8" fmla="*/ 3 w 32"/>
                      <a:gd name="T9" fmla="*/ 50 h 51"/>
                      <a:gd name="T10" fmla="*/ 4 w 32"/>
                      <a:gd name="T11" fmla="*/ 50 h 51"/>
                      <a:gd name="T12" fmla="*/ 4 w 32"/>
                      <a:gd name="T13" fmla="*/ 48 h 51"/>
                      <a:gd name="T14" fmla="*/ 7 w 32"/>
                      <a:gd name="T15" fmla="*/ 43 h 51"/>
                      <a:gd name="T16" fmla="*/ 11 w 32"/>
                      <a:gd name="T17" fmla="*/ 38 h 51"/>
                      <a:gd name="T18" fmla="*/ 18 w 32"/>
                      <a:gd name="T19" fmla="*/ 27 h 51"/>
                      <a:gd name="T20" fmla="*/ 32 w 32"/>
                      <a:gd name="T21" fmla="*/ 2 h 51"/>
                      <a:gd name="T22" fmla="*/ 30 w 32"/>
                      <a:gd name="T23" fmla="*/ 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2" h="51">
                        <a:moveTo>
                          <a:pt x="30" y="1"/>
                        </a:moveTo>
                        <a:cubicBezTo>
                          <a:pt x="24" y="11"/>
                          <a:pt x="19" y="21"/>
                          <a:pt x="13" y="30"/>
                        </a:cubicBezTo>
                        <a:cubicBezTo>
                          <a:pt x="10" y="35"/>
                          <a:pt x="7" y="39"/>
                          <a:pt x="4" y="44"/>
                        </a:cubicBezTo>
                        <a:cubicBezTo>
                          <a:pt x="3" y="46"/>
                          <a:pt x="0" y="48"/>
                          <a:pt x="2" y="50"/>
                        </a:cubicBezTo>
                        <a:cubicBezTo>
                          <a:pt x="2" y="50"/>
                          <a:pt x="3" y="51"/>
                          <a:pt x="3" y="50"/>
                        </a:cubicBezTo>
                        <a:cubicBezTo>
                          <a:pt x="3" y="50"/>
                          <a:pt x="3" y="50"/>
                          <a:pt x="4" y="50"/>
                        </a:cubicBezTo>
                        <a:cubicBezTo>
                          <a:pt x="4" y="50"/>
                          <a:pt x="4" y="49"/>
                          <a:pt x="4" y="48"/>
                        </a:cubicBezTo>
                        <a:cubicBezTo>
                          <a:pt x="5" y="47"/>
                          <a:pt x="7" y="45"/>
                          <a:pt x="7" y="43"/>
                        </a:cubicBezTo>
                        <a:cubicBezTo>
                          <a:pt x="8" y="42"/>
                          <a:pt x="10" y="40"/>
                          <a:pt x="11" y="38"/>
                        </a:cubicBezTo>
                        <a:cubicBezTo>
                          <a:pt x="13" y="34"/>
                          <a:pt x="15" y="31"/>
                          <a:pt x="18" y="27"/>
                        </a:cubicBezTo>
                        <a:cubicBezTo>
                          <a:pt x="23" y="19"/>
                          <a:pt x="27" y="11"/>
                          <a:pt x="32" y="2"/>
                        </a:cubicBezTo>
                        <a:cubicBezTo>
                          <a:pt x="32" y="1"/>
                          <a:pt x="30" y="0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1543">
                    <a:extLst>
                      <a:ext uri="{FF2B5EF4-FFF2-40B4-BE49-F238E27FC236}">
                        <a16:creationId xmlns:a16="http://schemas.microsoft.com/office/drawing/2014/main" id="{7E780E41-86C5-4771-997C-2A31867C98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765" y="4785939"/>
                    <a:ext cx="297142" cy="477838"/>
                  </a:xfrm>
                  <a:custGeom>
                    <a:avLst/>
                    <a:gdLst>
                      <a:gd name="T0" fmla="*/ 34 w 36"/>
                      <a:gd name="T1" fmla="*/ 1 h 58"/>
                      <a:gd name="T2" fmla="*/ 1 w 36"/>
                      <a:gd name="T3" fmla="*/ 55 h 58"/>
                      <a:gd name="T4" fmla="*/ 3 w 36"/>
                      <a:gd name="T5" fmla="*/ 56 h 58"/>
                      <a:gd name="T6" fmla="*/ 36 w 36"/>
                      <a:gd name="T7" fmla="*/ 2 h 58"/>
                      <a:gd name="T8" fmla="*/ 34 w 36"/>
                      <a:gd name="T9" fmla="*/ 1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58">
                        <a:moveTo>
                          <a:pt x="34" y="1"/>
                        </a:moveTo>
                        <a:cubicBezTo>
                          <a:pt x="24" y="20"/>
                          <a:pt x="13" y="38"/>
                          <a:pt x="1" y="55"/>
                        </a:cubicBezTo>
                        <a:cubicBezTo>
                          <a:pt x="0" y="56"/>
                          <a:pt x="2" y="58"/>
                          <a:pt x="3" y="56"/>
                        </a:cubicBezTo>
                        <a:cubicBezTo>
                          <a:pt x="15" y="39"/>
                          <a:pt x="26" y="21"/>
                          <a:pt x="36" y="2"/>
                        </a:cubicBezTo>
                        <a:cubicBezTo>
                          <a:pt x="36" y="1"/>
                          <a:pt x="35" y="0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1544">
                    <a:extLst>
                      <a:ext uri="{FF2B5EF4-FFF2-40B4-BE49-F238E27FC236}">
                        <a16:creationId xmlns:a16="http://schemas.microsoft.com/office/drawing/2014/main" id="{293B56D8-F079-4C83-AE56-0AD92CD0E3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9965" y="4802001"/>
                    <a:ext cx="289111" cy="485869"/>
                  </a:xfrm>
                  <a:custGeom>
                    <a:avLst/>
                    <a:gdLst>
                      <a:gd name="T0" fmla="*/ 33 w 35"/>
                      <a:gd name="T1" fmla="*/ 1 h 59"/>
                      <a:gd name="T2" fmla="*/ 1 w 35"/>
                      <a:gd name="T3" fmla="*/ 56 h 59"/>
                      <a:gd name="T4" fmla="*/ 3 w 35"/>
                      <a:gd name="T5" fmla="*/ 57 h 59"/>
                      <a:gd name="T6" fmla="*/ 34 w 35"/>
                      <a:gd name="T7" fmla="*/ 2 h 59"/>
                      <a:gd name="T8" fmla="*/ 33 w 35"/>
                      <a:gd name="T9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59">
                        <a:moveTo>
                          <a:pt x="33" y="1"/>
                        </a:moveTo>
                        <a:cubicBezTo>
                          <a:pt x="23" y="20"/>
                          <a:pt x="12" y="38"/>
                          <a:pt x="1" y="56"/>
                        </a:cubicBezTo>
                        <a:cubicBezTo>
                          <a:pt x="0" y="57"/>
                          <a:pt x="2" y="59"/>
                          <a:pt x="3" y="57"/>
                        </a:cubicBezTo>
                        <a:cubicBezTo>
                          <a:pt x="15" y="40"/>
                          <a:pt x="25" y="21"/>
                          <a:pt x="34" y="2"/>
                        </a:cubicBezTo>
                        <a:cubicBezTo>
                          <a:pt x="35" y="1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45">
                    <a:extLst>
                      <a:ext uri="{FF2B5EF4-FFF2-40B4-BE49-F238E27FC236}">
                        <a16:creationId xmlns:a16="http://schemas.microsoft.com/office/drawing/2014/main" id="{A07ED2CB-EF39-4E9E-A070-4321B3373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150" y="4802001"/>
                    <a:ext cx="289111" cy="485869"/>
                  </a:xfrm>
                  <a:custGeom>
                    <a:avLst/>
                    <a:gdLst>
                      <a:gd name="T0" fmla="*/ 33 w 35"/>
                      <a:gd name="T1" fmla="*/ 1 h 59"/>
                      <a:gd name="T2" fmla="*/ 1 w 35"/>
                      <a:gd name="T3" fmla="*/ 56 h 59"/>
                      <a:gd name="T4" fmla="*/ 3 w 35"/>
                      <a:gd name="T5" fmla="*/ 58 h 59"/>
                      <a:gd name="T6" fmla="*/ 35 w 35"/>
                      <a:gd name="T7" fmla="*/ 2 h 59"/>
                      <a:gd name="T8" fmla="*/ 33 w 35"/>
                      <a:gd name="T9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59">
                        <a:moveTo>
                          <a:pt x="33" y="1"/>
                        </a:moveTo>
                        <a:cubicBezTo>
                          <a:pt x="23" y="20"/>
                          <a:pt x="12" y="38"/>
                          <a:pt x="1" y="56"/>
                        </a:cubicBezTo>
                        <a:cubicBezTo>
                          <a:pt x="0" y="58"/>
                          <a:pt x="2" y="59"/>
                          <a:pt x="3" y="58"/>
                        </a:cubicBezTo>
                        <a:cubicBezTo>
                          <a:pt x="15" y="40"/>
                          <a:pt x="25" y="21"/>
                          <a:pt x="35" y="2"/>
                        </a:cubicBezTo>
                        <a:cubicBezTo>
                          <a:pt x="35" y="1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546">
                    <a:extLst>
                      <a:ext uri="{FF2B5EF4-FFF2-40B4-BE49-F238E27FC236}">
                        <a16:creationId xmlns:a16="http://schemas.microsoft.com/office/drawing/2014/main" id="{FBC32B69-D902-4FC5-A9B6-8FACF1C72F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8383" y="4818062"/>
                    <a:ext cx="269035" cy="461776"/>
                  </a:xfrm>
                  <a:custGeom>
                    <a:avLst/>
                    <a:gdLst>
                      <a:gd name="T0" fmla="*/ 31 w 33"/>
                      <a:gd name="T1" fmla="*/ 1 h 56"/>
                      <a:gd name="T2" fmla="*/ 1 w 33"/>
                      <a:gd name="T3" fmla="*/ 53 h 56"/>
                      <a:gd name="T4" fmla="*/ 3 w 33"/>
                      <a:gd name="T5" fmla="*/ 55 h 56"/>
                      <a:gd name="T6" fmla="*/ 32 w 33"/>
                      <a:gd name="T7" fmla="*/ 2 h 56"/>
                      <a:gd name="T8" fmla="*/ 31 w 33"/>
                      <a:gd name="T9" fmla="*/ 1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56">
                        <a:moveTo>
                          <a:pt x="31" y="1"/>
                        </a:moveTo>
                        <a:cubicBezTo>
                          <a:pt x="21" y="19"/>
                          <a:pt x="10" y="36"/>
                          <a:pt x="1" y="53"/>
                        </a:cubicBezTo>
                        <a:cubicBezTo>
                          <a:pt x="0" y="55"/>
                          <a:pt x="2" y="56"/>
                          <a:pt x="3" y="55"/>
                        </a:cubicBezTo>
                        <a:cubicBezTo>
                          <a:pt x="13" y="38"/>
                          <a:pt x="23" y="20"/>
                          <a:pt x="32" y="2"/>
                        </a:cubicBezTo>
                        <a:cubicBezTo>
                          <a:pt x="33" y="1"/>
                          <a:pt x="31" y="0"/>
                          <a:pt x="31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1547">
                    <a:extLst>
                      <a:ext uri="{FF2B5EF4-FFF2-40B4-BE49-F238E27FC236}">
                        <a16:creationId xmlns:a16="http://schemas.microsoft.com/office/drawing/2014/main" id="{ADE29ACC-1C47-4CE0-86CE-B2AFBA7C8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4599" y="4850186"/>
                    <a:ext cx="248957" cy="421622"/>
                  </a:xfrm>
                  <a:custGeom>
                    <a:avLst/>
                    <a:gdLst>
                      <a:gd name="T0" fmla="*/ 27 w 30"/>
                      <a:gd name="T1" fmla="*/ 1 h 51"/>
                      <a:gd name="T2" fmla="*/ 14 w 30"/>
                      <a:gd name="T3" fmla="*/ 25 h 51"/>
                      <a:gd name="T4" fmla="*/ 1 w 30"/>
                      <a:gd name="T5" fmla="*/ 48 h 51"/>
                      <a:gd name="T6" fmla="*/ 3 w 30"/>
                      <a:gd name="T7" fmla="*/ 49 h 51"/>
                      <a:gd name="T8" fmla="*/ 16 w 30"/>
                      <a:gd name="T9" fmla="*/ 26 h 51"/>
                      <a:gd name="T10" fmla="*/ 29 w 30"/>
                      <a:gd name="T11" fmla="*/ 2 h 51"/>
                      <a:gd name="T12" fmla="*/ 27 w 30"/>
                      <a:gd name="T13" fmla="*/ 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" h="51">
                        <a:moveTo>
                          <a:pt x="27" y="1"/>
                        </a:moveTo>
                        <a:cubicBezTo>
                          <a:pt x="23" y="9"/>
                          <a:pt x="18" y="17"/>
                          <a:pt x="14" y="25"/>
                        </a:cubicBezTo>
                        <a:cubicBezTo>
                          <a:pt x="9" y="32"/>
                          <a:pt x="4" y="40"/>
                          <a:pt x="1" y="48"/>
                        </a:cubicBezTo>
                        <a:cubicBezTo>
                          <a:pt x="0" y="50"/>
                          <a:pt x="2" y="51"/>
                          <a:pt x="3" y="49"/>
                        </a:cubicBezTo>
                        <a:cubicBezTo>
                          <a:pt x="8" y="42"/>
                          <a:pt x="12" y="34"/>
                          <a:pt x="16" y="26"/>
                        </a:cubicBezTo>
                        <a:cubicBezTo>
                          <a:pt x="20" y="18"/>
                          <a:pt x="25" y="10"/>
                          <a:pt x="29" y="2"/>
                        </a:cubicBezTo>
                        <a:cubicBezTo>
                          <a:pt x="30" y="1"/>
                          <a:pt x="28" y="0"/>
                          <a:pt x="2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1548">
                    <a:extLst>
                      <a:ext uri="{FF2B5EF4-FFF2-40B4-BE49-F238E27FC236}">
                        <a16:creationId xmlns:a16="http://schemas.microsoft.com/office/drawing/2014/main" id="{BDB1C8AE-A2B2-4241-8B4E-62C7C15110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4753" y="4882309"/>
                    <a:ext cx="232895" cy="413591"/>
                  </a:xfrm>
                  <a:custGeom>
                    <a:avLst/>
                    <a:gdLst>
                      <a:gd name="T0" fmla="*/ 26 w 28"/>
                      <a:gd name="T1" fmla="*/ 1 h 50"/>
                      <a:gd name="T2" fmla="*/ 0 w 28"/>
                      <a:gd name="T3" fmla="*/ 47 h 50"/>
                      <a:gd name="T4" fmla="*/ 2 w 28"/>
                      <a:gd name="T5" fmla="*/ 49 h 50"/>
                      <a:gd name="T6" fmla="*/ 28 w 28"/>
                      <a:gd name="T7" fmla="*/ 2 h 50"/>
                      <a:gd name="T8" fmla="*/ 26 w 28"/>
                      <a:gd name="T9" fmla="*/ 1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50">
                        <a:moveTo>
                          <a:pt x="26" y="1"/>
                        </a:moveTo>
                        <a:cubicBezTo>
                          <a:pt x="17" y="16"/>
                          <a:pt x="8" y="31"/>
                          <a:pt x="0" y="47"/>
                        </a:cubicBezTo>
                        <a:cubicBezTo>
                          <a:pt x="0" y="49"/>
                          <a:pt x="2" y="50"/>
                          <a:pt x="2" y="49"/>
                        </a:cubicBezTo>
                        <a:cubicBezTo>
                          <a:pt x="12" y="33"/>
                          <a:pt x="19" y="17"/>
                          <a:pt x="28" y="2"/>
                        </a:cubicBezTo>
                        <a:cubicBezTo>
                          <a:pt x="28" y="0"/>
                          <a:pt x="27" y="0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1" name="Freeform 1549">
                    <a:extLst>
                      <a:ext uri="{FF2B5EF4-FFF2-40B4-BE49-F238E27FC236}">
                        <a16:creationId xmlns:a16="http://schemas.microsoft.com/office/drawing/2014/main" id="{755CC71E-4A5C-4ABF-9989-0394AFFD9B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4908" y="4942539"/>
                    <a:ext cx="208803" cy="337296"/>
                  </a:xfrm>
                  <a:custGeom>
                    <a:avLst/>
                    <a:gdLst>
                      <a:gd name="T0" fmla="*/ 23 w 25"/>
                      <a:gd name="T1" fmla="*/ 1 h 41"/>
                      <a:gd name="T2" fmla="*/ 12 w 25"/>
                      <a:gd name="T3" fmla="*/ 21 h 41"/>
                      <a:gd name="T4" fmla="*/ 1 w 25"/>
                      <a:gd name="T5" fmla="*/ 39 h 41"/>
                      <a:gd name="T6" fmla="*/ 2 w 25"/>
                      <a:gd name="T7" fmla="*/ 41 h 41"/>
                      <a:gd name="T8" fmla="*/ 14 w 25"/>
                      <a:gd name="T9" fmla="*/ 23 h 41"/>
                      <a:gd name="T10" fmla="*/ 25 w 25"/>
                      <a:gd name="T11" fmla="*/ 2 h 41"/>
                      <a:gd name="T12" fmla="*/ 23 w 25"/>
                      <a:gd name="T13" fmla="*/ 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" h="41">
                        <a:moveTo>
                          <a:pt x="23" y="1"/>
                        </a:moveTo>
                        <a:cubicBezTo>
                          <a:pt x="20" y="8"/>
                          <a:pt x="16" y="14"/>
                          <a:pt x="12" y="21"/>
                        </a:cubicBezTo>
                        <a:cubicBezTo>
                          <a:pt x="9" y="27"/>
                          <a:pt x="4" y="33"/>
                          <a:pt x="1" y="39"/>
                        </a:cubicBezTo>
                        <a:cubicBezTo>
                          <a:pt x="0" y="40"/>
                          <a:pt x="1" y="41"/>
                          <a:pt x="2" y="41"/>
                        </a:cubicBezTo>
                        <a:cubicBezTo>
                          <a:pt x="7" y="35"/>
                          <a:pt x="10" y="29"/>
                          <a:pt x="14" y="23"/>
                        </a:cubicBezTo>
                        <a:cubicBezTo>
                          <a:pt x="18" y="16"/>
                          <a:pt x="21" y="9"/>
                          <a:pt x="25" y="2"/>
                        </a:cubicBezTo>
                        <a:cubicBezTo>
                          <a:pt x="25" y="1"/>
                          <a:pt x="23" y="0"/>
                          <a:pt x="23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2" name="Freeform 1550">
                    <a:extLst>
                      <a:ext uri="{FF2B5EF4-FFF2-40B4-BE49-F238E27FC236}">
                        <a16:creationId xmlns:a16="http://schemas.microsoft.com/office/drawing/2014/main" id="{0F137794-4423-4232-8DA5-88DBC93564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704" y="4577136"/>
                    <a:ext cx="60233" cy="84325"/>
                  </a:xfrm>
                  <a:custGeom>
                    <a:avLst/>
                    <a:gdLst>
                      <a:gd name="T0" fmla="*/ 5 w 7"/>
                      <a:gd name="T1" fmla="*/ 1 h 10"/>
                      <a:gd name="T2" fmla="*/ 2 w 7"/>
                      <a:gd name="T3" fmla="*/ 5 h 10"/>
                      <a:gd name="T4" fmla="*/ 0 w 7"/>
                      <a:gd name="T5" fmla="*/ 9 h 10"/>
                      <a:gd name="T6" fmla="*/ 2 w 7"/>
                      <a:gd name="T7" fmla="*/ 10 h 10"/>
                      <a:gd name="T8" fmla="*/ 4 w 7"/>
                      <a:gd name="T9" fmla="*/ 6 h 10"/>
                      <a:gd name="T10" fmla="*/ 6 w 7"/>
                      <a:gd name="T11" fmla="*/ 2 h 10"/>
                      <a:gd name="T12" fmla="*/ 5 w 7"/>
                      <a:gd name="T13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10">
                        <a:moveTo>
                          <a:pt x="5" y="1"/>
                        </a:moveTo>
                        <a:cubicBezTo>
                          <a:pt x="4" y="2"/>
                          <a:pt x="3" y="3"/>
                          <a:pt x="2" y="5"/>
                        </a:cubicBezTo>
                        <a:cubicBezTo>
                          <a:pt x="1" y="6"/>
                          <a:pt x="0" y="8"/>
                          <a:pt x="0" y="9"/>
                        </a:cubicBezTo>
                        <a:cubicBezTo>
                          <a:pt x="0" y="10"/>
                          <a:pt x="1" y="10"/>
                          <a:pt x="2" y="10"/>
                        </a:cubicBezTo>
                        <a:cubicBezTo>
                          <a:pt x="3" y="9"/>
                          <a:pt x="3" y="7"/>
                          <a:pt x="4" y="6"/>
                        </a:cubicBezTo>
                        <a:cubicBezTo>
                          <a:pt x="5" y="4"/>
                          <a:pt x="5" y="3"/>
                          <a:pt x="6" y="2"/>
                        </a:cubicBezTo>
                        <a:cubicBezTo>
                          <a:pt x="7" y="1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1551">
                    <a:extLst>
                      <a:ext uri="{FF2B5EF4-FFF2-40B4-BE49-F238E27FC236}">
                        <a16:creationId xmlns:a16="http://schemas.microsoft.com/office/drawing/2014/main" id="{1714DA5D-E4E2-4A9F-8834-285966096D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765" y="4569106"/>
                    <a:ext cx="76295" cy="132511"/>
                  </a:xfrm>
                  <a:custGeom>
                    <a:avLst/>
                    <a:gdLst>
                      <a:gd name="T0" fmla="*/ 7 w 9"/>
                      <a:gd name="T1" fmla="*/ 1 h 16"/>
                      <a:gd name="T2" fmla="*/ 0 w 9"/>
                      <a:gd name="T3" fmla="*/ 14 h 16"/>
                      <a:gd name="T4" fmla="*/ 2 w 9"/>
                      <a:gd name="T5" fmla="*/ 15 h 16"/>
                      <a:gd name="T6" fmla="*/ 8 w 9"/>
                      <a:gd name="T7" fmla="*/ 2 h 16"/>
                      <a:gd name="T8" fmla="*/ 7 w 9"/>
                      <a:gd name="T9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6">
                        <a:moveTo>
                          <a:pt x="7" y="1"/>
                        </a:moveTo>
                        <a:cubicBezTo>
                          <a:pt x="4" y="5"/>
                          <a:pt x="2" y="9"/>
                          <a:pt x="0" y="14"/>
                        </a:cubicBezTo>
                        <a:cubicBezTo>
                          <a:pt x="0" y="15"/>
                          <a:pt x="1" y="16"/>
                          <a:pt x="2" y="15"/>
                        </a:cubicBezTo>
                        <a:cubicBezTo>
                          <a:pt x="4" y="11"/>
                          <a:pt x="6" y="6"/>
                          <a:pt x="8" y="2"/>
                        </a:cubicBezTo>
                        <a:cubicBezTo>
                          <a:pt x="9" y="1"/>
                          <a:pt x="7" y="0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1552">
                    <a:extLst>
                      <a:ext uri="{FF2B5EF4-FFF2-40B4-BE49-F238E27FC236}">
                        <a16:creationId xmlns:a16="http://schemas.microsoft.com/office/drawing/2014/main" id="{C5249ADC-4E82-46BD-9E4C-46B2AAB76F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872" y="4585167"/>
                    <a:ext cx="80309" cy="140541"/>
                  </a:xfrm>
                  <a:custGeom>
                    <a:avLst/>
                    <a:gdLst>
                      <a:gd name="T0" fmla="*/ 7 w 10"/>
                      <a:gd name="T1" fmla="*/ 1 h 17"/>
                      <a:gd name="T2" fmla="*/ 0 w 10"/>
                      <a:gd name="T3" fmla="*/ 16 h 17"/>
                      <a:gd name="T4" fmla="*/ 2 w 10"/>
                      <a:gd name="T5" fmla="*/ 16 h 17"/>
                      <a:gd name="T6" fmla="*/ 9 w 10"/>
                      <a:gd name="T7" fmla="*/ 2 h 17"/>
                      <a:gd name="T8" fmla="*/ 7 w 10"/>
                      <a:gd name="T9" fmla="*/ 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7">
                        <a:moveTo>
                          <a:pt x="7" y="1"/>
                        </a:moveTo>
                        <a:cubicBezTo>
                          <a:pt x="5" y="6"/>
                          <a:pt x="2" y="11"/>
                          <a:pt x="0" y="16"/>
                        </a:cubicBezTo>
                        <a:cubicBezTo>
                          <a:pt x="0" y="17"/>
                          <a:pt x="1" y="17"/>
                          <a:pt x="2" y="16"/>
                        </a:cubicBezTo>
                        <a:cubicBezTo>
                          <a:pt x="4" y="12"/>
                          <a:pt x="6" y="7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1553">
                    <a:extLst>
                      <a:ext uri="{FF2B5EF4-FFF2-40B4-BE49-F238E27FC236}">
                        <a16:creationId xmlns:a16="http://schemas.microsoft.com/office/drawing/2014/main" id="{784B2C4D-E60E-47DC-B233-C649C5CBA1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996" y="4593198"/>
                    <a:ext cx="72278" cy="148572"/>
                  </a:xfrm>
                  <a:custGeom>
                    <a:avLst/>
                    <a:gdLst>
                      <a:gd name="T0" fmla="*/ 7 w 9"/>
                      <a:gd name="T1" fmla="*/ 1 h 18"/>
                      <a:gd name="T2" fmla="*/ 3 w 9"/>
                      <a:gd name="T3" fmla="*/ 9 h 18"/>
                      <a:gd name="T4" fmla="*/ 0 w 9"/>
                      <a:gd name="T5" fmla="*/ 17 h 18"/>
                      <a:gd name="T6" fmla="*/ 2 w 9"/>
                      <a:gd name="T7" fmla="*/ 17 h 18"/>
                      <a:gd name="T8" fmla="*/ 5 w 9"/>
                      <a:gd name="T9" fmla="*/ 10 h 18"/>
                      <a:gd name="T10" fmla="*/ 9 w 9"/>
                      <a:gd name="T11" fmla="*/ 2 h 18"/>
                      <a:gd name="T12" fmla="*/ 7 w 9"/>
                      <a:gd name="T13" fmla="*/ 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8">
                        <a:moveTo>
                          <a:pt x="7" y="1"/>
                        </a:moveTo>
                        <a:cubicBezTo>
                          <a:pt x="6" y="4"/>
                          <a:pt x="5" y="7"/>
                          <a:pt x="3" y="9"/>
                        </a:cubicBezTo>
                        <a:cubicBezTo>
                          <a:pt x="2" y="12"/>
                          <a:pt x="1" y="14"/>
                          <a:pt x="0" y="17"/>
                        </a:cubicBezTo>
                        <a:cubicBezTo>
                          <a:pt x="0" y="18"/>
                          <a:pt x="1" y="18"/>
                          <a:pt x="2" y="17"/>
                        </a:cubicBezTo>
                        <a:cubicBezTo>
                          <a:pt x="3" y="15"/>
                          <a:pt x="4" y="12"/>
                          <a:pt x="5" y="10"/>
                        </a:cubicBezTo>
                        <a:cubicBezTo>
                          <a:pt x="6" y="7"/>
                          <a:pt x="8" y="5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Freeform 1554">
                    <a:extLst>
                      <a:ext uri="{FF2B5EF4-FFF2-40B4-BE49-F238E27FC236}">
                        <a16:creationId xmlns:a16="http://schemas.microsoft.com/office/drawing/2014/main" id="{A04A1BC7-C035-4352-B303-941EFD07A1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0119" y="4621305"/>
                    <a:ext cx="68264" cy="128494"/>
                  </a:xfrm>
                  <a:custGeom>
                    <a:avLst/>
                    <a:gdLst>
                      <a:gd name="T0" fmla="*/ 6 w 8"/>
                      <a:gd name="T1" fmla="*/ 1 h 16"/>
                      <a:gd name="T2" fmla="*/ 2 w 8"/>
                      <a:gd name="T3" fmla="*/ 10 h 16"/>
                      <a:gd name="T4" fmla="*/ 0 w 8"/>
                      <a:gd name="T5" fmla="*/ 15 h 16"/>
                      <a:gd name="T6" fmla="*/ 0 w 8"/>
                      <a:gd name="T7" fmla="*/ 15 h 16"/>
                      <a:gd name="T8" fmla="*/ 0 w 8"/>
                      <a:gd name="T9" fmla="*/ 15 h 16"/>
                      <a:gd name="T10" fmla="*/ 0 w 8"/>
                      <a:gd name="T11" fmla="*/ 15 h 16"/>
                      <a:gd name="T12" fmla="*/ 1 w 8"/>
                      <a:gd name="T13" fmla="*/ 15 h 16"/>
                      <a:gd name="T14" fmla="*/ 1 w 8"/>
                      <a:gd name="T15" fmla="*/ 16 h 16"/>
                      <a:gd name="T16" fmla="*/ 2 w 8"/>
                      <a:gd name="T17" fmla="*/ 15 h 16"/>
                      <a:gd name="T18" fmla="*/ 7 w 8"/>
                      <a:gd name="T19" fmla="*/ 2 h 16"/>
                      <a:gd name="T20" fmla="*/ 6 w 8"/>
                      <a:gd name="T21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" h="16">
                        <a:moveTo>
                          <a:pt x="6" y="1"/>
                        </a:moveTo>
                        <a:cubicBezTo>
                          <a:pt x="4" y="4"/>
                          <a:pt x="3" y="7"/>
                          <a:pt x="2" y="10"/>
                        </a:cubicBezTo>
                        <a:cubicBezTo>
                          <a:pt x="1" y="12"/>
                          <a:pt x="0" y="13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1" y="15"/>
                          <a:pt x="1" y="15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1" y="16"/>
                          <a:pt x="2" y="16"/>
                          <a:pt x="2" y="15"/>
                        </a:cubicBezTo>
                        <a:cubicBezTo>
                          <a:pt x="3" y="11"/>
                          <a:pt x="5" y="7"/>
                          <a:pt x="7" y="2"/>
                        </a:cubicBezTo>
                        <a:cubicBezTo>
                          <a:pt x="8" y="1"/>
                          <a:pt x="6" y="0"/>
                          <a:pt x="6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1555">
                    <a:extLst>
                      <a:ext uri="{FF2B5EF4-FFF2-40B4-BE49-F238E27FC236}">
                        <a16:creationId xmlns:a16="http://schemas.microsoft.com/office/drawing/2014/main" id="{B576C1D3-0D4D-4FBC-A7E7-E301166451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2243" y="4653428"/>
                    <a:ext cx="52202" cy="116449"/>
                  </a:xfrm>
                  <a:custGeom>
                    <a:avLst/>
                    <a:gdLst>
                      <a:gd name="T0" fmla="*/ 4 w 6"/>
                      <a:gd name="T1" fmla="*/ 1 h 14"/>
                      <a:gd name="T2" fmla="*/ 0 w 6"/>
                      <a:gd name="T3" fmla="*/ 12 h 14"/>
                      <a:gd name="T4" fmla="*/ 2 w 6"/>
                      <a:gd name="T5" fmla="*/ 13 h 14"/>
                      <a:gd name="T6" fmla="*/ 5 w 6"/>
                      <a:gd name="T7" fmla="*/ 2 h 14"/>
                      <a:gd name="T8" fmla="*/ 4 w 6"/>
                      <a:gd name="T9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14">
                        <a:moveTo>
                          <a:pt x="4" y="1"/>
                        </a:moveTo>
                        <a:cubicBezTo>
                          <a:pt x="2" y="5"/>
                          <a:pt x="0" y="8"/>
                          <a:pt x="0" y="12"/>
                        </a:cubicBezTo>
                        <a:cubicBezTo>
                          <a:pt x="0" y="13"/>
                          <a:pt x="1" y="14"/>
                          <a:pt x="2" y="13"/>
                        </a:cubicBezTo>
                        <a:cubicBezTo>
                          <a:pt x="3" y="9"/>
                          <a:pt x="4" y="5"/>
                          <a:pt x="5" y="2"/>
                        </a:cubicBezTo>
                        <a:cubicBezTo>
                          <a:pt x="6" y="1"/>
                          <a:pt x="4" y="0"/>
                          <a:pt x="4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1556">
                    <a:extLst>
                      <a:ext uri="{FF2B5EF4-FFF2-40B4-BE49-F238E27FC236}">
                        <a16:creationId xmlns:a16="http://schemas.microsoft.com/office/drawing/2014/main" id="{1C4826F7-1F76-40EB-A56D-47BCBA275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335" y="4701614"/>
                    <a:ext cx="36140" cy="68264"/>
                  </a:xfrm>
                  <a:custGeom>
                    <a:avLst/>
                    <a:gdLst>
                      <a:gd name="T0" fmla="*/ 2 w 4"/>
                      <a:gd name="T1" fmla="*/ 1 h 8"/>
                      <a:gd name="T2" fmla="*/ 0 w 4"/>
                      <a:gd name="T3" fmla="*/ 7 h 8"/>
                      <a:gd name="T4" fmla="*/ 2 w 4"/>
                      <a:gd name="T5" fmla="*/ 8 h 8"/>
                      <a:gd name="T6" fmla="*/ 4 w 4"/>
                      <a:gd name="T7" fmla="*/ 1 h 8"/>
                      <a:gd name="T8" fmla="*/ 2 w 4"/>
                      <a:gd name="T9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8">
                        <a:moveTo>
                          <a:pt x="2" y="1"/>
                        </a:moveTo>
                        <a:cubicBezTo>
                          <a:pt x="1" y="3"/>
                          <a:pt x="0" y="5"/>
                          <a:pt x="0" y="7"/>
                        </a:cubicBezTo>
                        <a:cubicBezTo>
                          <a:pt x="0" y="8"/>
                          <a:pt x="1" y="8"/>
                          <a:pt x="2" y="8"/>
                        </a:cubicBezTo>
                        <a:cubicBezTo>
                          <a:pt x="3" y="6"/>
                          <a:pt x="3" y="3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1557">
                    <a:extLst>
                      <a:ext uri="{FF2B5EF4-FFF2-40B4-BE49-F238E27FC236}">
                        <a16:creationId xmlns:a16="http://schemas.microsoft.com/office/drawing/2014/main" id="{C4A95DF3-C901-498A-95E2-9B9B51E980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3364" y="4545013"/>
                    <a:ext cx="618377" cy="750887"/>
                  </a:xfrm>
                  <a:custGeom>
                    <a:avLst/>
                    <a:gdLst>
                      <a:gd name="T0" fmla="*/ 73 w 75"/>
                      <a:gd name="T1" fmla="*/ 46 h 91"/>
                      <a:gd name="T2" fmla="*/ 59 w 75"/>
                      <a:gd name="T3" fmla="*/ 30 h 91"/>
                      <a:gd name="T4" fmla="*/ 47 w 75"/>
                      <a:gd name="T5" fmla="*/ 29 h 91"/>
                      <a:gd name="T6" fmla="*/ 39 w 75"/>
                      <a:gd name="T7" fmla="*/ 31 h 91"/>
                      <a:gd name="T8" fmla="*/ 44 w 75"/>
                      <a:gd name="T9" fmla="*/ 21 h 91"/>
                      <a:gd name="T10" fmla="*/ 52 w 75"/>
                      <a:gd name="T11" fmla="*/ 16 h 91"/>
                      <a:gd name="T12" fmla="*/ 51 w 75"/>
                      <a:gd name="T13" fmla="*/ 13 h 91"/>
                      <a:gd name="T14" fmla="*/ 36 w 75"/>
                      <a:gd name="T15" fmla="*/ 31 h 91"/>
                      <a:gd name="T16" fmla="*/ 34 w 75"/>
                      <a:gd name="T17" fmla="*/ 27 h 91"/>
                      <a:gd name="T18" fmla="*/ 35 w 75"/>
                      <a:gd name="T19" fmla="*/ 27 h 91"/>
                      <a:gd name="T20" fmla="*/ 12 w 75"/>
                      <a:gd name="T21" fmla="*/ 4 h 91"/>
                      <a:gd name="T22" fmla="*/ 11 w 75"/>
                      <a:gd name="T23" fmla="*/ 5 h 91"/>
                      <a:gd name="T24" fmla="*/ 11 w 75"/>
                      <a:gd name="T25" fmla="*/ 6 h 91"/>
                      <a:gd name="T26" fmla="*/ 15 w 75"/>
                      <a:gd name="T27" fmla="*/ 21 h 91"/>
                      <a:gd name="T28" fmla="*/ 23 w 75"/>
                      <a:gd name="T29" fmla="*/ 26 h 91"/>
                      <a:gd name="T30" fmla="*/ 27 w 75"/>
                      <a:gd name="T31" fmla="*/ 27 h 91"/>
                      <a:gd name="T32" fmla="*/ 33 w 75"/>
                      <a:gd name="T33" fmla="*/ 29 h 91"/>
                      <a:gd name="T34" fmla="*/ 33 w 75"/>
                      <a:gd name="T35" fmla="*/ 29 h 91"/>
                      <a:gd name="T36" fmla="*/ 34 w 75"/>
                      <a:gd name="T37" fmla="*/ 31 h 91"/>
                      <a:gd name="T38" fmla="*/ 34 w 75"/>
                      <a:gd name="T39" fmla="*/ 31 h 91"/>
                      <a:gd name="T40" fmla="*/ 33 w 75"/>
                      <a:gd name="T41" fmla="*/ 31 h 91"/>
                      <a:gd name="T42" fmla="*/ 32 w 75"/>
                      <a:gd name="T43" fmla="*/ 31 h 91"/>
                      <a:gd name="T44" fmla="*/ 22 w 75"/>
                      <a:gd name="T45" fmla="*/ 29 h 91"/>
                      <a:gd name="T46" fmla="*/ 13 w 75"/>
                      <a:gd name="T47" fmla="*/ 31 h 91"/>
                      <a:gd name="T48" fmla="*/ 2 w 75"/>
                      <a:gd name="T49" fmla="*/ 47 h 91"/>
                      <a:gd name="T50" fmla="*/ 4 w 75"/>
                      <a:gd name="T51" fmla="*/ 71 h 91"/>
                      <a:gd name="T52" fmla="*/ 16 w 75"/>
                      <a:gd name="T53" fmla="*/ 88 h 91"/>
                      <a:gd name="T54" fmla="*/ 25 w 75"/>
                      <a:gd name="T55" fmla="*/ 91 h 91"/>
                      <a:gd name="T56" fmla="*/ 37 w 75"/>
                      <a:gd name="T57" fmla="*/ 88 h 91"/>
                      <a:gd name="T58" fmla="*/ 48 w 75"/>
                      <a:gd name="T59" fmla="*/ 90 h 91"/>
                      <a:gd name="T60" fmla="*/ 57 w 75"/>
                      <a:gd name="T61" fmla="*/ 87 h 91"/>
                      <a:gd name="T62" fmla="*/ 70 w 75"/>
                      <a:gd name="T63" fmla="*/ 68 h 91"/>
                      <a:gd name="T64" fmla="*/ 73 w 75"/>
                      <a:gd name="T65" fmla="*/ 46 h 91"/>
                      <a:gd name="T66" fmla="*/ 73 w 75"/>
                      <a:gd name="T67" fmla="*/ 46 h 91"/>
                      <a:gd name="T68" fmla="*/ 33 w 75"/>
                      <a:gd name="T69" fmla="*/ 24 h 91"/>
                      <a:gd name="T70" fmla="*/ 13 w 75"/>
                      <a:gd name="T71" fmla="*/ 5 h 91"/>
                      <a:gd name="T72" fmla="*/ 33 w 75"/>
                      <a:gd name="T73" fmla="*/ 24 h 91"/>
                      <a:gd name="T74" fmla="*/ 33 w 75"/>
                      <a:gd name="T75" fmla="*/ 24 h 91"/>
                      <a:gd name="T76" fmla="*/ 28 w 75"/>
                      <a:gd name="T77" fmla="*/ 25 h 91"/>
                      <a:gd name="T78" fmla="*/ 20 w 75"/>
                      <a:gd name="T79" fmla="*/ 21 h 91"/>
                      <a:gd name="T80" fmla="*/ 12 w 75"/>
                      <a:gd name="T81" fmla="*/ 8 h 91"/>
                      <a:gd name="T82" fmla="*/ 26 w 75"/>
                      <a:gd name="T83" fmla="*/ 18 h 91"/>
                      <a:gd name="T84" fmla="*/ 31 w 75"/>
                      <a:gd name="T85" fmla="*/ 26 h 91"/>
                      <a:gd name="T86" fmla="*/ 28 w 75"/>
                      <a:gd name="T87" fmla="*/ 25 h 91"/>
                      <a:gd name="T88" fmla="*/ 28 w 75"/>
                      <a:gd name="T89" fmla="*/ 25 h 91"/>
                      <a:gd name="T90" fmla="*/ 69 w 75"/>
                      <a:gd name="T91" fmla="*/ 62 h 91"/>
                      <a:gd name="T92" fmla="*/ 60 w 75"/>
                      <a:gd name="T93" fmla="*/ 81 h 91"/>
                      <a:gd name="T94" fmla="*/ 52 w 75"/>
                      <a:gd name="T95" fmla="*/ 87 h 91"/>
                      <a:gd name="T96" fmla="*/ 41 w 75"/>
                      <a:gd name="T97" fmla="*/ 86 h 91"/>
                      <a:gd name="T98" fmla="*/ 32 w 75"/>
                      <a:gd name="T99" fmla="*/ 86 h 91"/>
                      <a:gd name="T100" fmla="*/ 22 w 75"/>
                      <a:gd name="T101" fmla="*/ 87 h 91"/>
                      <a:gd name="T102" fmla="*/ 4 w 75"/>
                      <a:gd name="T103" fmla="*/ 53 h 91"/>
                      <a:gd name="T104" fmla="*/ 14 w 75"/>
                      <a:gd name="T105" fmla="*/ 33 h 91"/>
                      <a:gd name="T106" fmla="*/ 31 w 75"/>
                      <a:gd name="T107" fmla="*/ 34 h 91"/>
                      <a:gd name="T108" fmla="*/ 32 w 75"/>
                      <a:gd name="T109" fmla="*/ 34 h 91"/>
                      <a:gd name="T110" fmla="*/ 52 w 75"/>
                      <a:gd name="T111" fmla="*/ 32 h 91"/>
                      <a:gd name="T112" fmla="*/ 68 w 75"/>
                      <a:gd name="T113" fmla="*/ 41 h 91"/>
                      <a:gd name="T114" fmla="*/ 69 w 75"/>
                      <a:gd name="T115" fmla="*/ 62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75" h="91">
                        <a:moveTo>
                          <a:pt x="73" y="46"/>
                        </a:moveTo>
                        <a:cubicBezTo>
                          <a:pt x="72" y="38"/>
                          <a:pt x="66" y="32"/>
                          <a:pt x="59" y="30"/>
                        </a:cubicBezTo>
                        <a:cubicBezTo>
                          <a:pt x="55" y="29"/>
                          <a:pt x="51" y="28"/>
                          <a:pt x="47" y="29"/>
                        </a:cubicBezTo>
                        <a:cubicBezTo>
                          <a:pt x="44" y="29"/>
                          <a:pt x="42" y="30"/>
                          <a:pt x="39" y="31"/>
                        </a:cubicBezTo>
                        <a:cubicBezTo>
                          <a:pt x="40" y="28"/>
                          <a:pt x="41" y="24"/>
                          <a:pt x="44" y="21"/>
                        </a:cubicBezTo>
                        <a:cubicBezTo>
                          <a:pt x="46" y="19"/>
                          <a:pt x="49" y="17"/>
                          <a:pt x="52" y="16"/>
                        </a:cubicBezTo>
                        <a:cubicBezTo>
                          <a:pt x="53" y="15"/>
                          <a:pt x="52" y="13"/>
                          <a:pt x="51" y="13"/>
                        </a:cubicBezTo>
                        <a:cubicBezTo>
                          <a:pt x="43" y="15"/>
                          <a:pt x="39" y="23"/>
                          <a:pt x="36" y="31"/>
                        </a:cubicBezTo>
                        <a:cubicBezTo>
                          <a:pt x="36" y="30"/>
                          <a:pt x="35" y="28"/>
                          <a:pt x="34" y="27"/>
                        </a:cubicBezTo>
                        <a:cubicBezTo>
                          <a:pt x="34" y="27"/>
                          <a:pt x="35" y="27"/>
                          <a:pt x="35" y="27"/>
                        </a:cubicBezTo>
                        <a:cubicBezTo>
                          <a:pt x="39" y="13"/>
                          <a:pt x="26" y="0"/>
                          <a:pt x="12" y="4"/>
                        </a:cubicBez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6"/>
                          <a:pt x="11" y="6"/>
                        </a:cubicBezTo>
                        <a:cubicBezTo>
                          <a:pt x="9" y="11"/>
                          <a:pt x="11" y="17"/>
                          <a:pt x="15" y="21"/>
                        </a:cubicBezTo>
                        <a:cubicBezTo>
                          <a:pt x="17" y="23"/>
                          <a:pt x="20" y="25"/>
                          <a:pt x="23" y="26"/>
                        </a:cubicBezTo>
                        <a:cubicBezTo>
                          <a:pt x="24" y="26"/>
                          <a:pt x="26" y="27"/>
                          <a:pt x="27" y="27"/>
                        </a:cubicBezTo>
                        <a:cubicBezTo>
                          <a:pt x="29" y="28"/>
                          <a:pt x="31" y="28"/>
                          <a:pt x="33" y="29"/>
                        </a:cubicBez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4" y="30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3" y="31"/>
                          <a:pt x="33" y="31"/>
                        </a:cubicBezTo>
                        <a:cubicBezTo>
                          <a:pt x="33" y="31"/>
                          <a:pt x="33" y="31"/>
                          <a:pt x="32" y="31"/>
                        </a:cubicBezTo>
                        <a:cubicBezTo>
                          <a:pt x="29" y="31"/>
                          <a:pt x="26" y="30"/>
                          <a:pt x="22" y="29"/>
                        </a:cubicBezTo>
                        <a:cubicBezTo>
                          <a:pt x="19" y="29"/>
                          <a:pt x="16" y="29"/>
                          <a:pt x="13" y="31"/>
                        </a:cubicBezTo>
                        <a:cubicBezTo>
                          <a:pt x="7" y="34"/>
                          <a:pt x="3" y="40"/>
                          <a:pt x="2" y="47"/>
                        </a:cubicBezTo>
                        <a:cubicBezTo>
                          <a:pt x="0" y="55"/>
                          <a:pt x="1" y="63"/>
                          <a:pt x="4" y="71"/>
                        </a:cubicBezTo>
                        <a:cubicBezTo>
                          <a:pt x="6" y="78"/>
                          <a:pt x="9" y="84"/>
                          <a:pt x="16" y="88"/>
                        </a:cubicBezTo>
                        <a:cubicBezTo>
                          <a:pt x="18" y="89"/>
                          <a:pt x="21" y="90"/>
                          <a:pt x="25" y="91"/>
                        </a:cubicBezTo>
                        <a:cubicBezTo>
                          <a:pt x="29" y="91"/>
                          <a:pt x="33" y="88"/>
                          <a:pt x="37" y="88"/>
                        </a:cubicBezTo>
                        <a:cubicBezTo>
                          <a:pt x="41" y="88"/>
                          <a:pt x="44" y="90"/>
                          <a:pt x="48" y="90"/>
                        </a:cubicBezTo>
                        <a:cubicBezTo>
                          <a:pt x="51" y="90"/>
                          <a:pt x="55" y="89"/>
                          <a:pt x="57" y="87"/>
                        </a:cubicBezTo>
                        <a:cubicBezTo>
                          <a:pt x="64" y="83"/>
                          <a:pt x="67" y="75"/>
                          <a:pt x="70" y="68"/>
                        </a:cubicBezTo>
                        <a:cubicBezTo>
                          <a:pt x="73" y="61"/>
                          <a:pt x="75" y="54"/>
                          <a:pt x="73" y="46"/>
                        </a:cubicBezTo>
                        <a:cubicBezTo>
                          <a:pt x="73" y="46"/>
                          <a:pt x="73" y="46"/>
                          <a:pt x="73" y="46"/>
                        </a:cubicBezTo>
                        <a:close/>
                        <a:moveTo>
                          <a:pt x="33" y="24"/>
                        </a:moveTo>
                        <a:cubicBezTo>
                          <a:pt x="28" y="16"/>
                          <a:pt x="21" y="9"/>
                          <a:pt x="13" y="5"/>
                        </a:cubicBezTo>
                        <a:cubicBezTo>
                          <a:pt x="25" y="3"/>
                          <a:pt x="34" y="13"/>
                          <a:pt x="33" y="24"/>
                        </a:cubicBezTo>
                        <a:cubicBezTo>
                          <a:pt x="33" y="24"/>
                          <a:pt x="33" y="24"/>
                          <a:pt x="33" y="24"/>
                        </a:cubicBezTo>
                        <a:close/>
                        <a:moveTo>
                          <a:pt x="28" y="25"/>
                        </a:moveTo>
                        <a:cubicBezTo>
                          <a:pt x="25" y="24"/>
                          <a:pt x="22" y="23"/>
                          <a:pt x="20" y="21"/>
                        </a:cubicBezTo>
                        <a:cubicBezTo>
                          <a:pt x="15" y="18"/>
                          <a:pt x="12" y="13"/>
                          <a:pt x="12" y="8"/>
                        </a:cubicBezTo>
                        <a:cubicBezTo>
                          <a:pt x="17" y="11"/>
                          <a:pt x="22" y="13"/>
                          <a:pt x="26" y="18"/>
                        </a:cubicBezTo>
                        <a:cubicBezTo>
                          <a:pt x="28" y="20"/>
                          <a:pt x="30" y="23"/>
                          <a:pt x="31" y="26"/>
                        </a:cubicBezTo>
                        <a:cubicBezTo>
                          <a:pt x="30" y="25"/>
                          <a:pt x="29" y="25"/>
                          <a:pt x="28" y="25"/>
                        </a:cubicBezTo>
                        <a:cubicBezTo>
                          <a:pt x="28" y="25"/>
                          <a:pt x="28" y="25"/>
                          <a:pt x="28" y="25"/>
                        </a:cubicBezTo>
                        <a:close/>
                        <a:moveTo>
                          <a:pt x="69" y="62"/>
                        </a:moveTo>
                        <a:cubicBezTo>
                          <a:pt x="67" y="68"/>
                          <a:pt x="64" y="75"/>
                          <a:pt x="60" y="81"/>
                        </a:cubicBezTo>
                        <a:cubicBezTo>
                          <a:pt x="58" y="83"/>
                          <a:pt x="55" y="85"/>
                          <a:pt x="52" y="87"/>
                        </a:cubicBezTo>
                        <a:cubicBezTo>
                          <a:pt x="49" y="88"/>
                          <a:pt x="45" y="87"/>
                          <a:pt x="41" y="86"/>
                        </a:cubicBezTo>
                        <a:cubicBezTo>
                          <a:pt x="38" y="85"/>
                          <a:pt x="35" y="85"/>
                          <a:pt x="32" y="86"/>
                        </a:cubicBezTo>
                        <a:cubicBezTo>
                          <a:pt x="29" y="87"/>
                          <a:pt x="26" y="88"/>
                          <a:pt x="22" y="87"/>
                        </a:cubicBezTo>
                        <a:cubicBezTo>
                          <a:pt x="8" y="84"/>
                          <a:pt x="4" y="66"/>
                          <a:pt x="4" y="53"/>
                        </a:cubicBezTo>
                        <a:cubicBezTo>
                          <a:pt x="4" y="45"/>
                          <a:pt x="7" y="37"/>
                          <a:pt x="14" y="33"/>
                        </a:cubicBezTo>
                        <a:cubicBezTo>
                          <a:pt x="20" y="30"/>
                          <a:pt x="26" y="33"/>
                          <a:pt x="31" y="34"/>
                        </a:cubicBezTo>
                        <a:cubicBezTo>
                          <a:pt x="31" y="34"/>
                          <a:pt x="32" y="34"/>
                          <a:pt x="32" y="34"/>
                        </a:cubicBezTo>
                        <a:cubicBezTo>
                          <a:pt x="39" y="35"/>
                          <a:pt x="45" y="31"/>
                          <a:pt x="52" y="32"/>
                        </a:cubicBezTo>
                        <a:cubicBezTo>
                          <a:pt x="58" y="32"/>
                          <a:pt x="65" y="35"/>
                          <a:pt x="68" y="41"/>
                        </a:cubicBezTo>
                        <a:cubicBezTo>
                          <a:pt x="72" y="47"/>
                          <a:pt x="71" y="55"/>
                          <a:pt x="69" y="62"/>
                        </a:cubicBezTo>
                        <a:close/>
                      </a:path>
                    </a:pathLst>
                  </a:custGeom>
                  <a:solidFill>
                    <a:srgbClr val="465C6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CEEB111D-FA58-4C77-9756-879266E83C6F}"/>
                    </a:ext>
                  </a:extLst>
                </p:cNvPr>
                <p:cNvGrpSpPr/>
                <p:nvPr/>
              </p:nvGrpSpPr>
              <p:grpSpPr>
                <a:xfrm>
                  <a:off x="4029773" y="4764707"/>
                  <a:ext cx="626374" cy="815191"/>
                  <a:chOff x="4754437" y="4474198"/>
                  <a:chExt cx="626374" cy="815191"/>
                </a:xfrm>
              </p:grpSpPr>
              <p:sp>
                <p:nvSpPr>
                  <p:cNvPr id="202" name="Freeform 1455">
                    <a:extLst>
                      <a:ext uri="{FF2B5EF4-FFF2-40B4-BE49-F238E27FC236}">
                        <a16:creationId xmlns:a16="http://schemas.microsoft.com/office/drawing/2014/main" id="{5116CD80-8CE4-4D24-9DA8-DABEF0ED7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5966" y="4668626"/>
                    <a:ext cx="50754" cy="55831"/>
                  </a:xfrm>
                  <a:custGeom>
                    <a:avLst/>
                    <a:gdLst>
                      <a:gd name="T0" fmla="*/ 3 w 5"/>
                      <a:gd name="T1" fmla="*/ 0 h 5"/>
                      <a:gd name="T2" fmla="*/ 1 w 5"/>
                      <a:gd name="T3" fmla="*/ 2 h 5"/>
                      <a:gd name="T4" fmla="*/ 0 w 5"/>
                      <a:gd name="T5" fmla="*/ 4 h 5"/>
                      <a:gd name="T6" fmla="*/ 1 w 5"/>
                      <a:gd name="T7" fmla="*/ 5 h 5"/>
                      <a:gd name="T8" fmla="*/ 2 w 5"/>
                      <a:gd name="T9" fmla="*/ 3 h 5"/>
                      <a:gd name="T10" fmla="*/ 4 w 5"/>
                      <a:gd name="T11" fmla="*/ 2 h 5"/>
                      <a:gd name="T12" fmla="*/ 3 w 5"/>
                      <a:gd name="T13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5">
                        <a:moveTo>
                          <a:pt x="3" y="0"/>
                        </a:move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ubicBezTo>
                          <a:pt x="2" y="5"/>
                          <a:pt x="2" y="4"/>
                          <a:pt x="2" y="3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5" y="1"/>
                          <a:pt x="4" y="0"/>
                          <a:pt x="3" y="0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1456">
                    <a:extLst>
                      <a:ext uri="{FF2B5EF4-FFF2-40B4-BE49-F238E27FC236}">
                        <a16:creationId xmlns:a16="http://schemas.microsoft.com/office/drawing/2014/main" id="{5FB8A855-2AB4-446F-8957-616A65FB00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9985" y="4734608"/>
                    <a:ext cx="55830" cy="60904"/>
                  </a:xfrm>
                  <a:custGeom>
                    <a:avLst/>
                    <a:gdLst>
                      <a:gd name="T0" fmla="*/ 2 w 5"/>
                      <a:gd name="T1" fmla="*/ 1 h 6"/>
                      <a:gd name="T2" fmla="*/ 1 w 5"/>
                      <a:gd name="T3" fmla="*/ 3 h 6"/>
                      <a:gd name="T4" fmla="*/ 0 w 5"/>
                      <a:gd name="T5" fmla="*/ 4 h 6"/>
                      <a:gd name="T6" fmla="*/ 1 w 5"/>
                      <a:gd name="T7" fmla="*/ 6 h 6"/>
                      <a:gd name="T8" fmla="*/ 3 w 5"/>
                      <a:gd name="T9" fmla="*/ 4 h 6"/>
                      <a:gd name="T10" fmla="*/ 4 w 5"/>
                      <a:gd name="T11" fmla="*/ 2 h 6"/>
                      <a:gd name="T12" fmla="*/ 2 w 5"/>
                      <a:gd name="T13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6">
                        <a:moveTo>
                          <a:pt x="2" y="1"/>
                        </a:move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5"/>
                          <a:pt x="1" y="6"/>
                          <a:pt x="1" y="6"/>
                        </a:cubicBezTo>
                        <a:cubicBezTo>
                          <a:pt x="2" y="5"/>
                          <a:pt x="2" y="5"/>
                          <a:pt x="3" y="4"/>
                        </a:cubicBezTo>
                        <a:cubicBezTo>
                          <a:pt x="3" y="3"/>
                          <a:pt x="4" y="3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1457">
                    <a:extLst>
                      <a:ext uri="{FF2B5EF4-FFF2-40B4-BE49-F238E27FC236}">
                        <a16:creationId xmlns:a16="http://schemas.microsoft.com/office/drawing/2014/main" id="{05DD57D4-A8E6-437B-83F5-D3C48BFB36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5364" y="4668626"/>
                    <a:ext cx="111658" cy="147187"/>
                  </a:xfrm>
                  <a:custGeom>
                    <a:avLst/>
                    <a:gdLst>
                      <a:gd name="T0" fmla="*/ 10 w 11"/>
                      <a:gd name="T1" fmla="*/ 1 h 14"/>
                      <a:gd name="T2" fmla="*/ 1 w 11"/>
                      <a:gd name="T3" fmla="*/ 12 h 14"/>
                      <a:gd name="T4" fmla="*/ 2 w 11"/>
                      <a:gd name="T5" fmla="*/ 13 h 14"/>
                      <a:gd name="T6" fmla="*/ 11 w 11"/>
                      <a:gd name="T7" fmla="*/ 2 h 14"/>
                      <a:gd name="T8" fmla="*/ 10 w 11"/>
                      <a:gd name="T9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4">
                        <a:moveTo>
                          <a:pt x="10" y="1"/>
                        </a:moveTo>
                        <a:cubicBezTo>
                          <a:pt x="7" y="5"/>
                          <a:pt x="4" y="8"/>
                          <a:pt x="1" y="12"/>
                        </a:cubicBezTo>
                        <a:cubicBezTo>
                          <a:pt x="0" y="13"/>
                          <a:pt x="1" y="14"/>
                          <a:pt x="2" y="13"/>
                        </a:cubicBezTo>
                        <a:cubicBezTo>
                          <a:pt x="5" y="10"/>
                          <a:pt x="8" y="6"/>
                          <a:pt x="11" y="2"/>
                        </a:cubicBezTo>
                        <a:cubicBezTo>
                          <a:pt x="11" y="2"/>
                          <a:pt x="10" y="0"/>
                          <a:pt x="10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 1458">
                    <a:extLst>
                      <a:ext uri="{FF2B5EF4-FFF2-40B4-BE49-F238E27FC236}">
                        <a16:creationId xmlns:a16="http://schemas.microsoft.com/office/drawing/2014/main" id="{DAC35A61-8734-4446-A299-C237496C1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5966" y="4724457"/>
                    <a:ext cx="81206" cy="91356"/>
                  </a:xfrm>
                  <a:custGeom>
                    <a:avLst/>
                    <a:gdLst>
                      <a:gd name="T0" fmla="*/ 7 w 8"/>
                      <a:gd name="T1" fmla="*/ 1 h 9"/>
                      <a:gd name="T2" fmla="*/ 3 w 8"/>
                      <a:gd name="T3" fmla="*/ 5 h 9"/>
                      <a:gd name="T4" fmla="*/ 0 w 8"/>
                      <a:gd name="T5" fmla="*/ 8 h 9"/>
                      <a:gd name="T6" fmla="*/ 1 w 8"/>
                      <a:gd name="T7" fmla="*/ 9 h 9"/>
                      <a:gd name="T8" fmla="*/ 5 w 8"/>
                      <a:gd name="T9" fmla="*/ 6 h 9"/>
                      <a:gd name="T10" fmla="*/ 8 w 8"/>
                      <a:gd name="T11" fmla="*/ 2 h 9"/>
                      <a:gd name="T12" fmla="*/ 7 w 8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9">
                        <a:moveTo>
                          <a:pt x="7" y="1"/>
                        </a:moveTo>
                        <a:cubicBezTo>
                          <a:pt x="6" y="2"/>
                          <a:pt x="4" y="3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3" y="8"/>
                          <a:pt x="4" y="7"/>
                          <a:pt x="5" y="6"/>
                        </a:cubicBezTo>
                        <a:cubicBezTo>
                          <a:pt x="6" y="4"/>
                          <a:pt x="7" y="3"/>
                          <a:pt x="8" y="2"/>
                        </a:cubicBezTo>
                        <a:cubicBezTo>
                          <a:pt x="8" y="1"/>
                          <a:pt x="7" y="0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1459">
                    <a:extLst>
                      <a:ext uri="{FF2B5EF4-FFF2-40B4-BE49-F238E27FC236}">
                        <a16:creationId xmlns:a16="http://schemas.microsoft.com/office/drawing/2014/main" id="{EFE37262-9688-4B72-A9E6-9C58A0B218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5966" y="4734608"/>
                    <a:ext cx="111658" cy="137036"/>
                  </a:xfrm>
                  <a:custGeom>
                    <a:avLst/>
                    <a:gdLst>
                      <a:gd name="T0" fmla="*/ 10 w 11"/>
                      <a:gd name="T1" fmla="*/ 1 h 13"/>
                      <a:gd name="T2" fmla="*/ 1 w 11"/>
                      <a:gd name="T3" fmla="*/ 11 h 13"/>
                      <a:gd name="T4" fmla="*/ 2 w 11"/>
                      <a:gd name="T5" fmla="*/ 12 h 13"/>
                      <a:gd name="T6" fmla="*/ 11 w 11"/>
                      <a:gd name="T7" fmla="*/ 2 h 13"/>
                      <a:gd name="T8" fmla="*/ 10 w 11"/>
                      <a:gd name="T9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10" y="1"/>
                        </a:moveTo>
                        <a:cubicBezTo>
                          <a:pt x="7" y="4"/>
                          <a:pt x="3" y="7"/>
                          <a:pt x="1" y="11"/>
                        </a:cubicBezTo>
                        <a:cubicBezTo>
                          <a:pt x="0" y="12"/>
                          <a:pt x="2" y="13"/>
                          <a:pt x="2" y="12"/>
                        </a:cubicBezTo>
                        <a:cubicBezTo>
                          <a:pt x="5" y="9"/>
                          <a:pt x="8" y="5"/>
                          <a:pt x="11" y="2"/>
                        </a:cubicBezTo>
                        <a:cubicBezTo>
                          <a:pt x="11" y="1"/>
                          <a:pt x="10" y="0"/>
                          <a:pt x="10" y="1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 1460">
                    <a:extLst>
                      <a:ext uri="{FF2B5EF4-FFF2-40B4-BE49-F238E27FC236}">
                        <a16:creationId xmlns:a16="http://schemas.microsoft.com/office/drawing/2014/main" id="{7B027DEC-4931-4251-989D-D91B573F9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7172" y="4744758"/>
                    <a:ext cx="65981" cy="50754"/>
                  </a:xfrm>
                  <a:custGeom>
                    <a:avLst/>
                    <a:gdLst>
                      <a:gd name="T0" fmla="*/ 3 w 6"/>
                      <a:gd name="T1" fmla="*/ 5 h 5"/>
                      <a:gd name="T2" fmla="*/ 5 w 6"/>
                      <a:gd name="T3" fmla="*/ 2 h 5"/>
                      <a:gd name="T4" fmla="*/ 4 w 6"/>
                      <a:gd name="T5" fmla="*/ 1 h 5"/>
                      <a:gd name="T6" fmla="*/ 0 w 6"/>
                      <a:gd name="T7" fmla="*/ 5 h 5"/>
                      <a:gd name="T8" fmla="*/ 3 w 6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5">
                        <a:moveTo>
                          <a:pt x="3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4"/>
                          <a:pt x="0" y="5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1461">
                    <a:extLst>
                      <a:ext uri="{FF2B5EF4-FFF2-40B4-BE49-F238E27FC236}">
                        <a16:creationId xmlns:a16="http://schemas.microsoft.com/office/drawing/2014/main" id="{519E7605-90B8-41E9-9B62-E27F52EB7A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6419" y="4815813"/>
                    <a:ext cx="40603" cy="65981"/>
                  </a:xfrm>
                  <a:custGeom>
                    <a:avLst/>
                    <a:gdLst>
                      <a:gd name="T0" fmla="*/ 4 w 4"/>
                      <a:gd name="T1" fmla="*/ 2 h 6"/>
                      <a:gd name="T2" fmla="*/ 4 w 4"/>
                      <a:gd name="T3" fmla="*/ 0 h 6"/>
                      <a:gd name="T4" fmla="*/ 1 w 4"/>
                      <a:gd name="T5" fmla="*/ 4 h 6"/>
                      <a:gd name="T6" fmla="*/ 2 w 4"/>
                      <a:gd name="T7" fmla="*/ 5 h 6"/>
                      <a:gd name="T8" fmla="*/ 4 w 4"/>
                      <a:gd name="T9" fmla="*/ 3 h 6"/>
                      <a:gd name="T10" fmla="*/ 4 w 4"/>
                      <a:gd name="T11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6">
                        <a:moveTo>
                          <a:pt x="4" y="2"/>
                        </a:moveTo>
                        <a:cubicBezTo>
                          <a:pt x="4" y="2"/>
                          <a:pt x="3" y="1"/>
                          <a:pt x="4" y="0"/>
                        </a:cubicBezTo>
                        <a:cubicBezTo>
                          <a:pt x="2" y="1"/>
                          <a:pt x="1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3" y="3"/>
                          <a:pt x="4" y="3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lose/>
                      </a:path>
                    </a:pathLst>
                  </a:custGeom>
                  <a:solidFill>
                    <a:srgbClr val="53C4C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1603">
                    <a:extLst>
                      <a:ext uri="{FF2B5EF4-FFF2-40B4-BE49-F238E27FC236}">
                        <a16:creationId xmlns:a16="http://schemas.microsoft.com/office/drawing/2014/main" id="{94AD61A8-57C5-4FD8-ADA1-8E276A38233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54437" y="4474198"/>
                    <a:ext cx="626374" cy="815191"/>
                  </a:xfrm>
                  <a:custGeom>
                    <a:avLst/>
                    <a:gdLst>
                      <a:gd name="T0" fmla="*/ 61 w 67"/>
                      <a:gd name="T1" fmla="*/ 7 h 88"/>
                      <a:gd name="T2" fmla="*/ 64 w 67"/>
                      <a:gd name="T3" fmla="*/ 63 h 88"/>
                      <a:gd name="T4" fmla="*/ 59 w 67"/>
                      <a:gd name="T5" fmla="*/ 84 h 88"/>
                      <a:gd name="T6" fmla="*/ 4 w 67"/>
                      <a:gd name="T7" fmla="*/ 81 h 88"/>
                      <a:gd name="T8" fmla="*/ 4 w 67"/>
                      <a:gd name="T9" fmla="*/ 12 h 88"/>
                      <a:gd name="T10" fmla="*/ 19 w 67"/>
                      <a:gd name="T11" fmla="*/ 11 h 88"/>
                      <a:gd name="T12" fmla="*/ 8 w 67"/>
                      <a:gd name="T13" fmla="*/ 63 h 88"/>
                      <a:gd name="T14" fmla="*/ 20 w 67"/>
                      <a:gd name="T15" fmla="*/ 78 h 88"/>
                      <a:gd name="T16" fmla="*/ 58 w 67"/>
                      <a:gd name="T17" fmla="*/ 79 h 88"/>
                      <a:gd name="T18" fmla="*/ 58 w 67"/>
                      <a:gd name="T19" fmla="*/ 12 h 88"/>
                      <a:gd name="T20" fmla="*/ 30 w 67"/>
                      <a:gd name="T21" fmla="*/ 27 h 88"/>
                      <a:gd name="T22" fmla="*/ 27 w 67"/>
                      <a:gd name="T23" fmla="*/ 21 h 88"/>
                      <a:gd name="T24" fmla="*/ 15 w 67"/>
                      <a:gd name="T25" fmla="*/ 34 h 88"/>
                      <a:gd name="T26" fmla="*/ 26 w 67"/>
                      <a:gd name="T27" fmla="*/ 42 h 88"/>
                      <a:gd name="T28" fmla="*/ 36 w 67"/>
                      <a:gd name="T29" fmla="*/ 34 h 88"/>
                      <a:gd name="T30" fmla="*/ 30 w 67"/>
                      <a:gd name="T31" fmla="*/ 27 h 88"/>
                      <a:gd name="T32" fmla="*/ 40 w 67"/>
                      <a:gd name="T33" fmla="*/ 37 h 88"/>
                      <a:gd name="T34" fmla="*/ 51 w 67"/>
                      <a:gd name="T35" fmla="*/ 26 h 88"/>
                      <a:gd name="T36" fmla="*/ 50 w 67"/>
                      <a:gd name="T37" fmla="*/ 28 h 88"/>
                      <a:gd name="T38" fmla="*/ 29 w 67"/>
                      <a:gd name="T39" fmla="*/ 33 h 88"/>
                      <a:gd name="T40" fmla="*/ 27 w 67"/>
                      <a:gd name="T41" fmla="*/ 25 h 88"/>
                      <a:gd name="T42" fmla="*/ 23 w 67"/>
                      <a:gd name="T43" fmla="*/ 30 h 88"/>
                      <a:gd name="T44" fmla="*/ 24 w 67"/>
                      <a:gd name="T45" fmla="*/ 35 h 88"/>
                      <a:gd name="T46" fmla="*/ 28 w 67"/>
                      <a:gd name="T47" fmla="*/ 38 h 88"/>
                      <a:gd name="T48" fmla="*/ 51 w 67"/>
                      <a:gd name="T49" fmla="*/ 65 h 88"/>
                      <a:gd name="T50" fmla="*/ 17 w 67"/>
                      <a:gd name="T51" fmla="*/ 66 h 88"/>
                      <a:gd name="T52" fmla="*/ 51 w 67"/>
                      <a:gd name="T53" fmla="*/ 65 h 88"/>
                      <a:gd name="T54" fmla="*/ 18 w 67"/>
                      <a:gd name="T55" fmla="*/ 57 h 88"/>
                      <a:gd name="T56" fmla="*/ 51 w 67"/>
                      <a:gd name="T57" fmla="*/ 55 h 88"/>
                      <a:gd name="T58" fmla="*/ 16 w 67"/>
                      <a:gd name="T59" fmla="*/ 45 h 88"/>
                      <a:gd name="T60" fmla="*/ 51 w 67"/>
                      <a:gd name="T61" fmla="*/ 48 h 88"/>
                      <a:gd name="T62" fmla="*/ 15 w 67"/>
                      <a:gd name="T63" fmla="*/ 14 h 88"/>
                      <a:gd name="T64" fmla="*/ 11 w 67"/>
                      <a:gd name="T65" fmla="*/ 45 h 88"/>
                      <a:gd name="T66" fmla="*/ 19 w 67"/>
                      <a:gd name="T67" fmla="*/ 75 h 88"/>
                      <a:gd name="T68" fmla="*/ 54 w 67"/>
                      <a:gd name="T69" fmla="*/ 77 h 88"/>
                      <a:gd name="T70" fmla="*/ 56 w 67"/>
                      <a:gd name="T71" fmla="*/ 60 h 88"/>
                      <a:gd name="T72" fmla="*/ 56 w 67"/>
                      <a:gd name="T73" fmla="*/ 14 h 88"/>
                      <a:gd name="T74" fmla="*/ 38 w 67"/>
                      <a:gd name="T75" fmla="*/ 20 h 88"/>
                      <a:gd name="T76" fmla="*/ 19 w 67"/>
                      <a:gd name="T77" fmla="*/ 14 h 88"/>
                      <a:gd name="T78" fmla="*/ 28 w 67"/>
                      <a:gd name="T79" fmla="*/ 0 h 88"/>
                      <a:gd name="T80" fmla="*/ 1 w 67"/>
                      <a:gd name="T81" fmla="*/ 9 h 88"/>
                      <a:gd name="T82" fmla="*/ 1 w 67"/>
                      <a:gd name="T83" fmla="*/ 78 h 88"/>
                      <a:gd name="T84" fmla="*/ 58 w 67"/>
                      <a:gd name="T85" fmla="*/ 86 h 88"/>
                      <a:gd name="T86" fmla="*/ 67 w 67"/>
                      <a:gd name="T87" fmla="*/ 43 h 88"/>
                      <a:gd name="T88" fmla="*/ 47 w 67"/>
                      <a:gd name="T89" fmla="*/ 4 h 88"/>
                      <a:gd name="T90" fmla="*/ 40 w 67"/>
                      <a:gd name="T91" fmla="*/ 5 h 88"/>
                      <a:gd name="T92" fmla="*/ 25 w 67"/>
                      <a:gd name="T93" fmla="*/ 16 h 88"/>
                      <a:gd name="T94" fmla="*/ 42 w 67"/>
                      <a:gd name="T95" fmla="*/ 5 h 88"/>
                      <a:gd name="T96" fmla="*/ 40 w 67"/>
                      <a:gd name="T97" fmla="*/ 7 h 88"/>
                      <a:gd name="T98" fmla="*/ 32 w 67"/>
                      <a:gd name="T99" fmla="*/ 13 h 88"/>
                      <a:gd name="T100" fmla="*/ 45 w 67"/>
                      <a:gd name="T101" fmla="*/ 12 h 88"/>
                      <a:gd name="T102" fmla="*/ 27 w 67"/>
                      <a:gd name="T103" fmla="*/ 3 h 88"/>
                      <a:gd name="T104" fmla="*/ 30 w 67"/>
                      <a:gd name="T105" fmla="*/ 17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7" h="88">
                        <a:moveTo>
                          <a:pt x="47" y="11"/>
                        </a:moveTo>
                        <a:cubicBezTo>
                          <a:pt x="47" y="10"/>
                          <a:pt x="47" y="8"/>
                          <a:pt x="47" y="7"/>
                        </a:cubicBezTo>
                        <a:cubicBezTo>
                          <a:pt x="51" y="6"/>
                          <a:pt x="55" y="6"/>
                          <a:pt x="58" y="7"/>
                        </a:cubicBezTo>
                        <a:cubicBezTo>
                          <a:pt x="58" y="7"/>
                          <a:pt x="60" y="7"/>
                          <a:pt x="61" y="7"/>
                        </a:cubicBezTo>
                        <a:cubicBezTo>
                          <a:pt x="63" y="8"/>
                          <a:pt x="63" y="9"/>
                          <a:pt x="63" y="11"/>
                        </a:cubicBezTo>
                        <a:cubicBezTo>
                          <a:pt x="63" y="13"/>
                          <a:pt x="63" y="15"/>
                          <a:pt x="63" y="17"/>
                        </a:cubicBezTo>
                        <a:cubicBezTo>
                          <a:pt x="63" y="24"/>
                          <a:pt x="64" y="32"/>
                          <a:pt x="64" y="39"/>
                        </a:cubicBezTo>
                        <a:cubicBezTo>
                          <a:pt x="64" y="47"/>
                          <a:pt x="64" y="55"/>
                          <a:pt x="64" y="63"/>
                        </a:cubicBezTo>
                        <a:cubicBezTo>
                          <a:pt x="63" y="67"/>
                          <a:pt x="63" y="70"/>
                          <a:pt x="63" y="74"/>
                        </a:cubicBezTo>
                        <a:cubicBezTo>
                          <a:pt x="63" y="76"/>
                          <a:pt x="63" y="78"/>
                          <a:pt x="63" y="80"/>
                        </a:cubicBezTo>
                        <a:cubicBezTo>
                          <a:pt x="63" y="80"/>
                          <a:pt x="63" y="82"/>
                          <a:pt x="63" y="82"/>
                        </a:cubicBezTo>
                        <a:cubicBezTo>
                          <a:pt x="62" y="84"/>
                          <a:pt x="60" y="83"/>
                          <a:pt x="59" y="84"/>
                        </a:cubicBezTo>
                        <a:cubicBezTo>
                          <a:pt x="43" y="84"/>
                          <a:pt x="28" y="84"/>
                          <a:pt x="13" y="84"/>
                        </a:cubicBezTo>
                        <a:cubicBezTo>
                          <a:pt x="11" y="84"/>
                          <a:pt x="9" y="84"/>
                          <a:pt x="7" y="84"/>
                        </a:cubicBezTo>
                        <a:cubicBezTo>
                          <a:pt x="6" y="84"/>
                          <a:pt x="4" y="84"/>
                          <a:pt x="4" y="83"/>
                        </a:cubicBezTo>
                        <a:cubicBezTo>
                          <a:pt x="3" y="82"/>
                          <a:pt x="4" y="81"/>
                          <a:pt x="4" y="81"/>
                        </a:cubicBezTo>
                        <a:cubicBezTo>
                          <a:pt x="4" y="77"/>
                          <a:pt x="4" y="73"/>
                          <a:pt x="4" y="68"/>
                        </a:cubicBezTo>
                        <a:cubicBezTo>
                          <a:pt x="4" y="61"/>
                          <a:pt x="4" y="53"/>
                          <a:pt x="4" y="45"/>
                        </a:cubicBezTo>
                        <a:cubicBezTo>
                          <a:pt x="4" y="36"/>
                          <a:pt x="4" y="28"/>
                          <a:pt x="4" y="19"/>
                        </a:cubicBezTo>
                        <a:cubicBezTo>
                          <a:pt x="4" y="17"/>
                          <a:pt x="4" y="15"/>
                          <a:pt x="4" y="12"/>
                        </a:cubicBezTo>
                        <a:cubicBezTo>
                          <a:pt x="4" y="10"/>
                          <a:pt x="4" y="8"/>
                          <a:pt x="7" y="7"/>
                        </a:cubicBezTo>
                        <a:cubicBezTo>
                          <a:pt x="11" y="7"/>
                          <a:pt x="15" y="7"/>
                          <a:pt x="19" y="7"/>
                        </a:cubicBezTo>
                        <a:cubicBezTo>
                          <a:pt x="19" y="8"/>
                          <a:pt x="19" y="8"/>
                          <a:pt x="19" y="9"/>
                        </a:cubicBezTo>
                        <a:cubicBezTo>
                          <a:pt x="19" y="10"/>
                          <a:pt x="19" y="10"/>
                          <a:pt x="19" y="11"/>
                        </a:cubicBezTo>
                        <a:cubicBezTo>
                          <a:pt x="16" y="10"/>
                          <a:pt x="13" y="10"/>
                          <a:pt x="10" y="10"/>
                        </a:cubicBezTo>
                        <a:cubicBezTo>
                          <a:pt x="7" y="11"/>
                          <a:pt x="8" y="14"/>
                          <a:pt x="8" y="16"/>
                        </a:cubicBezTo>
                        <a:cubicBezTo>
                          <a:pt x="10" y="23"/>
                          <a:pt x="8" y="30"/>
                          <a:pt x="8" y="38"/>
                        </a:cubicBezTo>
                        <a:cubicBezTo>
                          <a:pt x="8" y="46"/>
                          <a:pt x="8" y="54"/>
                          <a:pt x="8" y="63"/>
                        </a:cubicBezTo>
                        <a:cubicBezTo>
                          <a:pt x="8" y="66"/>
                          <a:pt x="8" y="70"/>
                          <a:pt x="8" y="73"/>
                        </a:cubicBezTo>
                        <a:cubicBezTo>
                          <a:pt x="8" y="75"/>
                          <a:pt x="8" y="78"/>
                          <a:pt x="10" y="79"/>
                        </a:cubicBezTo>
                        <a:cubicBezTo>
                          <a:pt x="11" y="79"/>
                          <a:pt x="12" y="79"/>
                          <a:pt x="13" y="79"/>
                        </a:cubicBezTo>
                        <a:cubicBezTo>
                          <a:pt x="15" y="79"/>
                          <a:pt x="17" y="78"/>
                          <a:pt x="20" y="78"/>
                        </a:cubicBezTo>
                        <a:cubicBezTo>
                          <a:pt x="23" y="78"/>
                          <a:pt x="27" y="78"/>
                          <a:pt x="31" y="79"/>
                        </a:cubicBezTo>
                        <a:cubicBezTo>
                          <a:pt x="35" y="79"/>
                          <a:pt x="38" y="79"/>
                          <a:pt x="42" y="79"/>
                        </a:cubicBezTo>
                        <a:cubicBezTo>
                          <a:pt x="46" y="79"/>
                          <a:pt x="50" y="79"/>
                          <a:pt x="54" y="80"/>
                        </a:cubicBezTo>
                        <a:cubicBezTo>
                          <a:pt x="55" y="80"/>
                          <a:pt x="57" y="81"/>
                          <a:pt x="58" y="79"/>
                        </a:cubicBezTo>
                        <a:cubicBezTo>
                          <a:pt x="59" y="76"/>
                          <a:pt x="59" y="72"/>
                          <a:pt x="59" y="69"/>
                        </a:cubicBezTo>
                        <a:cubicBezTo>
                          <a:pt x="60" y="61"/>
                          <a:pt x="59" y="53"/>
                          <a:pt x="59" y="45"/>
                        </a:cubicBezTo>
                        <a:cubicBezTo>
                          <a:pt x="59" y="37"/>
                          <a:pt x="58" y="28"/>
                          <a:pt x="58" y="20"/>
                        </a:cubicBezTo>
                        <a:cubicBezTo>
                          <a:pt x="59" y="18"/>
                          <a:pt x="60" y="14"/>
                          <a:pt x="58" y="12"/>
                        </a:cubicBezTo>
                        <a:cubicBezTo>
                          <a:pt x="56" y="11"/>
                          <a:pt x="55" y="12"/>
                          <a:pt x="53" y="12"/>
                        </a:cubicBezTo>
                        <a:cubicBezTo>
                          <a:pt x="51" y="12"/>
                          <a:pt x="49" y="12"/>
                          <a:pt x="47" y="12"/>
                        </a:cubicBezTo>
                        <a:cubicBezTo>
                          <a:pt x="47" y="11"/>
                          <a:pt x="47" y="11"/>
                          <a:pt x="47" y="11"/>
                        </a:cubicBezTo>
                        <a:close/>
                        <a:moveTo>
                          <a:pt x="30" y="27"/>
                        </a:moveTo>
                        <a:cubicBezTo>
                          <a:pt x="30" y="27"/>
                          <a:pt x="30" y="26"/>
                          <a:pt x="30" y="26"/>
                        </a:cubicBezTo>
                        <a:cubicBezTo>
                          <a:pt x="30" y="26"/>
                          <a:pt x="30" y="26"/>
                          <a:pt x="30" y="26"/>
                        </a:cubicBezTo>
                        <a:cubicBezTo>
                          <a:pt x="30" y="25"/>
                          <a:pt x="30" y="24"/>
                          <a:pt x="30" y="24"/>
                        </a:cubicBezTo>
                        <a:cubicBezTo>
                          <a:pt x="30" y="22"/>
                          <a:pt x="29" y="21"/>
                          <a:pt x="27" y="21"/>
                        </a:cubicBezTo>
                        <a:cubicBezTo>
                          <a:pt x="26" y="20"/>
                          <a:pt x="23" y="20"/>
                          <a:pt x="22" y="21"/>
                        </a:cubicBezTo>
                        <a:cubicBezTo>
                          <a:pt x="21" y="23"/>
                          <a:pt x="21" y="25"/>
                          <a:pt x="21" y="27"/>
                        </a:cubicBezTo>
                        <a:cubicBezTo>
                          <a:pt x="19" y="27"/>
                          <a:pt x="17" y="27"/>
                          <a:pt x="16" y="28"/>
                        </a:cubicBezTo>
                        <a:cubicBezTo>
                          <a:pt x="14" y="29"/>
                          <a:pt x="15" y="33"/>
                          <a:pt x="15" y="34"/>
                        </a:cubicBezTo>
                        <a:cubicBezTo>
                          <a:pt x="15" y="35"/>
                          <a:pt x="16" y="36"/>
                          <a:pt x="16" y="36"/>
                        </a:cubicBezTo>
                        <a:cubicBezTo>
                          <a:pt x="18" y="36"/>
                          <a:pt x="20" y="36"/>
                          <a:pt x="21" y="36"/>
                        </a:cubicBezTo>
                        <a:cubicBezTo>
                          <a:pt x="21" y="38"/>
                          <a:pt x="21" y="40"/>
                          <a:pt x="22" y="41"/>
                        </a:cubicBezTo>
                        <a:cubicBezTo>
                          <a:pt x="23" y="42"/>
                          <a:pt x="25" y="42"/>
                          <a:pt x="26" y="42"/>
                        </a:cubicBezTo>
                        <a:cubicBezTo>
                          <a:pt x="28" y="42"/>
                          <a:pt x="29" y="42"/>
                          <a:pt x="30" y="41"/>
                        </a:cubicBezTo>
                        <a:cubicBezTo>
                          <a:pt x="31" y="40"/>
                          <a:pt x="30" y="37"/>
                          <a:pt x="30" y="36"/>
                        </a:cubicBezTo>
                        <a:cubicBezTo>
                          <a:pt x="32" y="36"/>
                          <a:pt x="33" y="36"/>
                          <a:pt x="35" y="35"/>
                        </a:cubicBezTo>
                        <a:cubicBezTo>
                          <a:pt x="36" y="35"/>
                          <a:pt x="36" y="35"/>
                          <a:pt x="36" y="34"/>
                        </a:cubicBezTo>
                        <a:cubicBezTo>
                          <a:pt x="36" y="32"/>
                          <a:pt x="36" y="30"/>
                          <a:pt x="36" y="29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5" y="27"/>
                          <a:pt x="35" y="27"/>
                          <a:pt x="34" y="27"/>
                        </a:cubicBezTo>
                        <a:cubicBezTo>
                          <a:pt x="33" y="27"/>
                          <a:pt x="31" y="27"/>
                          <a:pt x="30" y="27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lose/>
                        <a:moveTo>
                          <a:pt x="50" y="35"/>
                        </a:moveTo>
                        <a:cubicBezTo>
                          <a:pt x="47" y="34"/>
                          <a:pt x="43" y="34"/>
                          <a:pt x="39" y="35"/>
                        </a:cubicBezTo>
                        <a:cubicBezTo>
                          <a:pt x="38" y="35"/>
                          <a:pt x="38" y="38"/>
                          <a:pt x="40" y="37"/>
                        </a:cubicBezTo>
                        <a:cubicBezTo>
                          <a:pt x="43" y="37"/>
                          <a:pt x="47" y="37"/>
                          <a:pt x="50" y="37"/>
                        </a:cubicBezTo>
                        <a:cubicBezTo>
                          <a:pt x="52" y="37"/>
                          <a:pt x="52" y="35"/>
                          <a:pt x="50" y="35"/>
                        </a:cubicBezTo>
                        <a:cubicBezTo>
                          <a:pt x="50" y="35"/>
                          <a:pt x="50" y="35"/>
                          <a:pt x="50" y="35"/>
                        </a:cubicBezTo>
                        <a:close/>
                        <a:moveTo>
                          <a:pt x="51" y="26"/>
                        </a:moveTo>
                        <a:cubicBezTo>
                          <a:pt x="50" y="25"/>
                          <a:pt x="48" y="25"/>
                          <a:pt x="46" y="25"/>
                        </a:cubicBezTo>
                        <a:cubicBezTo>
                          <a:pt x="44" y="25"/>
                          <a:pt x="42" y="25"/>
                          <a:pt x="39" y="25"/>
                        </a:cubicBezTo>
                        <a:cubicBezTo>
                          <a:pt x="38" y="26"/>
                          <a:pt x="38" y="28"/>
                          <a:pt x="39" y="28"/>
                        </a:cubicBezTo>
                        <a:cubicBezTo>
                          <a:pt x="43" y="28"/>
                          <a:pt x="47" y="28"/>
                          <a:pt x="50" y="28"/>
                        </a:cubicBezTo>
                        <a:cubicBezTo>
                          <a:pt x="51" y="28"/>
                          <a:pt x="52" y="27"/>
                          <a:pt x="51" y="26"/>
                        </a:cubicBezTo>
                        <a:cubicBezTo>
                          <a:pt x="51" y="26"/>
                          <a:pt x="51" y="26"/>
                          <a:pt x="51" y="26"/>
                        </a:cubicBezTo>
                        <a:close/>
                        <a:moveTo>
                          <a:pt x="29" y="33"/>
                        </a:move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30" y="33"/>
                          <a:pt x="32" y="33"/>
                          <a:pt x="34" y="33"/>
                        </a:cubicBezTo>
                        <a:cubicBezTo>
                          <a:pt x="34" y="32"/>
                          <a:pt x="34" y="31"/>
                          <a:pt x="34" y="29"/>
                        </a:cubicBezTo>
                        <a:cubicBezTo>
                          <a:pt x="32" y="30"/>
                          <a:pt x="29" y="30"/>
                          <a:pt x="28" y="29"/>
                        </a:cubicBezTo>
                        <a:cubicBezTo>
                          <a:pt x="27" y="28"/>
                          <a:pt x="27" y="26"/>
                          <a:pt x="27" y="25"/>
                        </a:cubicBezTo>
                        <a:cubicBezTo>
                          <a:pt x="27" y="25"/>
                          <a:pt x="27" y="23"/>
                          <a:pt x="27" y="23"/>
                        </a:cubicBezTo>
                        <a:cubicBezTo>
                          <a:pt x="27" y="23"/>
                          <a:pt x="25" y="23"/>
                          <a:pt x="24" y="23"/>
                        </a:cubicBezTo>
                        <a:cubicBezTo>
                          <a:pt x="23" y="25"/>
                          <a:pt x="24" y="27"/>
                          <a:pt x="24" y="29"/>
                        </a:cubicBezTo>
                        <a:cubicBezTo>
                          <a:pt x="24" y="29"/>
                          <a:pt x="23" y="30"/>
                          <a:pt x="23" y="30"/>
                        </a:cubicBezTo>
                        <a:cubicBezTo>
                          <a:pt x="22" y="30"/>
                          <a:pt x="19" y="29"/>
                          <a:pt x="18" y="30"/>
                        </a:cubicBezTo>
                        <a:cubicBezTo>
                          <a:pt x="17" y="31"/>
                          <a:pt x="17" y="32"/>
                          <a:pt x="17" y="33"/>
                        </a:cubicBezTo>
                        <a:cubicBezTo>
                          <a:pt x="19" y="33"/>
                          <a:pt x="21" y="33"/>
                          <a:pt x="23" y="33"/>
                        </a:cubicBezTo>
                        <a:cubicBezTo>
                          <a:pt x="23" y="34"/>
                          <a:pt x="24" y="34"/>
                          <a:pt x="24" y="35"/>
                        </a:cubicBezTo>
                        <a:cubicBezTo>
                          <a:pt x="24" y="36"/>
                          <a:pt x="23" y="38"/>
                          <a:pt x="24" y="39"/>
                        </a:cubicBezTo>
                        <a:cubicBezTo>
                          <a:pt x="24" y="39"/>
                          <a:pt x="24" y="40"/>
                          <a:pt x="25" y="40"/>
                        </a:cubicBezTo>
                        <a:cubicBezTo>
                          <a:pt x="25" y="40"/>
                          <a:pt x="26" y="40"/>
                          <a:pt x="26" y="39"/>
                        </a:cubicBezTo>
                        <a:cubicBezTo>
                          <a:pt x="28" y="39"/>
                          <a:pt x="28" y="40"/>
                          <a:pt x="28" y="38"/>
                        </a:cubicBezTo>
                        <a:cubicBezTo>
                          <a:pt x="28" y="37"/>
                          <a:pt x="28" y="36"/>
                          <a:pt x="27" y="35"/>
                        </a:cubicBezTo>
                        <a:cubicBezTo>
                          <a:pt x="27" y="34"/>
                          <a:pt x="28" y="33"/>
                          <a:pt x="29" y="33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lose/>
                        <a:moveTo>
                          <a:pt x="51" y="65"/>
                        </a:moveTo>
                        <a:cubicBezTo>
                          <a:pt x="45" y="65"/>
                          <a:pt x="40" y="64"/>
                          <a:pt x="34" y="64"/>
                        </a:cubicBezTo>
                        <a:cubicBezTo>
                          <a:pt x="31" y="64"/>
                          <a:pt x="29" y="64"/>
                          <a:pt x="26" y="64"/>
                        </a:cubicBezTo>
                        <a:cubicBezTo>
                          <a:pt x="23" y="64"/>
                          <a:pt x="20" y="63"/>
                          <a:pt x="17" y="64"/>
                        </a:cubicBezTo>
                        <a:cubicBezTo>
                          <a:pt x="15" y="64"/>
                          <a:pt x="15" y="66"/>
                          <a:pt x="17" y="66"/>
                        </a:cubicBezTo>
                        <a:cubicBezTo>
                          <a:pt x="22" y="68"/>
                          <a:pt x="28" y="67"/>
                          <a:pt x="33" y="67"/>
                        </a:cubicBezTo>
                        <a:cubicBezTo>
                          <a:pt x="39" y="67"/>
                          <a:pt x="45" y="67"/>
                          <a:pt x="51" y="67"/>
                        </a:cubicBezTo>
                        <a:cubicBezTo>
                          <a:pt x="53" y="67"/>
                          <a:pt x="52" y="65"/>
                          <a:pt x="51" y="65"/>
                        </a:cubicBezTo>
                        <a:cubicBezTo>
                          <a:pt x="51" y="65"/>
                          <a:pt x="51" y="65"/>
                          <a:pt x="51" y="65"/>
                        </a:cubicBezTo>
                        <a:close/>
                        <a:moveTo>
                          <a:pt x="51" y="55"/>
                        </a:moveTo>
                        <a:cubicBezTo>
                          <a:pt x="45" y="55"/>
                          <a:pt x="40" y="55"/>
                          <a:pt x="35" y="55"/>
                        </a:cubicBezTo>
                        <a:cubicBezTo>
                          <a:pt x="29" y="55"/>
                          <a:pt x="23" y="54"/>
                          <a:pt x="18" y="55"/>
                        </a:cubicBezTo>
                        <a:cubicBezTo>
                          <a:pt x="17" y="55"/>
                          <a:pt x="16" y="57"/>
                          <a:pt x="18" y="57"/>
                        </a:cubicBezTo>
                        <a:cubicBezTo>
                          <a:pt x="23" y="58"/>
                          <a:pt x="29" y="57"/>
                          <a:pt x="34" y="57"/>
                        </a:cubicBezTo>
                        <a:cubicBezTo>
                          <a:pt x="40" y="57"/>
                          <a:pt x="45" y="57"/>
                          <a:pt x="51" y="57"/>
                        </a:cubicBezTo>
                        <a:cubicBezTo>
                          <a:pt x="53" y="57"/>
                          <a:pt x="52" y="55"/>
                          <a:pt x="51" y="55"/>
                        </a:cubicBezTo>
                        <a:cubicBezTo>
                          <a:pt x="51" y="55"/>
                          <a:pt x="51" y="55"/>
                          <a:pt x="51" y="55"/>
                        </a:cubicBezTo>
                        <a:close/>
                        <a:moveTo>
                          <a:pt x="51" y="45"/>
                        </a:moveTo>
                        <a:cubicBezTo>
                          <a:pt x="45" y="45"/>
                          <a:pt x="39" y="45"/>
                          <a:pt x="33" y="45"/>
                        </a:cubicBezTo>
                        <a:cubicBezTo>
                          <a:pt x="30" y="45"/>
                          <a:pt x="27" y="45"/>
                          <a:pt x="24" y="45"/>
                        </a:cubicBezTo>
                        <a:cubicBezTo>
                          <a:pt x="21" y="45"/>
                          <a:pt x="19" y="45"/>
                          <a:pt x="16" y="45"/>
                        </a:cubicBezTo>
                        <a:cubicBezTo>
                          <a:pt x="15" y="46"/>
                          <a:pt x="15" y="47"/>
                          <a:pt x="16" y="48"/>
                        </a:cubicBezTo>
                        <a:cubicBezTo>
                          <a:pt x="19" y="48"/>
                          <a:pt x="22" y="48"/>
                          <a:pt x="24" y="48"/>
                        </a:cubicBezTo>
                        <a:cubicBezTo>
                          <a:pt x="27" y="48"/>
                          <a:pt x="30" y="48"/>
                          <a:pt x="33" y="48"/>
                        </a:cubicBezTo>
                        <a:cubicBezTo>
                          <a:pt x="39" y="48"/>
                          <a:pt x="45" y="48"/>
                          <a:pt x="51" y="48"/>
                        </a:cubicBezTo>
                        <a:cubicBezTo>
                          <a:pt x="53" y="48"/>
                          <a:pt x="53" y="45"/>
                          <a:pt x="51" y="45"/>
                        </a:cubicBezTo>
                        <a:cubicBezTo>
                          <a:pt x="51" y="45"/>
                          <a:pt x="51" y="45"/>
                          <a:pt x="51" y="45"/>
                        </a:cubicBezTo>
                        <a:close/>
                        <a:moveTo>
                          <a:pt x="19" y="14"/>
                        </a:moveTo>
                        <a:cubicBezTo>
                          <a:pt x="18" y="14"/>
                          <a:pt x="16" y="14"/>
                          <a:pt x="15" y="14"/>
                        </a:cubicBezTo>
                        <a:cubicBezTo>
                          <a:pt x="14" y="14"/>
                          <a:pt x="12" y="13"/>
                          <a:pt x="11" y="14"/>
                        </a:cubicBezTo>
                        <a:cubicBezTo>
                          <a:pt x="10" y="14"/>
                          <a:pt x="10" y="13"/>
                          <a:pt x="11" y="15"/>
                        </a:cubicBezTo>
                        <a:cubicBezTo>
                          <a:pt x="12" y="17"/>
                          <a:pt x="12" y="21"/>
                          <a:pt x="12" y="24"/>
                        </a:cubicBezTo>
                        <a:cubicBezTo>
                          <a:pt x="12" y="31"/>
                          <a:pt x="11" y="38"/>
                          <a:pt x="11" y="45"/>
                        </a:cubicBezTo>
                        <a:cubicBezTo>
                          <a:pt x="11" y="52"/>
                          <a:pt x="11" y="58"/>
                          <a:pt x="11" y="65"/>
                        </a:cubicBezTo>
                        <a:cubicBezTo>
                          <a:pt x="11" y="67"/>
                          <a:pt x="11" y="68"/>
                          <a:pt x="11" y="70"/>
                        </a:cubicBezTo>
                        <a:cubicBezTo>
                          <a:pt x="11" y="71"/>
                          <a:pt x="11" y="74"/>
                          <a:pt x="11" y="75"/>
                        </a:cubicBezTo>
                        <a:cubicBezTo>
                          <a:pt x="12" y="77"/>
                          <a:pt x="17" y="75"/>
                          <a:pt x="19" y="75"/>
                        </a:cubicBezTo>
                        <a:cubicBezTo>
                          <a:pt x="25" y="75"/>
                          <a:pt x="31" y="76"/>
                          <a:pt x="37" y="76"/>
                        </a:cubicBezTo>
                        <a:cubicBezTo>
                          <a:pt x="41" y="76"/>
                          <a:pt x="44" y="76"/>
                          <a:pt x="47" y="76"/>
                        </a:cubicBezTo>
                        <a:cubicBezTo>
                          <a:pt x="48" y="76"/>
                          <a:pt x="50" y="76"/>
                          <a:pt x="51" y="76"/>
                        </a:cubicBezTo>
                        <a:cubicBezTo>
                          <a:pt x="52" y="76"/>
                          <a:pt x="53" y="77"/>
                          <a:pt x="54" y="77"/>
                        </a:cubicBezTo>
                        <a:cubicBezTo>
                          <a:pt x="55" y="77"/>
                          <a:pt x="55" y="78"/>
                          <a:pt x="55" y="77"/>
                        </a:cubicBezTo>
                        <a:cubicBezTo>
                          <a:pt x="56" y="76"/>
                          <a:pt x="56" y="75"/>
                          <a:pt x="56" y="74"/>
                        </a:cubicBezTo>
                        <a:cubicBezTo>
                          <a:pt x="56" y="73"/>
                          <a:pt x="56" y="71"/>
                          <a:pt x="56" y="69"/>
                        </a:cubicBezTo>
                        <a:cubicBezTo>
                          <a:pt x="56" y="66"/>
                          <a:pt x="56" y="63"/>
                          <a:pt x="56" y="60"/>
                        </a:cubicBezTo>
                        <a:cubicBezTo>
                          <a:pt x="56" y="54"/>
                          <a:pt x="56" y="48"/>
                          <a:pt x="56" y="41"/>
                        </a:cubicBezTo>
                        <a:cubicBezTo>
                          <a:pt x="55" y="35"/>
                          <a:pt x="55" y="29"/>
                          <a:pt x="55" y="23"/>
                        </a:cubicBezTo>
                        <a:cubicBezTo>
                          <a:pt x="55" y="21"/>
                          <a:pt x="55" y="19"/>
                          <a:pt x="56" y="17"/>
                        </a:cubicBezTo>
                        <a:cubicBezTo>
                          <a:pt x="56" y="16"/>
                          <a:pt x="56" y="15"/>
                          <a:pt x="56" y="14"/>
                        </a:cubicBezTo>
                        <a:cubicBezTo>
                          <a:pt x="55" y="14"/>
                          <a:pt x="52" y="14"/>
                          <a:pt x="51" y="14"/>
                        </a:cubicBezTo>
                        <a:cubicBezTo>
                          <a:pt x="50" y="14"/>
                          <a:pt x="49" y="14"/>
                          <a:pt x="47" y="14"/>
                        </a:cubicBezTo>
                        <a:cubicBezTo>
                          <a:pt x="47" y="15"/>
                          <a:pt x="47" y="15"/>
                          <a:pt x="47" y="16"/>
                        </a:cubicBezTo>
                        <a:cubicBezTo>
                          <a:pt x="46" y="20"/>
                          <a:pt x="42" y="20"/>
                          <a:pt x="38" y="20"/>
                        </a:cubicBezTo>
                        <a:cubicBezTo>
                          <a:pt x="34" y="20"/>
                          <a:pt x="30" y="20"/>
                          <a:pt x="25" y="20"/>
                        </a:cubicBezTo>
                        <a:cubicBezTo>
                          <a:pt x="22" y="20"/>
                          <a:pt x="20" y="19"/>
                          <a:pt x="19" y="16"/>
                        </a:cubicBezTo>
                        <a:cubicBezTo>
                          <a:pt x="19" y="15"/>
                          <a:pt x="19" y="14"/>
                          <a:pt x="19" y="14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lose/>
                        <a:moveTo>
                          <a:pt x="47" y="4"/>
                        </a:moveTo>
                        <a:cubicBezTo>
                          <a:pt x="47" y="2"/>
                          <a:pt x="45" y="0"/>
                          <a:pt x="44" y="1"/>
                        </a:cubicBezTo>
                        <a:cubicBezTo>
                          <a:pt x="43" y="0"/>
                          <a:pt x="43" y="0"/>
                          <a:pt x="43" y="0"/>
                        </a:cubicBezTo>
                        <a:cubicBezTo>
                          <a:pt x="38" y="0"/>
                          <a:pt x="33" y="0"/>
                          <a:pt x="28" y="0"/>
                        </a:cubicBezTo>
                        <a:cubicBezTo>
                          <a:pt x="26" y="0"/>
                          <a:pt x="21" y="1"/>
                          <a:pt x="20" y="3"/>
                        </a:cubicBezTo>
                        <a:cubicBezTo>
                          <a:pt x="20" y="3"/>
                          <a:pt x="20" y="4"/>
                          <a:pt x="20" y="4"/>
                        </a:cubicBezTo>
                        <a:cubicBezTo>
                          <a:pt x="15" y="4"/>
                          <a:pt x="11" y="4"/>
                          <a:pt x="7" y="4"/>
                        </a:cubicBezTo>
                        <a:cubicBezTo>
                          <a:pt x="4" y="5"/>
                          <a:pt x="1" y="6"/>
                          <a:pt x="1" y="9"/>
                        </a:cubicBezTo>
                        <a:cubicBezTo>
                          <a:pt x="0" y="13"/>
                          <a:pt x="1" y="18"/>
                          <a:pt x="1" y="22"/>
                        </a:cubicBezTo>
                        <a:cubicBezTo>
                          <a:pt x="1" y="26"/>
                          <a:pt x="1" y="31"/>
                          <a:pt x="1" y="36"/>
                        </a:cubicBezTo>
                        <a:cubicBezTo>
                          <a:pt x="1" y="46"/>
                          <a:pt x="1" y="55"/>
                          <a:pt x="1" y="64"/>
                        </a:cubicBezTo>
                        <a:cubicBezTo>
                          <a:pt x="1" y="69"/>
                          <a:pt x="1" y="74"/>
                          <a:pt x="1" y="78"/>
                        </a:cubicBezTo>
                        <a:cubicBezTo>
                          <a:pt x="1" y="81"/>
                          <a:pt x="0" y="85"/>
                          <a:pt x="3" y="87"/>
                        </a:cubicBezTo>
                        <a:cubicBezTo>
                          <a:pt x="7" y="88"/>
                          <a:pt x="11" y="87"/>
                          <a:pt x="14" y="87"/>
                        </a:cubicBezTo>
                        <a:cubicBezTo>
                          <a:pt x="19" y="87"/>
                          <a:pt x="24" y="87"/>
                          <a:pt x="29" y="87"/>
                        </a:cubicBezTo>
                        <a:cubicBezTo>
                          <a:pt x="39" y="87"/>
                          <a:pt x="49" y="87"/>
                          <a:pt x="58" y="86"/>
                        </a:cubicBezTo>
                        <a:cubicBezTo>
                          <a:pt x="60" y="86"/>
                          <a:pt x="64" y="87"/>
                          <a:pt x="65" y="84"/>
                        </a:cubicBezTo>
                        <a:cubicBezTo>
                          <a:pt x="66" y="83"/>
                          <a:pt x="66" y="81"/>
                          <a:pt x="66" y="80"/>
                        </a:cubicBezTo>
                        <a:cubicBezTo>
                          <a:pt x="66" y="77"/>
                          <a:pt x="66" y="74"/>
                          <a:pt x="66" y="72"/>
                        </a:cubicBezTo>
                        <a:cubicBezTo>
                          <a:pt x="67" y="62"/>
                          <a:pt x="67" y="52"/>
                          <a:pt x="67" y="43"/>
                        </a:cubicBezTo>
                        <a:cubicBezTo>
                          <a:pt x="67" y="32"/>
                          <a:pt x="66" y="22"/>
                          <a:pt x="66" y="12"/>
                        </a:cubicBezTo>
                        <a:cubicBezTo>
                          <a:pt x="65" y="9"/>
                          <a:pt x="65" y="5"/>
                          <a:pt x="61" y="4"/>
                        </a:cubicBezTo>
                        <a:cubicBezTo>
                          <a:pt x="57" y="3"/>
                          <a:pt x="52" y="3"/>
                          <a:pt x="47" y="4"/>
                        </a:cubicBezTo>
                        <a:cubicBezTo>
                          <a:pt x="47" y="4"/>
                          <a:pt x="47" y="4"/>
                          <a:pt x="47" y="4"/>
                        </a:cubicBezTo>
                        <a:close/>
                        <a:moveTo>
                          <a:pt x="42" y="5"/>
                        </a:moveTo>
                        <a:cubicBezTo>
                          <a:pt x="42" y="5"/>
                          <a:pt x="41" y="5"/>
                          <a:pt x="41" y="5"/>
                        </a:cubicBezTo>
                        <a:cubicBezTo>
                          <a:pt x="41" y="5"/>
                          <a:pt x="41" y="5"/>
                          <a:pt x="41" y="5"/>
                        </a:cubicBezTo>
                        <a:cubicBezTo>
                          <a:pt x="40" y="5"/>
                          <a:pt x="40" y="5"/>
                          <a:pt x="40" y="5"/>
                        </a:cubicBezTo>
                        <a:cubicBezTo>
                          <a:pt x="37" y="4"/>
                          <a:pt x="34" y="4"/>
                          <a:pt x="31" y="4"/>
                        </a:cubicBezTo>
                        <a:cubicBezTo>
                          <a:pt x="29" y="4"/>
                          <a:pt x="26" y="4"/>
                          <a:pt x="25" y="5"/>
                        </a:cubicBezTo>
                        <a:cubicBezTo>
                          <a:pt x="23" y="6"/>
                          <a:pt x="24" y="8"/>
                          <a:pt x="24" y="10"/>
                        </a:cubicBezTo>
                        <a:cubicBezTo>
                          <a:pt x="24" y="12"/>
                          <a:pt x="23" y="15"/>
                          <a:pt x="25" y="16"/>
                        </a:cubicBezTo>
                        <a:cubicBezTo>
                          <a:pt x="27" y="17"/>
                          <a:pt x="30" y="16"/>
                          <a:pt x="32" y="16"/>
                        </a:cubicBezTo>
                        <a:cubicBezTo>
                          <a:pt x="35" y="15"/>
                          <a:pt x="38" y="16"/>
                          <a:pt x="40" y="16"/>
                        </a:cubicBezTo>
                        <a:cubicBezTo>
                          <a:pt x="42" y="15"/>
                          <a:pt x="43" y="14"/>
                          <a:pt x="43" y="12"/>
                        </a:cubicBezTo>
                        <a:cubicBezTo>
                          <a:pt x="44" y="11"/>
                          <a:pt x="43" y="7"/>
                          <a:pt x="42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lose/>
                        <a:moveTo>
                          <a:pt x="41" y="11"/>
                        </a:moveTo>
                        <a:cubicBezTo>
                          <a:pt x="41" y="10"/>
                          <a:pt x="40" y="8"/>
                          <a:pt x="40" y="7"/>
                        </a:cubicBezTo>
                        <a:cubicBezTo>
                          <a:pt x="40" y="7"/>
                          <a:pt x="40" y="7"/>
                          <a:pt x="40" y="7"/>
                        </a:cubicBezTo>
                        <a:cubicBezTo>
                          <a:pt x="36" y="7"/>
                          <a:pt x="32" y="6"/>
                          <a:pt x="29" y="7"/>
                        </a:cubicBezTo>
                        <a:cubicBezTo>
                          <a:pt x="26" y="7"/>
                          <a:pt x="26" y="7"/>
                          <a:pt x="26" y="10"/>
                        </a:cubicBezTo>
                        <a:cubicBezTo>
                          <a:pt x="26" y="10"/>
                          <a:pt x="26" y="13"/>
                          <a:pt x="27" y="13"/>
                        </a:cubicBezTo>
                        <a:cubicBezTo>
                          <a:pt x="27" y="14"/>
                          <a:pt x="31" y="13"/>
                          <a:pt x="32" y="13"/>
                        </a:cubicBezTo>
                        <a:cubicBezTo>
                          <a:pt x="33" y="12"/>
                          <a:pt x="34" y="12"/>
                          <a:pt x="36" y="13"/>
                        </a:cubicBezTo>
                        <a:cubicBezTo>
                          <a:pt x="38" y="13"/>
                          <a:pt x="40" y="13"/>
                          <a:pt x="41" y="11"/>
                        </a:cubicBezTo>
                        <a:cubicBezTo>
                          <a:pt x="41" y="11"/>
                          <a:pt x="41" y="11"/>
                          <a:pt x="41" y="11"/>
                        </a:cubicBezTo>
                        <a:close/>
                        <a:moveTo>
                          <a:pt x="45" y="12"/>
                        </a:moveTo>
                        <a:cubicBezTo>
                          <a:pt x="45" y="11"/>
                          <a:pt x="45" y="10"/>
                          <a:pt x="44" y="8"/>
                        </a:cubicBezTo>
                        <a:cubicBezTo>
                          <a:pt x="44" y="8"/>
                          <a:pt x="44" y="3"/>
                          <a:pt x="44" y="4"/>
                        </a:cubicBezTo>
                        <a:cubicBezTo>
                          <a:pt x="43" y="4"/>
                          <a:pt x="42" y="3"/>
                          <a:pt x="42" y="3"/>
                        </a:cubicBezTo>
                        <a:cubicBezTo>
                          <a:pt x="37" y="2"/>
                          <a:pt x="32" y="2"/>
                          <a:pt x="27" y="3"/>
                        </a:cubicBezTo>
                        <a:cubicBezTo>
                          <a:pt x="26" y="3"/>
                          <a:pt x="23" y="3"/>
                          <a:pt x="23" y="4"/>
                        </a:cubicBezTo>
                        <a:cubicBezTo>
                          <a:pt x="22" y="5"/>
                          <a:pt x="22" y="8"/>
                          <a:pt x="22" y="9"/>
                        </a:cubicBezTo>
                        <a:cubicBezTo>
                          <a:pt x="22" y="11"/>
                          <a:pt x="21" y="16"/>
                          <a:pt x="23" y="17"/>
                        </a:cubicBezTo>
                        <a:cubicBezTo>
                          <a:pt x="24" y="18"/>
                          <a:pt x="28" y="17"/>
                          <a:pt x="30" y="17"/>
                        </a:cubicBezTo>
                        <a:cubicBezTo>
                          <a:pt x="33" y="17"/>
                          <a:pt x="36" y="17"/>
                          <a:pt x="38" y="18"/>
                        </a:cubicBezTo>
                        <a:cubicBezTo>
                          <a:pt x="40" y="18"/>
                          <a:pt x="41" y="18"/>
                          <a:pt x="42" y="17"/>
                        </a:cubicBezTo>
                        <a:cubicBezTo>
                          <a:pt x="44" y="16"/>
                          <a:pt x="45" y="15"/>
                          <a:pt x="45" y="12"/>
                        </a:cubicBezTo>
                        <a:close/>
                      </a:path>
                    </a:pathLst>
                  </a:custGeom>
                  <a:solidFill>
                    <a:srgbClr val="465C6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6E1CA0-7706-48A0-9FE3-FB86D1EBA1C2}"/>
                  </a:ext>
                </a:extLst>
              </p:cNvPr>
              <p:cNvSpPr txBox="1"/>
              <p:nvPr/>
            </p:nvSpPr>
            <p:spPr>
              <a:xfrm>
                <a:off x="2084953" y="4332513"/>
                <a:ext cx="299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dirty="0"/>
                  <a:t>Business-related departments</a:t>
                </a:r>
              </a:p>
            </p:txBody>
          </p:sp>
        </p:grp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7249B5C-5B6E-40E0-89F9-B4949B14C0E7}"/>
                </a:ext>
              </a:extLst>
            </p:cNvPr>
            <p:cNvCxnSpPr/>
            <p:nvPr/>
          </p:nvCxnSpPr>
          <p:spPr>
            <a:xfrm flipH="1" flipV="1">
              <a:off x="3475927" y="2339446"/>
              <a:ext cx="854844" cy="705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89AD9D5-B0DF-4854-B254-B95DC72CB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919" y="3711874"/>
              <a:ext cx="1134665" cy="273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73A113A-4B14-47CF-A3B0-910D172202B0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71" y="4205361"/>
              <a:ext cx="113108" cy="57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FFDAC4E-5C73-43AF-8DE9-AB6A6DE28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806" y="2835180"/>
              <a:ext cx="544088" cy="35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9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307-1343-47F5-9A77-B775C2DB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MeDEP Federated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1274AE4-6822-46AF-9EB8-591E225A607B}"/>
              </a:ext>
            </a:extLst>
          </p:cNvPr>
          <p:cNvGrpSpPr/>
          <p:nvPr/>
        </p:nvGrpSpPr>
        <p:grpSpPr>
          <a:xfrm>
            <a:off x="1293585" y="1628343"/>
            <a:ext cx="5821907" cy="4899645"/>
            <a:chOff x="1293585" y="1628343"/>
            <a:chExt cx="5821907" cy="4899645"/>
          </a:xfrm>
        </p:grpSpPr>
        <p:pic>
          <p:nvPicPr>
            <p:cNvPr id="4" name="Content Placeholder 8">
              <a:extLst>
                <a:ext uri="{FF2B5EF4-FFF2-40B4-BE49-F238E27FC236}">
                  <a16:creationId xmlns:a16="http://schemas.microsoft.com/office/drawing/2014/main" id="{246EB58D-6FB7-486F-9B4F-481FD631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599" y="3385777"/>
              <a:ext cx="1070150" cy="1021742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/>
          </p:spPr>
        </p:pic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7249B5C-5B6E-40E0-89F9-B4949B14C0E7}"/>
                </a:ext>
              </a:extLst>
            </p:cNvPr>
            <p:cNvCxnSpPr/>
            <p:nvPr/>
          </p:nvCxnSpPr>
          <p:spPr>
            <a:xfrm flipH="1" flipV="1">
              <a:off x="2555286" y="2713153"/>
              <a:ext cx="854844" cy="705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89AD9D5-B0DF-4854-B254-B95DC72CB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2532" y="4085581"/>
              <a:ext cx="456412" cy="321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73A113A-4B14-47CF-A3B0-910D172202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9749" y="4502430"/>
              <a:ext cx="341706" cy="578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FFDAC4E-5C73-43AF-8DE9-AB6A6DE28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393" y="2807341"/>
              <a:ext cx="895270" cy="578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A5CC045-E1C6-4A65-B05F-23BC5BB235EF}"/>
                </a:ext>
              </a:extLst>
            </p:cNvPr>
            <p:cNvGrpSpPr/>
            <p:nvPr/>
          </p:nvGrpSpPr>
          <p:grpSpPr>
            <a:xfrm>
              <a:off x="1309950" y="1628343"/>
              <a:ext cx="2311932" cy="1437761"/>
              <a:chOff x="922022" y="1358737"/>
              <a:chExt cx="2311932" cy="1437761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D2F1F682-25FC-4AD9-B862-C9FC58F776A9}"/>
                  </a:ext>
                </a:extLst>
              </p:cNvPr>
              <p:cNvGrpSpPr/>
              <p:nvPr/>
            </p:nvGrpSpPr>
            <p:grpSpPr>
              <a:xfrm>
                <a:off x="922022" y="1720756"/>
                <a:ext cx="1125867" cy="1075742"/>
                <a:chOff x="922022" y="1720756"/>
                <a:chExt cx="1125867" cy="1075742"/>
              </a:xfrm>
            </p:grpSpPr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B1C866EA-A04B-4232-BA8F-FB7C972625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3045" y="1720756"/>
                  <a:ext cx="854844" cy="854844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8">
                  <a:extLst>
                    <a:ext uri="{FF2B5EF4-FFF2-40B4-BE49-F238E27FC236}">
                      <a16:creationId xmlns:a16="http://schemas.microsoft.com/office/drawing/2014/main" id="{1962A6E6-931A-42BC-946C-D3B2F0FE5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022" y="2278972"/>
                  <a:ext cx="542045" cy="517526"/>
                </a:xfrm>
                <a:prstGeom prst="ellipse">
                  <a:avLst/>
                </a:prstGeom>
                <a:ln w="63500" cap="rnd">
                  <a:solidFill>
                    <a:schemeClr val="bg1"/>
                  </a:solidFill>
                </a:ln>
                <a:effectLst/>
              </p:spPr>
            </p:pic>
          </p:grp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5BAEDD4-7C15-4237-AA75-BCD01AA97786}"/>
                  </a:ext>
                </a:extLst>
              </p:cNvPr>
              <p:cNvSpPr txBox="1"/>
              <p:nvPr/>
            </p:nvSpPr>
            <p:spPr>
              <a:xfrm>
                <a:off x="1059063" y="1358737"/>
                <a:ext cx="2174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dirty="0"/>
                  <a:t>Hospital 1 (Germany)</a:t>
                </a: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D697E85-3146-47CA-8AC4-9B511C49FA51}"/>
                </a:ext>
              </a:extLst>
            </p:cNvPr>
            <p:cNvGrpSpPr/>
            <p:nvPr/>
          </p:nvGrpSpPr>
          <p:grpSpPr>
            <a:xfrm>
              <a:off x="1293585" y="4481446"/>
              <a:ext cx="2236014" cy="1437761"/>
              <a:chOff x="1159657" y="2007057"/>
              <a:chExt cx="2236014" cy="1437761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C57D94-A3E6-4828-9946-F098F166971D}"/>
                  </a:ext>
                </a:extLst>
              </p:cNvPr>
              <p:cNvGrpSpPr/>
              <p:nvPr/>
            </p:nvGrpSpPr>
            <p:grpSpPr>
              <a:xfrm>
                <a:off x="1159657" y="2369076"/>
                <a:ext cx="1125867" cy="1075742"/>
                <a:chOff x="1159657" y="2369076"/>
                <a:chExt cx="1125867" cy="1075742"/>
              </a:xfrm>
            </p:grpSpPr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D1800D86-720F-41CA-856C-3C5F26A82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0680" y="2369076"/>
                  <a:ext cx="854844" cy="854844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8">
                  <a:extLst>
                    <a:ext uri="{FF2B5EF4-FFF2-40B4-BE49-F238E27FC236}">
                      <a16:creationId xmlns:a16="http://schemas.microsoft.com/office/drawing/2014/main" id="{A2B3E315-9EF6-4ACA-9EF2-F137529F9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657" y="2927292"/>
                  <a:ext cx="542045" cy="517526"/>
                </a:xfrm>
                <a:prstGeom prst="ellipse">
                  <a:avLst/>
                </a:prstGeom>
                <a:ln w="63500" cap="rnd">
                  <a:solidFill>
                    <a:schemeClr val="bg1"/>
                  </a:solidFill>
                </a:ln>
                <a:effectLst/>
              </p:spPr>
            </p:pic>
          </p:grp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8F7CF57-2D1A-4177-865B-EB5842A0AFE4}"/>
                  </a:ext>
                </a:extLst>
              </p:cNvPr>
              <p:cNvSpPr txBox="1"/>
              <p:nvPr/>
            </p:nvSpPr>
            <p:spPr>
              <a:xfrm>
                <a:off x="1296698" y="2007057"/>
                <a:ext cx="2098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dirty="0"/>
                  <a:t>Hospital 2 (Slovenia)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4CAD6A7-A333-4DC5-9371-0EAD8EE54A3D}"/>
                </a:ext>
              </a:extLst>
            </p:cNvPr>
            <p:cNvGrpSpPr/>
            <p:nvPr/>
          </p:nvGrpSpPr>
          <p:grpSpPr>
            <a:xfrm>
              <a:off x="4834803" y="1628343"/>
              <a:ext cx="2280689" cy="1448128"/>
              <a:chOff x="4475416" y="1285673"/>
              <a:chExt cx="2280689" cy="1448128"/>
            </a:xfrm>
          </p:grpSpPr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B905AD13-95E5-4642-9E41-FDA7F4D8D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3419" y="1585468"/>
                <a:ext cx="1148333" cy="1148333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D3DF24A-888E-40C6-A150-E5EB0865D44B}"/>
                  </a:ext>
                </a:extLst>
              </p:cNvPr>
              <p:cNvSpPr txBox="1"/>
              <p:nvPr/>
            </p:nvSpPr>
            <p:spPr>
              <a:xfrm>
                <a:off x="4475416" y="1285673"/>
                <a:ext cx="228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dirty="0"/>
                  <a:t>Governmental entities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F1F47FC-7DC4-44E3-803D-958458A81B86}"/>
                </a:ext>
              </a:extLst>
            </p:cNvPr>
            <p:cNvGrpSpPr/>
            <p:nvPr/>
          </p:nvGrpSpPr>
          <p:grpSpPr>
            <a:xfrm>
              <a:off x="4599749" y="5070592"/>
              <a:ext cx="1716304" cy="1457396"/>
              <a:chOff x="23951" y="1773064"/>
              <a:chExt cx="1716304" cy="1457396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4583BB2-B28B-46AE-A444-1DA8E8D06408}"/>
                  </a:ext>
                </a:extLst>
              </p:cNvPr>
              <p:cNvGrpSpPr/>
              <p:nvPr/>
            </p:nvGrpSpPr>
            <p:grpSpPr>
              <a:xfrm>
                <a:off x="228771" y="2154718"/>
                <a:ext cx="1125867" cy="1075742"/>
                <a:chOff x="228771" y="2154718"/>
                <a:chExt cx="1125867" cy="1075742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F1BA45D7-D85E-4492-8918-1378613C5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94" y="2154718"/>
                  <a:ext cx="854844" cy="854844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8">
                  <a:extLst>
                    <a:ext uri="{FF2B5EF4-FFF2-40B4-BE49-F238E27FC236}">
                      <a16:creationId xmlns:a16="http://schemas.microsoft.com/office/drawing/2014/main" id="{08D42F9F-B92C-4D4E-988F-E29C489D4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771" y="2712934"/>
                  <a:ext cx="542045" cy="517526"/>
                </a:xfrm>
                <a:prstGeom prst="ellipse">
                  <a:avLst/>
                </a:prstGeom>
                <a:ln w="63500" cap="rnd">
                  <a:solidFill>
                    <a:schemeClr val="bg1"/>
                  </a:solidFill>
                </a:ln>
                <a:effectLst/>
              </p:spPr>
            </p:pic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D7D0172-A5A8-41E1-8663-E413BE4A8465}"/>
                  </a:ext>
                </a:extLst>
              </p:cNvPr>
              <p:cNvSpPr txBox="1"/>
              <p:nvPr/>
            </p:nvSpPr>
            <p:spPr>
              <a:xfrm>
                <a:off x="23951" y="1773064"/>
                <a:ext cx="171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dirty="0"/>
                  <a:t>Hospital 3 (Italy)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6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MeDEP Local</vt:lpstr>
      <vt:lpstr>MeDEP Federated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Breskvar</dc:creator>
  <cp:lastModifiedBy>Martin Breskvar</cp:lastModifiedBy>
  <cp:revision>19</cp:revision>
  <dcterms:created xsi:type="dcterms:W3CDTF">2020-04-27T03:43:30Z</dcterms:created>
  <dcterms:modified xsi:type="dcterms:W3CDTF">2020-04-27T07:14:35Z</dcterms:modified>
</cp:coreProperties>
</file>