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59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0" autoAdjust="0"/>
    <p:restoredTop sz="96370"/>
  </p:normalViewPr>
  <p:slideViewPr>
    <p:cSldViewPr snapToGrid="0">
      <p:cViewPr>
        <p:scale>
          <a:sx n="64" d="100"/>
          <a:sy n="64" d="100"/>
        </p:scale>
        <p:origin x="-22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4C948-A999-9141-9C11-62C9882EEE6B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9068F-E033-EA48-A7BD-FCBF95EEC90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738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DE73B-F15B-E44F-AA7F-E42DD8B6D44F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221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9068F-E033-EA48-A7BD-FCBF95EEC902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321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9068F-E033-EA48-A7BD-FCBF95EEC902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0137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848C-4B8D-DFEB-C745-8C237575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70503-DE04-410B-E106-CE2A4B0B7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E707-6BD4-C9E5-B67B-D4500F1A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F872-A0E2-4C9B-D7E0-2BEA5422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BD35-4A6C-EC47-D272-CE14C61D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849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94C5-2D9C-642D-B986-D356530A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2EE51-B702-B53B-BF30-2F2CC7BA1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4793-3B0F-E5FB-9EFF-602FDC56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C17B-9A97-8E7E-49DB-60ED73EB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8DE6-27E6-D4C8-CF99-6650F8E0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3695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9101-45A3-C6BA-7C5C-FABF225A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72EC7-3CF3-7554-5902-57147F5C1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1BBA-7DCF-2BEB-6E17-00A3E273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A6AB-45E5-78B6-3C70-C4EDF41D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A16A-C7EA-BA3A-4154-3C8E40D9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0779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9F3-28A2-F1C9-55A5-60C2CD3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C0B8-D405-7798-F96D-B46E914C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6D4A-9EA1-703F-5822-F67DC9FB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6837-8395-4698-18E2-8E36830C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A287-E480-C9AE-4A03-DAC676C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951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843F-DEE7-3030-6858-B1C04772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2893-F447-9DE6-E8F4-A7A0B36C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EB92-8808-6D63-C36A-B7F497A2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4F96-EE5B-54DC-D67C-3003FF9E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9D7D-904E-6AB2-8A01-B111D839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892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CF1-6579-9FA1-F215-E733F6E1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0371-41C3-114A-C36E-1CE4512B3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15A4C-E730-8C6F-C01C-99E4EEBB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66EF-B155-8A62-02C1-CE3C08C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7928E-2672-E907-C05A-EDF89AA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E9DD-F7B2-098B-B90B-1258B0CF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4991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6603-EBFE-5B1D-4D54-FBB26458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C1B0-B2C2-C114-E0EE-BF38D3AC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B4CA1-E9FC-8246-DF1D-A022EA98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B21D2-D834-333E-D1E5-3D467BFD2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0F6C0-080C-94CF-D936-5413E2375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8EF0C-9901-229E-9223-0D590818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82B08-98E8-59A1-0AC3-19C0DE6B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365CA-255C-2C65-AA61-87C67261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13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38DA-9E63-F871-85D5-621F5477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3D086-69DC-E305-AE94-164498B1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474C3-A172-E6D8-6F85-0E7B1C70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519DA-A09E-62B9-6785-7A284B47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9823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75DEF-091D-06BA-B714-ABE727E0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B594F-0634-3BB1-A86D-E26F033C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EBA90-C4CC-5860-23DF-27224E4B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2216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F8C-8A48-4FFF-1ED5-06EC9862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F4F2-36B5-1ADE-32A4-BC58F289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9D35C-BFF7-C609-92C0-79A262F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DE689-6C3F-E748-C98F-53DBCD21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7B369-1A22-1420-A8ED-707C7459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AAB87-D332-1E91-6CD9-0D5ABA05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3757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A01-A77E-9E68-BE28-E9F0B88E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08B40-D5AB-FA4B-1CC4-2F15E65C9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B6D9-5224-C224-64DB-86563540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26126-009A-7277-BB20-12D62FF0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9E998-42BD-CC3B-C432-04AA14C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872EF-EFD9-15FB-2DBD-8C309401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704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EBBD9-728C-B3CF-831A-32B37BF5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239E-4905-A028-0CEE-EB50B558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8007-56B0-280F-F47F-5EB06F23D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2B08-13DC-2747-A3ED-356237123AE5}" type="datetimeFigureOut">
              <a:rPr lang="en-FR" smtClean="0"/>
              <a:t>01/11/2024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5254-4662-A136-9131-A87B3566A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B152-7868-2E07-77DA-DDB41AD91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1BF5-935B-C345-BFCE-2130287B70A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499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0" Type="http://schemas.openxmlformats.org/officeDocument/2006/relationships/image" Target="../media/image22.jpeg"/><Relationship Id="rId4" Type="http://schemas.openxmlformats.org/officeDocument/2006/relationships/image" Target="../media/image4.jpe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7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ater drops on a window&#10;&#10;Description automatically generated">
            <a:extLst>
              <a:ext uri="{FF2B5EF4-FFF2-40B4-BE49-F238E27FC236}">
                <a16:creationId xmlns:a16="http://schemas.microsoft.com/office/drawing/2014/main" id="{C7AD523F-85DA-9CF3-F77C-613C8ADE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85000"/>
                <a:lumOff val="15000"/>
              </a:schemeClr>
            </a:fgClr>
            <a:bgClr>
              <a:schemeClr val="bg1"/>
            </a:bgClr>
          </a:pattFill>
          <a:effectLst>
            <a:glow rad="127000">
              <a:schemeClr val="accent1">
                <a:alpha val="0"/>
              </a:schemeClr>
            </a:glow>
            <a:outerShdw blurRad="50800" dist="50800" dir="5400000" sx="200000" sy="2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ECF36-A7FB-7CB4-FFB4-CD144C57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277599" y="1962357"/>
            <a:ext cx="45719" cy="133561"/>
          </a:xfrm>
        </p:spPr>
        <p:txBody>
          <a:bodyPr>
            <a:normAutofit fontScale="90000"/>
          </a:bodyPr>
          <a:lstStyle/>
          <a:p>
            <a:r>
              <a:rPr lang="en-F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5CBB-A4DF-EFA6-3F67-BDE1B537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3316" y="6154222"/>
            <a:ext cx="189389" cy="1335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FR" dirty="0"/>
              <a:t>  </a:t>
            </a:r>
          </a:p>
        </p:txBody>
      </p:sp>
      <p:pic>
        <p:nvPicPr>
          <p:cNvPr id="4" name="Picture 3" descr="A close-up of a green leaf&#10;&#10;Description automatically generated">
            <a:extLst>
              <a:ext uri="{FF2B5EF4-FFF2-40B4-BE49-F238E27FC236}">
                <a16:creationId xmlns:a16="http://schemas.microsoft.com/office/drawing/2014/main" id="{FFF845BA-5B1E-1196-4C90-D1D2C948A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81" y="1715776"/>
            <a:ext cx="1846104" cy="1846104"/>
          </a:xfrm>
          <a:prstGeom prst="rect">
            <a:avLst/>
          </a:prstGeom>
          <a:effectLst>
            <a:outerShdw dist="50800" sx="1000" sy="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 descr="A close-up of a leaf&#10;&#10;Description automatically generated">
            <a:extLst>
              <a:ext uri="{FF2B5EF4-FFF2-40B4-BE49-F238E27FC236}">
                <a16:creationId xmlns:a16="http://schemas.microsoft.com/office/drawing/2014/main" id="{2929508F-94E4-BF9E-3AFE-9A0A5E01E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001" y="1715776"/>
            <a:ext cx="1846104" cy="1846104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 descr="A close-up of a leaf&#10;&#10;Description automatically generated">
            <a:extLst>
              <a:ext uri="{FF2B5EF4-FFF2-40B4-BE49-F238E27FC236}">
                <a16:creationId xmlns:a16="http://schemas.microsoft.com/office/drawing/2014/main" id="{74E1CD92-CA75-D91F-F54B-9E80F698D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25" y="1715776"/>
            <a:ext cx="1762971" cy="1846104"/>
          </a:xfrm>
          <a:prstGeom prst="rect">
            <a:avLst/>
          </a:prstGeom>
          <a:effectLst>
            <a:outerShdw blurRad="50800" dist="50800" dir="5400000" sx="1000" sy="1000" algn="ctr" rotWithShape="0">
              <a:schemeClr val="tx1">
                <a:alpha val="43000"/>
              </a:schemeClr>
            </a:outerShdw>
            <a:reflection stA="45000" endPos="0" dist="50800" dir="5400000" sy="-100000" algn="bl" rotWithShape="0"/>
          </a:effec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8FD665-046B-2E60-EC1D-4A49608B5091}"/>
              </a:ext>
            </a:extLst>
          </p:cNvPr>
          <p:cNvSpPr/>
          <p:nvPr/>
        </p:nvSpPr>
        <p:spPr>
          <a:xfrm>
            <a:off x="646979" y="3857943"/>
            <a:ext cx="2206376" cy="533427"/>
          </a:xfrm>
          <a:prstGeom prst="roundRect">
            <a:avLst/>
          </a:prstGeom>
          <a:solidFill>
            <a:schemeClr val="accent1">
              <a:alpha val="6470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b="1" dirty="0">
                <a:latin typeface="+mj-lt"/>
                <a:cs typeface="Aharoni" panose="02010803020104030203" pitchFamily="2" charset="-79"/>
              </a:rPr>
              <a:t>healthy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984444-8781-D7B3-E7BD-0227BF1AAA06}"/>
              </a:ext>
            </a:extLst>
          </p:cNvPr>
          <p:cNvSpPr/>
          <p:nvPr/>
        </p:nvSpPr>
        <p:spPr>
          <a:xfrm>
            <a:off x="4494045" y="3857942"/>
            <a:ext cx="2206376" cy="533427"/>
          </a:xfrm>
          <a:prstGeom prst="roundRect">
            <a:avLst/>
          </a:prstGeom>
          <a:solidFill>
            <a:schemeClr val="accent1">
              <a:alpha val="6548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+mj-lt"/>
                <a:cs typeface="Aharoni" panose="02010803020104030203" pitchFamily="2" charset="-79"/>
              </a:rPr>
              <a:t>E</a:t>
            </a:r>
            <a:r>
              <a:rPr lang="en-FR" b="1" dirty="0">
                <a:latin typeface="+mj-lt"/>
                <a:cs typeface="Aharoni" panose="02010803020104030203" pitchFamily="2" charset="-79"/>
              </a:rPr>
              <a:t>arly blight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583CEA0-0872-D35F-A9D8-3648A2C09E73}"/>
              </a:ext>
            </a:extLst>
          </p:cNvPr>
          <p:cNvSpPr/>
          <p:nvPr/>
        </p:nvSpPr>
        <p:spPr>
          <a:xfrm>
            <a:off x="8242865" y="3857942"/>
            <a:ext cx="2206376" cy="533427"/>
          </a:xfrm>
          <a:prstGeom prst="roundRect">
            <a:avLst/>
          </a:prstGeom>
          <a:solidFill>
            <a:schemeClr val="accent1">
              <a:alpha val="652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+mj-lt"/>
                <a:cs typeface="Aharoni" panose="02010803020104030203" pitchFamily="2" charset="-79"/>
              </a:rPr>
              <a:t>L</a:t>
            </a:r>
            <a:r>
              <a:rPr lang="en-FR" b="1" dirty="0">
                <a:latin typeface="+mj-lt"/>
                <a:cs typeface="Aharoni" panose="02010803020104030203" pitchFamily="2" charset="-79"/>
              </a:rPr>
              <a:t>ate blight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7E3B2-06C2-9D5D-7774-46E126FD4555}"/>
              </a:ext>
            </a:extLst>
          </p:cNvPr>
          <p:cNvSpPr txBox="1"/>
          <p:nvPr/>
        </p:nvSpPr>
        <p:spPr>
          <a:xfrm>
            <a:off x="377454" y="4983497"/>
            <a:ext cx="114370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Potato plants are sensitive to various diseases, namely early blight caused by a fungus and late blight attributed to specific microorganisms. Detecting these diseases early and accurately is pivotal in implementing suitable treatments, thereby reducing waste and preventing economic losses for farmers.</a:t>
            </a:r>
            <a:r>
              <a:rPr lang="en-FR" sz="2000" dirty="0">
                <a:solidFill>
                  <a:schemeClr val="bg1"/>
                </a:solidFill>
                <a:effectLst/>
              </a:rPr>
              <a:t> </a:t>
            </a:r>
            <a:endParaRPr lang="en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2535-2226-2E76-6747-C13140F9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R" sz="2000" dirty="0"/>
              <a:t>  </a:t>
            </a:r>
          </a:p>
        </p:txBody>
      </p:sp>
      <p:pic>
        <p:nvPicPr>
          <p:cNvPr id="5" name="Picture 4" descr="A green leaf with black spots&#10;&#10;Description automatically generated">
            <a:extLst>
              <a:ext uri="{FF2B5EF4-FFF2-40B4-BE49-F238E27FC236}">
                <a16:creationId xmlns:a16="http://schemas.microsoft.com/office/drawing/2014/main" id="{DE9A0069-78B3-A0EA-8E9D-2A74A4EE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43346"/>
            <a:ext cx="718335" cy="713312"/>
          </a:xfrm>
          <a:prstGeom prst="rect">
            <a:avLst/>
          </a:prstGeom>
        </p:spPr>
      </p:pic>
      <p:pic>
        <p:nvPicPr>
          <p:cNvPr id="7" name="Picture 6" descr="A close up of a leaf&#10;&#10;Description automatically generated">
            <a:extLst>
              <a:ext uri="{FF2B5EF4-FFF2-40B4-BE49-F238E27FC236}">
                <a16:creationId xmlns:a16="http://schemas.microsoft.com/office/drawing/2014/main" id="{38211FC5-C356-A76B-A611-CF15A107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66911">
            <a:off x="274338" y="783303"/>
            <a:ext cx="718336" cy="713313"/>
          </a:xfrm>
          <a:prstGeom prst="rect">
            <a:avLst/>
          </a:prstGeom>
        </p:spPr>
      </p:pic>
      <p:pic>
        <p:nvPicPr>
          <p:cNvPr id="11" name="Picture 10" descr="A green leaf with brown spots&#10;&#10;Description automatically generated">
            <a:extLst>
              <a:ext uri="{FF2B5EF4-FFF2-40B4-BE49-F238E27FC236}">
                <a16:creationId xmlns:a16="http://schemas.microsoft.com/office/drawing/2014/main" id="{B2D373AA-59FC-1E3E-BF02-90E394859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6123" flipH="1">
            <a:off x="1360540" y="818793"/>
            <a:ext cx="718335" cy="713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F1A690-7791-725E-48CF-4287F96C1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65047">
            <a:off x="566011" y="1356856"/>
            <a:ext cx="599114" cy="614218"/>
          </a:xfrm>
          <a:prstGeom prst="rect">
            <a:avLst/>
          </a:prstGeom>
        </p:spPr>
      </p:pic>
      <p:pic>
        <p:nvPicPr>
          <p:cNvPr id="15" name="Picture 14" descr="A close up of a leaf&#10;&#10;Description automatically generated">
            <a:extLst>
              <a:ext uri="{FF2B5EF4-FFF2-40B4-BE49-F238E27FC236}">
                <a16:creationId xmlns:a16="http://schemas.microsoft.com/office/drawing/2014/main" id="{C1893472-3490-C659-087B-955FD518D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93055">
            <a:off x="1202198" y="1425415"/>
            <a:ext cx="620796" cy="63644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253E13-2F9C-0140-9123-48206FAD4FE6}"/>
              </a:ext>
            </a:extLst>
          </p:cNvPr>
          <p:cNvCxnSpPr/>
          <p:nvPr/>
        </p:nvCxnSpPr>
        <p:spPr>
          <a:xfrm>
            <a:off x="2155489" y="1196351"/>
            <a:ext cx="1200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0CA5BA96-034D-CFC8-176B-428AF45F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7" y="5106970"/>
            <a:ext cx="10515600" cy="1325563"/>
          </a:xfrm>
        </p:spPr>
        <p:txBody>
          <a:bodyPr/>
          <a:lstStyle/>
          <a:p>
            <a:r>
              <a:rPr lang="en-FR" dirty="0"/>
              <a:t>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D88DA8A-192F-0651-5D0C-653C35064CE0}"/>
              </a:ext>
            </a:extLst>
          </p:cNvPr>
          <p:cNvSpPr/>
          <p:nvPr/>
        </p:nvSpPr>
        <p:spPr>
          <a:xfrm>
            <a:off x="3416680" y="769697"/>
            <a:ext cx="1413938" cy="853309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/>
              <a:t>Data Cleaning &amp; Preprocessing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2AE9D8-45C6-40BD-7697-D1CDE2653430}"/>
              </a:ext>
            </a:extLst>
          </p:cNvPr>
          <p:cNvCxnSpPr>
            <a:cxnSpLocks/>
          </p:cNvCxnSpPr>
          <p:nvPr/>
        </p:nvCxnSpPr>
        <p:spPr>
          <a:xfrm>
            <a:off x="4893748" y="1196351"/>
            <a:ext cx="685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4C0E31-AED3-D88E-C70A-1769EE58A62E}"/>
              </a:ext>
            </a:extLst>
          </p:cNvPr>
          <p:cNvSpPr/>
          <p:nvPr/>
        </p:nvSpPr>
        <p:spPr>
          <a:xfrm>
            <a:off x="3416680" y="1743638"/>
            <a:ext cx="1402403" cy="2840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</a:t>
            </a:r>
            <a:r>
              <a:rPr lang="en-FR" sz="1600" dirty="0"/>
              <a:t>f dataset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120CD74-E266-A80A-C987-D1DEC34D1A41}"/>
              </a:ext>
            </a:extLst>
          </p:cNvPr>
          <p:cNvSpPr/>
          <p:nvPr/>
        </p:nvSpPr>
        <p:spPr>
          <a:xfrm>
            <a:off x="3428215" y="2122814"/>
            <a:ext cx="1402403" cy="2840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 augmentation</a:t>
            </a:r>
            <a:endParaRPr lang="en-FR" sz="12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3307FE-1138-45E1-C706-6EF9C1E4BAFD}"/>
              </a:ext>
            </a:extLst>
          </p:cNvPr>
          <p:cNvSpPr/>
          <p:nvPr/>
        </p:nvSpPr>
        <p:spPr>
          <a:xfrm>
            <a:off x="5624093" y="769696"/>
            <a:ext cx="1413938" cy="853309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/>
              <a:t>Model Building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F62AB07-99E7-6099-EB93-C869FB382C96}"/>
              </a:ext>
            </a:extLst>
          </p:cNvPr>
          <p:cNvSpPr/>
          <p:nvPr/>
        </p:nvSpPr>
        <p:spPr>
          <a:xfrm>
            <a:off x="5635628" y="1743213"/>
            <a:ext cx="1402403" cy="2840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CNN</a:t>
            </a:r>
            <a:endParaRPr lang="en-FR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98D73-D343-6003-6578-343BEA22827F}"/>
              </a:ext>
            </a:extLst>
          </p:cNvPr>
          <p:cNvCxnSpPr>
            <a:cxnSpLocks/>
          </p:cNvCxnSpPr>
          <p:nvPr/>
        </p:nvCxnSpPr>
        <p:spPr>
          <a:xfrm>
            <a:off x="7162229" y="1196350"/>
            <a:ext cx="685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8AE2DB-99D1-ABCB-BFA0-B6F11EA0B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396" y="887255"/>
            <a:ext cx="468143" cy="538806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13E0424-49DE-0D13-D44C-76974F026892}"/>
              </a:ext>
            </a:extLst>
          </p:cNvPr>
          <p:cNvSpPr/>
          <p:nvPr/>
        </p:nvSpPr>
        <p:spPr>
          <a:xfrm>
            <a:off x="9983350" y="2264807"/>
            <a:ext cx="1413938" cy="853309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8CE2AF-211A-02E5-FF80-FD8DC0CFE9C5}"/>
              </a:ext>
            </a:extLst>
          </p:cNvPr>
          <p:cNvCxnSpPr>
            <a:cxnSpLocks/>
          </p:cNvCxnSpPr>
          <p:nvPr/>
        </p:nvCxnSpPr>
        <p:spPr>
          <a:xfrm flipH="1" flipV="1">
            <a:off x="8699130" y="1450807"/>
            <a:ext cx="1085373" cy="576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294202C-DCB2-9C50-0370-3FBA40301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4503" y="2413658"/>
            <a:ext cx="1612785" cy="553096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0A1351-E28E-634D-FB43-D1FB6C93FC72}"/>
              </a:ext>
            </a:extLst>
          </p:cNvPr>
          <p:cNvSpPr/>
          <p:nvPr/>
        </p:nvSpPr>
        <p:spPr>
          <a:xfrm>
            <a:off x="9772393" y="3217225"/>
            <a:ext cx="1835851" cy="2840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http://localhost:8000</a:t>
            </a:r>
            <a:endParaRPr lang="en-FR" sz="14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50ACC30-1CAB-19A9-59A1-2897662B9AE7}"/>
              </a:ext>
            </a:extLst>
          </p:cNvPr>
          <p:cNvSpPr/>
          <p:nvPr/>
        </p:nvSpPr>
        <p:spPr>
          <a:xfrm>
            <a:off x="5668886" y="5227177"/>
            <a:ext cx="1835851" cy="2840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React JS</a:t>
            </a:r>
            <a:endParaRPr lang="en-FR" sz="1400" dirty="0"/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FE911F15-B3E3-8A30-3DCB-EBCD91333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788" y="3103748"/>
            <a:ext cx="4459300" cy="2396874"/>
          </a:xfrm>
          <a:prstGeom prst="rect">
            <a:avLst/>
          </a:prstGeom>
        </p:spPr>
      </p:pic>
      <p:pic>
        <p:nvPicPr>
          <p:cNvPr id="29" name="Picture 28" descr="A green leaf on a computer screen&#10;&#10;Description automatically generated">
            <a:extLst>
              <a:ext uri="{FF2B5EF4-FFF2-40B4-BE49-F238E27FC236}">
                <a16:creationId xmlns:a16="http://schemas.microsoft.com/office/drawing/2014/main" id="{73B369DD-8406-8BDD-9137-B0958398D3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086" y="3082406"/>
            <a:ext cx="4440102" cy="23865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36AAC6-7B36-0870-E68B-67188ADAA2AC}"/>
              </a:ext>
            </a:extLst>
          </p:cNvPr>
          <p:cNvCxnSpPr>
            <a:cxnSpLocks/>
          </p:cNvCxnSpPr>
          <p:nvPr/>
        </p:nvCxnSpPr>
        <p:spPr>
          <a:xfrm flipV="1">
            <a:off x="9222439" y="3727558"/>
            <a:ext cx="1162565" cy="996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6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88AF-73BA-E99D-3C7C-8D006440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080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F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FDDC-BE85-B746-E849-6CCB6374F19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799" y="6176962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FR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D053E-1661-3BAC-3FDD-CD45FBEC7D0E}"/>
              </a:ext>
            </a:extLst>
          </p:cNvPr>
          <p:cNvCxnSpPr>
            <a:cxnSpLocks/>
          </p:cNvCxnSpPr>
          <p:nvPr/>
        </p:nvCxnSpPr>
        <p:spPr>
          <a:xfrm>
            <a:off x="2241175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5000C-CFBB-3B92-0230-6BCC0F7EB121}"/>
              </a:ext>
            </a:extLst>
          </p:cNvPr>
          <p:cNvCxnSpPr>
            <a:cxnSpLocks/>
          </p:cNvCxnSpPr>
          <p:nvPr/>
        </p:nvCxnSpPr>
        <p:spPr>
          <a:xfrm>
            <a:off x="0" y="1636004"/>
            <a:ext cx="1219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576B85-0417-D8E9-5817-6D52F0543184}"/>
              </a:ext>
            </a:extLst>
          </p:cNvPr>
          <p:cNvCxnSpPr>
            <a:cxnSpLocks/>
          </p:cNvCxnSpPr>
          <p:nvPr/>
        </p:nvCxnSpPr>
        <p:spPr>
          <a:xfrm>
            <a:off x="0" y="3334871"/>
            <a:ext cx="1219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B9C323-E3DE-2748-6421-37F347340135}"/>
              </a:ext>
            </a:extLst>
          </p:cNvPr>
          <p:cNvCxnSpPr>
            <a:cxnSpLocks/>
          </p:cNvCxnSpPr>
          <p:nvPr/>
        </p:nvCxnSpPr>
        <p:spPr>
          <a:xfrm>
            <a:off x="0" y="5038165"/>
            <a:ext cx="1219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6859C2-9F78-2EA0-AFFE-EFBB54884E56}"/>
              </a:ext>
            </a:extLst>
          </p:cNvPr>
          <p:cNvSpPr txBox="1"/>
          <p:nvPr/>
        </p:nvSpPr>
        <p:spPr>
          <a:xfrm>
            <a:off x="206716" y="62924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r>
              <a:rPr lang="en-FR" dirty="0">
                <a:latin typeface="Aharoni" panose="02010803020104030203" pitchFamily="2" charset="-79"/>
                <a:cs typeface="Aharoni" panose="02010803020104030203" pitchFamily="2" charset="-79"/>
              </a:rPr>
              <a:t>odel Building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EE3B65-91C1-5012-A39F-EB59402D3DFE}"/>
              </a:ext>
            </a:extLst>
          </p:cNvPr>
          <p:cNvSpPr txBox="1"/>
          <p:nvPr/>
        </p:nvSpPr>
        <p:spPr>
          <a:xfrm>
            <a:off x="206716" y="232811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Backend Server</a:t>
            </a:r>
            <a:endParaRPr lang="en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0C13ED-7CE5-138C-1FB0-D69338F508CB}"/>
              </a:ext>
            </a:extLst>
          </p:cNvPr>
          <p:cNvSpPr txBox="1"/>
          <p:nvPr/>
        </p:nvSpPr>
        <p:spPr>
          <a:xfrm>
            <a:off x="206716" y="4026979"/>
            <a:ext cx="1989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r>
              <a:rPr lang="en-FR" sz="1500" dirty="0">
                <a:latin typeface="Aharoni" panose="02010803020104030203" pitchFamily="2" charset="-79"/>
                <a:cs typeface="Aharoni" panose="02010803020104030203" pitchFamily="2" charset="-79"/>
              </a:rPr>
              <a:t>odel Optimization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1A7D1-231F-C895-5D2A-8EB30C7E1418}"/>
              </a:ext>
            </a:extLst>
          </p:cNvPr>
          <p:cNvSpPr txBox="1"/>
          <p:nvPr/>
        </p:nvSpPr>
        <p:spPr>
          <a:xfrm>
            <a:off x="206716" y="5591772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Frontend 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       &amp; 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Deployment</a:t>
            </a:r>
            <a:endParaRPr lang="en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6" name="Picture 25" descr="A logo with orange and grey letters&#10;&#10;Description automatically generated">
            <a:extLst>
              <a:ext uri="{FF2B5EF4-FFF2-40B4-BE49-F238E27FC236}">
                <a16:creationId xmlns:a16="http://schemas.microsoft.com/office/drawing/2014/main" id="{D7E4C054-2D08-CC86-4A48-065D89EB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50" y="389069"/>
            <a:ext cx="1400686" cy="7003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1929B9-7AC1-F8C8-DDF1-E1E7C3C9D9E8}"/>
              </a:ext>
            </a:extLst>
          </p:cNvPr>
          <p:cNvSpPr txBox="1"/>
          <p:nvPr/>
        </p:nvSpPr>
        <p:spPr>
          <a:xfrm>
            <a:off x="4012590" y="552303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latin typeface="Aharoni" panose="02010803020104030203" pitchFamily="2" charset="-79"/>
                <a:cs typeface="Aharoni" panose="02010803020104030203" pitchFamily="2" charset="-79"/>
              </a:rPr>
              <a:t>CNN (Convolutional</a:t>
            </a:r>
          </a:p>
          <a:p>
            <a:r>
              <a:rPr lang="en-FR" sz="1400" dirty="0">
                <a:latin typeface="Aharoni" panose="02010803020104030203" pitchFamily="2" charset="-79"/>
                <a:cs typeface="Aharoni" panose="02010803020104030203" pitchFamily="2" charset="-79"/>
              </a:rPr>
              <a:t> Neural Network)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AF702A-5ECA-141C-4336-682BC4C03FB3}"/>
              </a:ext>
            </a:extLst>
          </p:cNvPr>
          <p:cNvSpPr txBox="1"/>
          <p:nvPr/>
        </p:nvSpPr>
        <p:spPr>
          <a:xfrm>
            <a:off x="6108542" y="660024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FR" sz="1400" dirty="0">
                <a:latin typeface="Aharoni" panose="02010803020104030203" pitchFamily="2" charset="-79"/>
                <a:cs typeface="Aharoni" panose="02010803020104030203" pitchFamily="2" charset="-79"/>
              </a:rPr>
              <a:t>ata augmentation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3D4527-DAD9-BB9A-6E9F-AEF13A399851}"/>
              </a:ext>
            </a:extLst>
          </p:cNvPr>
          <p:cNvSpPr txBox="1"/>
          <p:nvPr/>
        </p:nvSpPr>
        <p:spPr>
          <a:xfrm>
            <a:off x="8223731" y="6676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FR" sz="1400" dirty="0">
                <a:latin typeface="Aharoni" panose="02010803020104030203" pitchFamily="2" charset="-79"/>
                <a:cs typeface="Aharoni" panose="02010803020104030203" pitchFamily="2" charset="-79"/>
              </a:rPr>
              <a:t>f dataset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64736332-0C31-1294-FEA1-8AAFF327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72" y="2243853"/>
            <a:ext cx="1255118" cy="430436"/>
          </a:xfrm>
          <a:prstGeom prst="rect">
            <a:avLst/>
          </a:prstGeom>
        </p:spPr>
      </p:pic>
      <p:pic>
        <p:nvPicPr>
          <p:cNvPr id="37" name="Picture 36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E4EE31-E42C-96D1-7FCE-943F00B9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078" y="3689851"/>
            <a:ext cx="1423368" cy="7994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ABCFC9E-C8CF-C547-A778-8252A558F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857" y="5494933"/>
            <a:ext cx="727748" cy="7277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4A621DA-A7F6-4570-EE0C-32EA0FB0AC8F}"/>
              </a:ext>
            </a:extLst>
          </p:cNvPr>
          <p:cNvSpPr txBox="1"/>
          <p:nvPr/>
        </p:nvSpPr>
        <p:spPr>
          <a:xfrm>
            <a:off x="2528944" y="616115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latin typeface="Aharoni" panose="02010803020104030203" pitchFamily="2" charset="-79"/>
                <a:cs typeface="Aharoni" panose="02010803020104030203" pitchFamily="2" charset="-79"/>
              </a:rPr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24257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gnetic Disk 8">
            <a:extLst>
              <a:ext uri="{FF2B5EF4-FFF2-40B4-BE49-F238E27FC236}">
                <a16:creationId xmlns:a16="http://schemas.microsoft.com/office/drawing/2014/main" id="{EF3E4A35-7B00-6C23-E4E9-AA940293B57D}"/>
              </a:ext>
            </a:extLst>
          </p:cNvPr>
          <p:cNvSpPr/>
          <p:nvPr/>
        </p:nvSpPr>
        <p:spPr>
          <a:xfrm>
            <a:off x="536895" y="1122363"/>
            <a:ext cx="3967994" cy="5054446"/>
          </a:xfrm>
          <a:prstGeom prst="flowChartMagneticDisk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F7716-BACE-C360-14DA-8FDE1298D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50CB8C9-75FF-9976-0BA1-97C13D189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2014" y="1122363"/>
            <a:ext cx="315985" cy="2387600"/>
          </a:xfrm>
        </p:spPr>
        <p:txBody>
          <a:bodyPr/>
          <a:lstStyle/>
          <a:p>
            <a:r>
              <a:rPr lang="en-FR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AB2F9-0FF1-6209-2F2E-E0F31661D2DB}"/>
              </a:ext>
            </a:extLst>
          </p:cNvPr>
          <p:cNvSpPr/>
          <p:nvPr/>
        </p:nvSpPr>
        <p:spPr>
          <a:xfrm>
            <a:off x="1644242" y="1556055"/>
            <a:ext cx="1635853" cy="8061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H</a:t>
            </a:r>
            <a:r>
              <a:rPr lang="en-FR" dirty="0">
                <a:latin typeface="Aharoni" panose="02010803020104030203" pitchFamily="2" charset="-79"/>
                <a:cs typeface="Aharoni" panose="02010803020104030203" pitchFamily="2" charset="-79"/>
              </a:rPr>
              <a:t>ard disk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53A7C7-A7CC-CD41-2C00-B68F168A439C}"/>
              </a:ext>
            </a:extLst>
          </p:cNvPr>
          <p:cNvSpPr/>
          <p:nvPr/>
        </p:nvSpPr>
        <p:spPr>
          <a:xfrm>
            <a:off x="5989737" y="216015"/>
            <a:ext cx="6202263" cy="6591978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7D2A6B7-9942-BD68-EDB3-E4FEA3BF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79277"/>
              </p:ext>
            </p:extLst>
          </p:nvPr>
        </p:nvGraphicFramePr>
        <p:xfrm>
          <a:off x="6288946" y="704675"/>
          <a:ext cx="5740866" cy="16724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26269">
                  <a:extLst>
                    <a:ext uri="{9D8B030D-6E8A-4147-A177-3AD203B41FA5}">
                      <a16:colId xmlns:a16="http://schemas.microsoft.com/office/drawing/2014/main" val="827263876"/>
                    </a:ext>
                  </a:extLst>
                </a:gridCol>
                <a:gridCol w="1114597">
                  <a:extLst>
                    <a:ext uri="{9D8B030D-6E8A-4147-A177-3AD203B41FA5}">
                      <a16:colId xmlns:a16="http://schemas.microsoft.com/office/drawing/2014/main" val="1465699464"/>
                    </a:ext>
                  </a:extLst>
                </a:gridCol>
              </a:tblGrid>
              <a:tr h="374588">
                <a:tc>
                  <a:txBody>
                    <a:bodyPr/>
                    <a:lstStyle/>
                    <a:p>
                      <a:r>
                        <a:rPr lang="en-FR" sz="1200" dirty="0">
                          <a:solidFill>
                            <a:schemeClr val="bg1"/>
                          </a:solidFill>
                        </a:rPr>
                        <a:t>[[34,70,178,110…],[189,27,145,63…],[40,70,67,189…]]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FR" sz="1200" b="1" dirty="0"/>
                        <a:t> 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45219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FF0000"/>
                          </a:solidFill>
                        </a:rPr>
                        <a:t>[[56,44,213,111…],[57,48,11,17…],[12,210,123,244…]]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FR" sz="1200" b="1" dirty="0"/>
                        <a:t> 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63542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chemeClr val="bg1"/>
                          </a:solidFill>
                        </a:rPr>
                        <a:t>[[210,19,78,131…],[37,87,123,173…],[99,44,55,188…]]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E</a:t>
                      </a:r>
                      <a:r>
                        <a:rPr lang="en-FR" sz="1200" b="1" dirty="0"/>
                        <a:t>arly_blight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9813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200" b="1" dirty="0">
                          <a:solidFill>
                            <a:srgbClr val="FF0000"/>
                          </a:solidFill>
                        </a:rPr>
                        <a:t>[[80,78,214,124…],[73,42,22,19…],[86,236,173,844…]]</a:t>
                      </a:r>
                    </a:p>
                    <a:p>
                      <a:endParaRPr lang="en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err="1"/>
                        <a:t>late_blight</a:t>
                      </a:r>
                      <a:endParaRPr lang="en-F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50806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52F8AA6-7BB1-8970-C004-893DCA90D435}"/>
              </a:ext>
            </a:extLst>
          </p:cNvPr>
          <p:cNvSpPr/>
          <p:nvPr/>
        </p:nvSpPr>
        <p:spPr>
          <a:xfrm>
            <a:off x="6288946" y="298072"/>
            <a:ext cx="1202423" cy="338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</a:t>
            </a:r>
            <a:r>
              <a:rPr lang="en-FR" sz="1600" dirty="0"/>
              <a:t>f_dataset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6E3E43-ADC4-7D9E-7845-2403761AE39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33409" y="1740801"/>
            <a:ext cx="2110149" cy="2079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CC6E3B-CE6F-7069-5E53-1419495B3B16}"/>
              </a:ext>
            </a:extLst>
          </p:cNvPr>
          <p:cNvSpPr txBox="1"/>
          <p:nvPr/>
        </p:nvSpPr>
        <p:spPr>
          <a:xfrm>
            <a:off x="11552081" y="-936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RAM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174B42-D294-6F9F-B906-605A32A7DFE7}"/>
              </a:ext>
            </a:extLst>
          </p:cNvPr>
          <p:cNvCxnSpPr>
            <a:cxnSpLocks/>
          </p:cNvCxnSpPr>
          <p:nvPr/>
        </p:nvCxnSpPr>
        <p:spPr>
          <a:xfrm>
            <a:off x="9165522" y="2253006"/>
            <a:ext cx="0" cy="4624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8F255D3-AE56-9246-C2C8-038B689A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93292"/>
              </p:ext>
            </p:extLst>
          </p:nvPr>
        </p:nvGraphicFramePr>
        <p:xfrm>
          <a:off x="6273565" y="3174154"/>
          <a:ext cx="5740866" cy="130851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56145">
                  <a:extLst>
                    <a:ext uri="{9D8B030D-6E8A-4147-A177-3AD203B41FA5}">
                      <a16:colId xmlns:a16="http://schemas.microsoft.com/office/drawing/2014/main" val="3600801355"/>
                    </a:ext>
                  </a:extLst>
                </a:gridCol>
                <a:gridCol w="1084721">
                  <a:extLst>
                    <a:ext uri="{9D8B030D-6E8A-4147-A177-3AD203B41FA5}">
                      <a16:colId xmlns:a16="http://schemas.microsoft.com/office/drawing/2014/main" val="1138804071"/>
                    </a:ext>
                  </a:extLst>
                </a:gridCol>
              </a:tblGrid>
              <a:tr h="39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200" dirty="0">
                          <a:solidFill>
                            <a:schemeClr val="bg1"/>
                          </a:solidFill>
                        </a:rPr>
                        <a:t>[[34,70,178,110…],[189,27,145,63…],[40,70,67,189…]]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200" b="1" dirty="0"/>
                        <a:t>healthy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22584"/>
                  </a:ext>
                </a:extLst>
              </a:tr>
              <a:tr h="319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FR" sz="1200" b="1" dirty="0">
                          <a:solidFill>
                            <a:srgbClr val="FF0000"/>
                          </a:solidFill>
                        </a:rPr>
                        <a:t>[210,19,78,131…],[37,87,123,173…],[99,44,55,188…]]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FR" sz="1200" b="1" dirty="0">
                          <a:solidFill>
                            <a:schemeClr val="tx1"/>
                          </a:solidFill>
                        </a:rPr>
                        <a:t>arly healthy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84407"/>
                  </a:ext>
                </a:extLst>
              </a:tr>
              <a:tr h="472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200" b="1" dirty="0">
                          <a:solidFill>
                            <a:schemeClr val="bg1"/>
                          </a:solidFill>
                        </a:rPr>
                        <a:t>[[80,78,214,124…],[73,42,22,19…],[86,236,173,844…]]</a:t>
                      </a:r>
                    </a:p>
                    <a:p>
                      <a:endParaRPr lang="en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FR" sz="1200" b="1" dirty="0">
                          <a:solidFill>
                            <a:schemeClr val="tx1"/>
                          </a:solidFill>
                        </a:rPr>
                        <a:t>ate_blight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9098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DEC3D27D-8402-F098-A540-4B6E906470BC}"/>
              </a:ext>
            </a:extLst>
          </p:cNvPr>
          <p:cNvSpPr/>
          <p:nvPr/>
        </p:nvSpPr>
        <p:spPr>
          <a:xfrm>
            <a:off x="6086890" y="2715491"/>
            <a:ext cx="4553272" cy="406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</a:t>
            </a:r>
            <a:r>
              <a:rPr lang="en-FR" sz="1600" b="1" dirty="0"/>
              <a:t>f_datatest=tf_datatest.filtre(filter_func)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68B3D81-B3E1-704C-0187-42D4CDCA6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31079"/>
              </p:ext>
            </p:extLst>
          </p:nvPr>
        </p:nvGraphicFramePr>
        <p:xfrm>
          <a:off x="6273565" y="5162073"/>
          <a:ext cx="5740866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56145">
                  <a:extLst>
                    <a:ext uri="{9D8B030D-6E8A-4147-A177-3AD203B41FA5}">
                      <a16:colId xmlns:a16="http://schemas.microsoft.com/office/drawing/2014/main" val="3600801355"/>
                    </a:ext>
                  </a:extLst>
                </a:gridCol>
                <a:gridCol w="1084721">
                  <a:extLst>
                    <a:ext uri="{9D8B030D-6E8A-4147-A177-3AD203B41FA5}">
                      <a16:colId xmlns:a16="http://schemas.microsoft.com/office/drawing/2014/main" val="1138804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[[10.13,0.27,0.69,0.43],[0.74,0.1,0.56,0.24],[0.15,0.27,0.26,0.74]]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F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200" b="1" dirty="0"/>
                        <a:t>healthy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FR" sz="12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[[0.82,0.07,0.3,0.5], [0.14,0.34,0.48,0.67],[0.38,0.17,0.21,0.73]]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F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FR" sz="1200" b="1" dirty="0">
                          <a:solidFill>
                            <a:schemeClr val="tx1"/>
                          </a:solidFill>
                        </a:rPr>
                        <a:t>arly healthy</a:t>
                      </a:r>
                    </a:p>
                    <a:p>
                      <a:endParaRPr lang="en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8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[[11.85,0.17,0.6,0.8], [0.94,0.4,0.65,0.27],[0.78,0.97,0.41,0.34]]</a:t>
                      </a:r>
                      <a:endParaRPr lang="en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FR" sz="1200" b="1" dirty="0">
                          <a:solidFill>
                            <a:schemeClr val="tx1"/>
                          </a:solidFill>
                        </a:rPr>
                        <a:t>ate_blight</a:t>
                      </a:r>
                    </a:p>
                    <a:p>
                      <a:endParaRPr lang="en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9098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B4820362-AD52-1E4C-097C-A954DB933A50}"/>
              </a:ext>
            </a:extLst>
          </p:cNvPr>
          <p:cNvSpPr/>
          <p:nvPr/>
        </p:nvSpPr>
        <p:spPr>
          <a:xfrm>
            <a:off x="6434356" y="4776497"/>
            <a:ext cx="4344480" cy="327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b="1" dirty="0" err="1">
                <a:effectLst/>
                <a:latin typeface="Helvetica" pitchFamily="2" charset="0"/>
              </a:rPr>
              <a:t>tf_dataset</a:t>
            </a:r>
            <a:r>
              <a:rPr lang="en-GB" sz="1400" b="1" dirty="0">
                <a:effectLst/>
                <a:latin typeface="Helvetica" pitchFamily="2" charset="0"/>
              </a:rPr>
              <a:t> = </a:t>
            </a:r>
            <a:r>
              <a:rPr lang="en-GB" sz="1400" b="1" dirty="0" err="1">
                <a:effectLst/>
                <a:latin typeface="Helvetica" pitchFamily="2" charset="0"/>
              </a:rPr>
              <a:t>tf_dataset.map</a:t>
            </a:r>
            <a:r>
              <a:rPr lang="en-GB" sz="1400" b="1" dirty="0">
                <a:effectLst/>
                <a:latin typeface="Helvetica" pitchFamily="2" charset="0"/>
              </a:rPr>
              <a:t> (lambda x: ×/255)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11E225-0624-D597-82B7-A0A6C885407C}"/>
              </a:ext>
            </a:extLst>
          </p:cNvPr>
          <p:cNvSpPr/>
          <p:nvPr/>
        </p:nvSpPr>
        <p:spPr>
          <a:xfrm>
            <a:off x="4581742" y="1171385"/>
            <a:ext cx="1332493" cy="1307100"/>
          </a:xfrm>
          <a:prstGeom prst="rect">
            <a:avLst/>
          </a:prstGeom>
          <a:solidFill>
            <a:schemeClr val="accent3">
              <a:alpha val="29000"/>
            </a:schemeClr>
          </a:solidFill>
          <a:ln w="15875">
            <a:solidFill>
              <a:schemeClr val="accent3">
                <a:shade val="15000"/>
                <a:alpha val="98057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F9CF0F1-6CAE-36C7-031E-DF351220FC57}"/>
              </a:ext>
            </a:extLst>
          </p:cNvPr>
          <p:cNvSpPr/>
          <p:nvPr/>
        </p:nvSpPr>
        <p:spPr>
          <a:xfrm>
            <a:off x="4581742" y="619112"/>
            <a:ext cx="1332493" cy="581313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b="1" dirty="0">
                <a:solidFill>
                  <a:schemeClr val="tx1"/>
                </a:solidFill>
              </a:rPr>
              <a:t>1ooo image batch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83F15C-66E8-E963-5F7C-B18EB049729F}"/>
              </a:ext>
            </a:extLst>
          </p:cNvPr>
          <p:cNvSpPr/>
          <p:nvPr/>
        </p:nvSpPr>
        <p:spPr>
          <a:xfrm>
            <a:off x="1061546" y="5580392"/>
            <a:ext cx="2918691" cy="4813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10 million images</a:t>
            </a:r>
          </a:p>
        </p:txBody>
      </p:sp>
      <p:pic>
        <p:nvPicPr>
          <p:cNvPr id="4" name="Picture 3" descr="A close-up of a leaf&#10;&#10;Description automatically generated">
            <a:extLst>
              <a:ext uri="{FF2B5EF4-FFF2-40B4-BE49-F238E27FC236}">
                <a16:creationId xmlns:a16="http://schemas.microsoft.com/office/drawing/2014/main" id="{6FC7B958-848B-1FAE-3E04-BC21E53F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02" y="3501354"/>
            <a:ext cx="638307" cy="638307"/>
          </a:xfrm>
          <a:prstGeom prst="rect">
            <a:avLst/>
          </a:prstGeom>
        </p:spPr>
      </p:pic>
      <p:pic>
        <p:nvPicPr>
          <p:cNvPr id="6" name="Picture 5" descr="A close-up of a leaf&#10;&#10;Description automatically generated">
            <a:extLst>
              <a:ext uri="{FF2B5EF4-FFF2-40B4-BE49-F238E27FC236}">
                <a16:creationId xmlns:a16="http://schemas.microsoft.com/office/drawing/2014/main" id="{52F97600-0C56-A01A-6278-61F982CFF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931" y="3286810"/>
            <a:ext cx="659122" cy="659122"/>
          </a:xfrm>
          <a:prstGeom prst="rect">
            <a:avLst/>
          </a:prstGeom>
        </p:spPr>
      </p:pic>
      <p:pic>
        <p:nvPicPr>
          <p:cNvPr id="8" name="Picture 7" descr="A close-up of a leaf&#10;&#10;Description automatically generated">
            <a:extLst>
              <a:ext uri="{FF2B5EF4-FFF2-40B4-BE49-F238E27FC236}">
                <a16:creationId xmlns:a16="http://schemas.microsoft.com/office/drawing/2014/main" id="{16BBEE3E-89D1-BF23-2D17-8C30CBE79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506" y="2841511"/>
            <a:ext cx="548204" cy="548204"/>
          </a:xfrm>
          <a:prstGeom prst="rect">
            <a:avLst/>
          </a:prstGeom>
        </p:spPr>
      </p:pic>
      <p:pic>
        <p:nvPicPr>
          <p:cNvPr id="13" name="Picture 12" descr="A close-up of a leaf&#10;&#10;Description automatically generated">
            <a:extLst>
              <a:ext uri="{FF2B5EF4-FFF2-40B4-BE49-F238E27FC236}">
                <a16:creationId xmlns:a16="http://schemas.microsoft.com/office/drawing/2014/main" id="{841667B1-5930-A85C-0AB2-33A6046AF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301" y="4391225"/>
            <a:ext cx="638307" cy="638307"/>
          </a:xfrm>
          <a:prstGeom prst="rect">
            <a:avLst/>
          </a:prstGeom>
        </p:spPr>
      </p:pic>
      <p:pic>
        <p:nvPicPr>
          <p:cNvPr id="16" name="Picture 15" descr="A green leaf with black spots&#10;&#10;Description automatically generated">
            <a:extLst>
              <a:ext uri="{FF2B5EF4-FFF2-40B4-BE49-F238E27FC236}">
                <a16:creationId xmlns:a16="http://schemas.microsoft.com/office/drawing/2014/main" id="{158C2F12-08AD-722C-B81B-F64660A5C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152" y="4133826"/>
            <a:ext cx="638307" cy="638307"/>
          </a:xfrm>
          <a:prstGeom prst="rect">
            <a:avLst/>
          </a:prstGeom>
        </p:spPr>
      </p:pic>
      <p:pic>
        <p:nvPicPr>
          <p:cNvPr id="21" name="Picture 20" descr="A close-up of a leaf&#10;&#10;Description automatically generated">
            <a:extLst>
              <a:ext uri="{FF2B5EF4-FFF2-40B4-BE49-F238E27FC236}">
                <a16:creationId xmlns:a16="http://schemas.microsoft.com/office/drawing/2014/main" id="{3C89E84E-E9FD-33B7-E849-34A4433ED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687" y="4985173"/>
            <a:ext cx="586488" cy="586488"/>
          </a:xfrm>
          <a:prstGeom prst="rect">
            <a:avLst/>
          </a:prstGeom>
        </p:spPr>
      </p:pic>
      <p:pic>
        <p:nvPicPr>
          <p:cNvPr id="23" name="Picture 22" descr="A green and brown leaf&#10;&#10;Description automatically generated">
            <a:extLst>
              <a:ext uri="{FF2B5EF4-FFF2-40B4-BE49-F238E27FC236}">
                <a16:creationId xmlns:a16="http://schemas.microsoft.com/office/drawing/2014/main" id="{A7A7C538-0999-B46C-3EB1-C44A919E0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5354" y="3131496"/>
            <a:ext cx="522183" cy="522183"/>
          </a:xfrm>
          <a:prstGeom prst="rect">
            <a:avLst/>
          </a:prstGeom>
        </p:spPr>
      </p:pic>
      <p:pic>
        <p:nvPicPr>
          <p:cNvPr id="25" name="Picture 24" descr="A green leaf with brown spots&#10;&#10;Description automatically generated">
            <a:extLst>
              <a:ext uri="{FF2B5EF4-FFF2-40B4-BE49-F238E27FC236}">
                <a16:creationId xmlns:a16="http://schemas.microsoft.com/office/drawing/2014/main" id="{38A62ACA-9A35-3063-1650-CDFD440BE1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887" y="3705128"/>
            <a:ext cx="536637" cy="536637"/>
          </a:xfrm>
          <a:prstGeom prst="rect">
            <a:avLst/>
          </a:prstGeom>
        </p:spPr>
      </p:pic>
      <p:pic>
        <p:nvPicPr>
          <p:cNvPr id="28" name="Picture 27" descr="A close-up of a leaf&#10;&#10;Description automatically generated">
            <a:extLst>
              <a:ext uri="{FF2B5EF4-FFF2-40B4-BE49-F238E27FC236}">
                <a16:creationId xmlns:a16="http://schemas.microsoft.com/office/drawing/2014/main" id="{48ED9B0D-69AE-CB22-B4A7-77809FD03D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759" y="2722239"/>
            <a:ext cx="659122" cy="659122"/>
          </a:xfrm>
          <a:prstGeom prst="rect">
            <a:avLst/>
          </a:prstGeom>
        </p:spPr>
      </p:pic>
      <p:pic>
        <p:nvPicPr>
          <p:cNvPr id="31" name="Picture 30" descr="A close-up of a leaf&#10;&#10;Description automatically generated">
            <a:extLst>
              <a:ext uri="{FF2B5EF4-FFF2-40B4-BE49-F238E27FC236}">
                <a16:creationId xmlns:a16="http://schemas.microsoft.com/office/drawing/2014/main" id="{DBA3C5DE-7F70-D842-CF78-A709D6732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797" y="1301109"/>
            <a:ext cx="514307" cy="514307"/>
          </a:xfrm>
          <a:prstGeom prst="rect">
            <a:avLst/>
          </a:prstGeom>
        </p:spPr>
      </p:pic>
      <p:pic>
        <p:nvPicPr>
          <p:cNvPr id="33" name="Picture 32" descr="A green and brown leaf&#10;&#10;Description automatically generated">
            <a:extLst>
              <a:ext uri="{FF2B5EF4-FFF2-40B4-BE49-F238E27FC236}">
                <a16:creationId xmlns:a16="http://schemas.microsoft.com/office/drawing/2014/main" id="{13EEDF49-0E23-376F-EAB6-58B1F6B2B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7949" y="1398407"/>
            <a:ext cx="522183" cy="522183"/>
          </a:xfrm>
          <a:prstGeom prst="rect">
            <a:avLst/>
          </a:prstGeom>
        </p:spPr>
      </p:pic>
      <p:pic>
        <p:nvPicPr>
          <p:cNvPr id="34" name="Picture 33" descr="A close-up of a leaf&#10;&#10;Description automatically generated">
            <a:extLst>
              <a:ext uri="{FF2B5EF4-FFF2-40B4-BE49-F238E27FC236}">
                <a16:creationId xmlns:a16="http://schemas.microsoft.com/office/drawing/2014/main" id="{794BC57D-2230-02A1-A849-55576610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564" y="1940606"/>
            <a:ext cx="471919" cy="47191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48FA4-9D86-FBC1-2AAA-9278E4F459B3}"/>
              </a:ext>
            </a:extLst>
          </p:cNvPr>
          <p:cNvCxnSpPr>
            <a:cxnSpLocks/>
          </p:cNvCxnSpPr>
          <p:nvPr/>
        </p:nvCxnSpPr>
        <p:spPr>
          <a:xfrm>
            <a:off x="9165522" y="4313077"/>
            <a:ext cx="0" cy="459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5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86D-6166-357A-E41C-394E87413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667999" y="3249827"/>
            <a:ext cx="45719" cy="260136"/>
          </a:xfrm>
        </p:spPr>
        <p:txBody>
          <a:bodyPr>
            <a:normAutofit fontScale="90000"/>
          </a:bodyPr>
          <a:lstStyle/>
          <a:p>
            <a:r>
              <a:rPr lang="en-FR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6F75-9DAF-D857-2278-12ACC248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667999" y="5177480"/>
            <a:ext cx="45719" cy="80319"/>
          </a:xfrm>
        </p:spPr>
        <p:txBody>
          <a:bodyPr>
            <a:normAutofit fontScale="25000" lnSpcReduction="20000"/>
          </a:bodyPr>
          <a:lstStyle/>
          <a:p>
            <a:r>
              <a:rPr lang="en-FR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089CC-1996-3BC3-3C25-306D743554C5}"/>
              </a:ext>
            </a:extLst>
          </p:cNvPr>
          <p:cNvSpPr/>
          <p:nvPr/>
        </p:nvSpPr>
        <p:spPr>
          <a:xfrm>
            <a:off x="2298357" y="864973"/>
            <a:ext cx="7743567" cy="560173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B2AF6C-0BE0-1E6E-DAF6-DFA597BB75B6}"/>
              </a:ext>
            </a:extLst>
          </p:cNvPr>
          <p:cNvSpPr/>
          <p:nvPr/>
        </p:nvSpPr>
        <p:spPr>
          <a:xfrm>
            <a:off x="2298357" y="1425146"/>
            <a:ext cx="7743567" cy="551935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B1A03-CE4E-E670-FA76-CC8635882166}"/>
              </a:ext>
            </a:extLst>
          </p:cNvPr>
          <p:cNvSpPr txBox="1"/>
          <p:nvPr/>
        </p:nvSpPr>
        <p:spPr>
          <a:xfrm>
            <a:off x="1013254" y="960393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FR" dirty="0"/>
              <a:t>ead - CPU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87FF3-87F0-5DBB-7A96-E3CDBD1A9F3C}"/>
              </a:ext>
            </a:extLst>
          </p:cNvPr>
          <p:cNvSpPr txBox="1"/>
          <p:nvPr/>
        </p:nvSpPr>
        <p:spPr>
          <a:xfrm>
            <a:off x="1013253" y="1516447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  <a:r>
              <a:rPr lang="en-FR" dirty="0"/>
              <a:t> - GPU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0E825-688C-BFAF-7738-6D6CA21838A7}"/>
              </a:ext>
            </a:extLst>
          </p:cNvPr>
          <p:cNvSpPr/>
          <p:nvPr/>
        </p:nvSpPr>
        <p:spPr>
          <a:xfrm>
            <a:off x="2298356" y="864973"/>
            <a:ext cx="996779" cy="56017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</a:t>
            </a:r>
            <a:r>
              <a:rPr lang="en-GB" dirty="0"/>
              <a:t>a</a:t>
            </a:r>
            <a:r>
              <a:rPr lang="en-FR" dirty="0"/>
              <a:t>tch - 1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E30B9-454E-C67D-8764-90A818BAE866}"/>
              </a:ext>
            </a:extLst>
          </p:cNvPr>
          <p:cNvSpPr/>
          <p:nvPr/>
        </p:nvSpPr>
        <p:spPr>
          <a:xfrm>
            <a:off x="3314112" y="864973"/>
            <a:ext cx="996779" cy="56017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</a:t>
            </a:r>
            <a:r>
              <a:rPr lang="en-GB" dirty="0"/>
              <a:t>a</a:t>
            </a:r>
            <a:r>
              <a:rPr lang="en-FR" dirty="0"/>
              <a:t>tch - 2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BE8D-4E2A-010E-551C-EE2AEA64A2D7}"/>
              </a:ext>
            </a:extLst>
          </p:cNvPr>
          <p:cNvCxnSpPr/>
          <p:nvPr/>
        </p:nvCxnSpPr>
        <p:spPr>
          <a:xfrm>
            <a:off x="3302629" y="464752"/>
            <a:ext cx="0" cy="1729946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5E1D70-5822-4AC6-D85B-EDE81B03F77D}"/>
              </a:ext>
            </a:extLst>
          </p:cNvPr>
          <p:cNvSpPr/>
          <p:nvPr/>
        </p:nvSpPr>
        <p:spPr>
          <a:xfrm>
            <a:off x="4329868" y="860854"/>
            <a:ext cx="996779" cy="56017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</a:t>
            </a:r>
            <a:r>
              <a:rPr lang="en-GB" dirty="0"/>
              <a:t>a</a:t>
            </a:r>
            <a:r>
              <a:rPr lang="en-FR" dirty="0"/>
              <a:t>tch - </a:t>
            </a:r>
            <a:r>
              <a:rPr lang="en-US" dirty="0"/>
              <a:t>3</a:t>
            </a:r>
            <a:endParaRPr lang="en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D96BB2-182E-538D-E158-DA09B6DD1405}"/>
              </a:ext>
            </a:extLst>
          </p:cNvPr>
          <p:cNvCxnSpPr/>
          <p:nvPr/>
        </p:nvCxnSpPr>
        <p:spPr>
          <a:xfrm>
            <a:off x="4330252" y="464752"/>
            <a:ext cx="0" cy="1729946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CB85D3-A60E-E2D7-26C6-4E16407CDDC1}"/>
              </a:ext>
            </a:extLst>
          </p:cNvPr>
          <p:cNvCxnSpPr/>
          <p:nvPr/>
        </p:nvCxnSpPr>
        <p:spPr>
          <a:xfrm>
            <a:off x="5326647" y="464752"/>
            <a:ext cx="0" cy="1729946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F1E188-F3EE-A7A6-180D-B0B139A8DAB8}"/>
              </a:ext>
            </a:extLst>
          </p:cNvPr>
          <p:cNvSpPr/>
          <p:nvPr/>
        </p:nvSpPr>
        <p:spPr>
          <a:xfrm>
            <a:off x="3310125" y="1425146"/>
            <a:ext cx="689211" cy="55193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100" dirty="0"/>
              <a:t>B</a:t>
            </a:r>
            <a:r>
              <a:rPr lang="en-GB" sz="1100" dirty="0"/>
              <a:t>a</a:t>
            </a:r>
            <a:r>
              <a:rPr lang="en-FR" sz="1100" dirty="0"/>
              <a:t>tch - 1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34523B-345F-0F0D-B133-73CDD012C43B}"/>
              </a:ext>
            </a:extLst>
          </p:cNvPr>
          <p:cNvSpPr/>
          <p:nvPr/>
        </p:nvSpPr>
        <p:spPr>
          <a:xfrm>
            <a:off x="4339091" y="1421027"/>
            <a:ext cx="689211" cy="55193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100" dirty="0"/>
              <a:t>B</a:t>
            </a:r>
            <a:r>
              <a:rPr lang="en-GB" sz="1100" dirty="0"/>
              <a:t>a</a:t>
            </a:r>
            <a:r>
              <a:rPr lang="en-FR" sz="1100" dirty="0"/>
              <a:t>tch - </a:t>
            </a:r>
            <a:r>
              <a:rPr lang="en-US" sz="1100" dirty="0"/>
              <a:t>2</a:t>
            </a:r>
            <a:endParaRPr lang="en-FR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F04E4-846C-9C81-F9C1-3ED610C921CE}"/>
              </a:ext>
            </a:extLst>
          </p:cNvPr>
          <p:cNvSpPr/>
          <p:nvPr/>
        </p:nvSpPr>
        <p:spPr>
          <a:xfrm>
            <a:off x="5326647" y="1421027"/>
            <a:ext cx="689211" cy="55193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100" dirty="0"/>
              <a:t>B</a:t>
            </a:r>
            <a:r>
              <a:rPr lang="en-GB" sz="1100" dirty="0"/>
              <a:t>a</a:t>
            </a:r>
            <a:r>
              <a:rPr lang="en-FR" sz="1100" dirty="0"/>
              <a:t>tch - </a:t>
            </a:r>
            <a:r>
              <a:rPr lang="en-US" sz="1100" dirty="0"/>
              <a:t>3</a:t>
            </a:r>
            <a:endParaRPr lang="en-F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E85F9-BB3A-14EF-C1F0-6D16691E703C}"/>
              </a:ext>
            </a:extLst>
          </p:cNvPr>
          <p:cNvSpPr txBox="1"/>
          <p:nvPr/>
        </p:nvSpPr>
        <p:spPr>
          <a:xfrm>
            <a:off x="5442673" y="1283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FR" dirty="0"/>
              <a:t>ime(s)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0F4DE5-80FB-EEC8-96B5-2A864D7174B5}"/>
              </a:ext>
            </a:extLst>
          </p:cNvPr>
          <p:cNvCxnSpPr/>
          <p:nvPr/>
        </p:nvCxnSpPr>
        <p:spPr>
          <a:xfrm>
            <a:off x="6246798" y="497704"/>
            <a:ext cx="0" cy="1729946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E093B8-9E62-024B-5E20-BAB05E88EE8C}"/>
              </a:ext>
            </a:extLst>
          </p:cNvPr>
          <p:cNvSpPr txBox="1"/>
          <p:nvPr/>
        </p:nvSpPr>
        <p:spPr>
          <a:xfrm>
            <a:off x="3065497" y="2165007"/>
            <a:ext cx="68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3 sec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BE4F1-D0E3-1E30-FB87-BABFB363E845}"/>
              </a:ext>
            </a:extLst>
          </p:cNvPr>
          <p:cNvSpPr txBox="1"/>
          <p:nvPr/>
        </p:nvSpPr>
        <p:spPr>
          <a:xfrm>
            <a:off x="4067032" y="2165006"/>
            <a:ext cx="68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6 sec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0BDDF4-2988-1D7C-221C-3269148492D6}"/>
              </a:ext>
            </a:extLst>
          </p:cNvPr>
          <p:cNvSpPr txBox="1"/>
          <p:nvPr/>
        </p:nvSpPr>
        <p:spPr>
          <a:xfrm>
            <a:off x="5068567" y="2165005"/>
            <a:ext cx="68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9 sec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1D608-FD62-EF21-D6A2-AFC09330E5DA}"/>
              </a:ext>
            </a:extLst>
          </p:cNvPr>
          <p:cNvSpPr txBox="1"/>
          <p:nvPr/>
        </p:nvSpPr>
        <p:spPr>
          <a:xfrm>
            <a:off x="6070102" y="2165004"/>
            <a:ext cx="68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12 sec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7DED04-BC54-EAAD-E036-6A533DDDC3AF}"/>
              </a:ext>
            </a:extLst>
          </p:cNvPr>
          <p:cNvSpPr txBox="1"/>
          <p:nvPr/>
        </p:nvSpPr>
        <p:spPr>
          <a:xfrm>
            <a:off x="4351850" y="2465140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FR" b="1" dirty="0">
                <a:latin typeface="Aharoni" panose="02010803020104030203" pitchFamily="2" charset="-79"/>
                <a:cs typeface="Aharoni" panose="02010803020104030203" pitchFamily="2" charset="-79"/>
              </a:rPr>
              <a:t>f.data.Dataset.prefetch(1)</a:t>
            </a:r>
          </a:p>
        </p:txBody>
      </p:sp>
      <p:pic>
        <p:nvPicPr>
          <p:cNvPr id="30" name="Picture 29" descr="A close-up of a leaf&#10;&#10;Description automatically generated">
            <a:extLst>
              <a:ext uri="{FF2B5EF4-FFF2-40B4-BE49-F238E27FC236}">
                <a16:creationId xmlns:a16="http://schemas.microsoft.com/office/drawing/2014/main" id="{FF542628-9BDC-6CDF-F902-1FC24E3D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8" y="4029115"/>
            <a:ext cx="1776128" cy="17761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D7E74B-CDC4-34E6-5A09-CBF2ED94998F}"/>
              </a:ext>
            </a:extLst>
          </p:cNvPr>
          <p:cNvSpPr txBox="1"/>
          <p:nvPr/>
        </p:nvSpPr>
        <p:spPr>
          <a:xfrm>
            <a:off x="663864" y="5805243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</a:t>
            </a:r>
            <a:r>
              <a:rPr lang="en-FR" b="1" dirty="0"/>
              <a:t>riginal image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CCAB3C6-F0E1-1887-83BB-AC4E35900693}"/>
              </a:ext>
            </a:extLst>
          </p:cNvPr>
          <p:cNvSpPr/>
          <p:nvPr/>
        </p:nvSpPr>
        <p:spPr>
          <a:xfrm>
            <a:off x="2613418" y="4778679"/>
            <a:ext cx="689211" cy="276999"/>
          </a:xfrm>
          <a:prstGeom prst="rightArrow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34" name="Picture 33" descr="A close-up of a leaf&#10;&#10;Description automatically generated">
            <a:extLst>
              <a:ext uri="{FF2B5EF4-FFF2-40B4-BE49-F238E27FC236}">
                <a16:creationId xmlns:a16="http://schemas.microsoft.com/office/drawing/2014/main" id="{56936512-CC18-F291-7A99-6903BDE0B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140" y="3249826"/>
            <a:ext cx="1413445" cy="1413445"/>
          </a:xfrm>
          <a:prstGeom prst="rect">
            <a:avLst/>
          </a:prstGeom>
        </p:spPr>
      </p:pic>
      <p:pic>
        <p:nvPicPr>
          <p:cNvPr id="40" name="Picture 39" descr="A close-up of a leaf&#10;&#10;Description automatically generated">
            <a:extLst>
              <a:ext uri="{FF2B5EF4-FFF2-40B4-BE49-F238E27FC236}">
                <a16:creationId xmlns:a16="http://schemas.microsoft.com/office/drawing/2014/main" id="{3A2FE51D-037D-C62C-49DF-81AF3858E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500" y="3249825"/>
            <a:ext cx="1413445" cy="1413445"/>
          </a:xfrm>
          <a:prstGeom prst="rect">
            <a:avLst/>
          </a:prstGeom>
        </p:spPr>
      </p:pic>
      <p:pic>
        <p:nvPicPr>
          <p:cNvPr id="42" name="Picture 41" descr="A close-up of a leaf&#10;&#10;Description automatically generated">
            <a:extLst>
              <a:ext uri="{FF2B5EF4-FFF2-40B4-BE49-F238E27FC236}">
                <a16:creationId xmlns:a16="http://schemas.microsoft.com/office/drawing/2014/main" id="{50F75A55-41E4-3A2D-EFF7-13E605DE2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041" y="5144861"/>
            <a:ext cx="1413445" cy="141344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44" name="Picture 43" descr="A close up of a leaf&#10;&#10;Description automatically generated">
            <a:extLst>
              <a:ext uri="{FF2B5EF4-FFF2-40B4-BE49-F238E27FC236}">
                <a16:creationId xmlns:a16="http://schemas.microsoft.com/office/drawing/2014/main" id="{B479C1A0-FD00-3168-2BC4-1B3315625C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0140" y="5144860"/>
            <a:ext cx="1413445" cy="141344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C548C4E-2111-18B4-0FD1-7EFE779F03B6}"/>
              </a:ext>
            </a:extLst>
          </p:cNvPr>
          <p:cNvSpPr txBox="1"/>
          <p:nvPr/>
        </p:nvSpPr>
        <p:spPr>
          <a:xfrm>
            <a:off x="3786136" y="4663270"/>
            <a:ext cx="1416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H</a:t>
            </a:r>
            <a:r>
              <a:rPr lang="en-FR" sz="1600" b="1" dirty="0"/>
              <a:t>orizontal F</a:t>
            </a:r>
            <a:r>
              <a:rPr lang="en-GB" sz="1600" b="1" dirty="0"/>
              <a:t>lip</a:t>
            </a:r>
            <a:endParaRPr lang="en-FR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B7CF3-EFF4-1670-C80F-5461EFE21E36}"/>
              </a:ext>
            </a:extLst>
          </p:cNvPr>
          <p:cNvSpPr txBox="1"/>
          <p:nvPr/>
        </p:nvSpPr>
        <p:spPr>
          <a:xfrm>
            <a:off x="6414707" y="4663270"/>
            <a:ext cx="880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b="1" dirty="0"/>
              <a:t>contrast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D47EAA-504B-72F8-2B79-35C5C00860E6}"/>
              </a:ext>
            </a:extLst>
          </p:cNvPr>
          <p:cNvSpPr txBox="1"/>
          <p:nvPr/>
        </p:nvSpPr>
        <p:spPr>
          <a:xfrm>
            <a:off x="4034698" y="6516677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b="1" dirty="0"/>
              <a:t>Rotation</a:t>
            </a:r>
            <a:r>
              <a:rPr lang="en-FR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7D0562-307C-28B0-2D60-68D04EC6898A}"/>
              </a:ext>
            </a:extLst>
          </p:cNvPr>
          <p:cNvSpPr txBox="1"/>
          <p:nvPr/>
        </p:nvSpPr>
        <p:spPr>
          <a:xfrm>
            <a:off x="6534944" y="6488668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b="1" dirty="0"/>
              <a:t>Zoom</a:t>
            </a:r>
            <a:r>
              <a:rPr lang="en-FR" dirty="0"/>
              <a:t>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C47948-486B-470F-542E-F9EDFB44534B}"/>
              </a:ext>
            </a:extLst>
          </p:cNvPr>
          <p:cNvCxnSpPr>
            <a:cxnSpLocks/>
          </p:cNvCxnSpPr>
          <p:nvPr/>
        </p:nvCxnSpPr>
        <p:spPr>
          <a:xfrm>
            <a:off x="0" y="28344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9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0A0C5725-D590-2134-0E0D-11E3E853C638}"/>
              </a:ext>
            </a:extLst>
          </p:cNvPr>
          <p:cNvSpPr/>
          <p:nvPr/>
        </p:nvSpPr>
        <p:spPr>
          <a:xfrm>
            <a:off x="3251905" y="2300881"/>
            <a:ext cx="192387" cy="22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4C65F09-B213-65FF-8189-BD23E37EE11F}"/>
              </a:ext>
            </a:extLst>
          </p:cNvPr>
          <p:cNvSpPr/>
          <p:nvPr/>
        </p:nvSpPr>
        <p:spPr>
          <a:xfrm>
            <a:off x="3211124" y="2380944"/>
            <a:ext cx="192387" cy="22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2D82DAD-6231-1F18-D136-544A833B62F4}"/>
              </a:ext>
            </a:extLst>
          </p:cNvPr>
          <p:cNvSpPr/>
          <p:nvPr/>
        </p:nvSpPr>
        <p:spPr>
          <a:xfrm>
            <a:off x="3170343" y="2459287"/>
            <a:ext cx="192387" cy="22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7EF1D9C-7E11-5EA7-D803-C136D75B3ADC}"/>
              </a:ext>
            </a:extLst>
          </p:cNvPr>
          <p:cNvSpPr/>
          <p:nvPr/>
        </p:nvSpPr>
        <p:spPr>
          <a:xfrm>
            <a:off x="3131425" y="2528449"/>
            <a:ext cx="192387" cy="22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4C240-BBA8-615A-5B1D-1145D988A113}"/>
              </a:ext>
            </a:extLst>
          </p:cNvPr>
          <p:cNvSpPr/>
          <p:nvPr/>
        </p:nvSpPr>
        <p:spPr>
          <a:xfrm>
            <a:off x="3130171" y="3086552"/>
            <a:ext cx="563890" cy="56570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F1318-755E-15D6-F6CC-8E532B4BC49E}"/>
              </a:ext>
            </a:extLst>
          </p:cNvPr>
          <p:cNvSpPr/>
          <p:nvPr/>
        </p:nvSpPr>
        <p:spPr>
          <a:xfrm>
            <a:off x="3055882" y="3146147"/>
            <a:ext cx="563890" cy="56570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0EC80-E722-C50E-1D99-5266430DC211}"/>
              </a:ext>
            </a:extLst>
          </p:cNvPr>
          <p:cNvSpPr/>
          <p:nvPr/>
        </p:nvSpPr>
        <p:spPr>
          <a:xfrm>
            <a:off x="2929179" y="3233405"/>
            <a:ext cx="563890" cy="56570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A0852-3F15-3564-AFAD-472D83CA65C6}"/>
              </a:ext>
            </a:extLst>
          </p:cNvPr>
          <p:cNvSpPr/>
          <p:nvPr/>
        </p:nvSpPr>
        <p:spPr>
          <a:xfrm>
            <a:off x="2767272" y="3349812"/>
            <a:ext cx="563890" cy="56570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35A53-6329-2552-5132-5AD64573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150" y="1247372"/>
            <a:ext cx="279400" cy="397597"/>
          </a:xfrm>
        </p:spPr>
        <p:txBody>
          <a:bodyPr>
            <a:normAutofit fontScale="90000"/>
          </a:bodyPr>
          <a:lstStyle/>
          <a:p>
            <a:r>
              <a:rPr lang="en-F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6627-96ED-F3F3-8935-B81AC0B5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709" y="6031345"/>
            <a:ext cx="150090" cy="1456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FR" dirty="0"/>
              <a:t>  </a:t>
            </a:r>
          </a:p>
        </p:txBody>
      </p:sp>
      <p:pic>
        <p:nvPicPr>
          <p:cNvPr id="7" name="Picture 6" descr="A close up of a leaf&#10;&#10;Description automatically generated">
            <a:extLst>
              <a:ext uri="{FF2B5EF4-FFF2-40B4-BE49-F238E27FC236}">
                <a16:creationId xmlns:a16="http://schemas.microsoft.com/office/drawing/2014/main" id="{06CAE13A-E418-5D30-39F3-07B260F1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6" y="2801355"/>
            <a:ext cx="1264130" cy="125529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E3265BB8-BAE7-0894-4928-50A335E605AE}"/>
              </a:ext>
            </a:extLst>
          </p:cNvPr>
          <p:cNvSpPr/>
          <p:nvPr/>
        </p:nvSpPr>
        <p:spPr>
          <a:xfrm>
            <a:off x="1809856" y="3359750"/>
            <a:ext cx="563890" cy="150068"/>
          </a:xfrm>
          <a:prstGeom prst="rightArrow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8A1FE-4066-86D7-1E07-884E3EBDD9BA}"/>
              </a:ext>
            </a:extLst>
          </p:cNvPr>
          <p:cNvSpPr/>
          <p:nvPr/>
        </p:nvSpPr>
        <p:spPr>
          <a:xfrm>
            <a:off x="2684379" y="3450711"/>
            <a:ext cx="563890" cy="56570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00D9A57-5520-AB4A-6549-1667DEC1B5BC}"/>
              </a:ext>
            </a:extLst>
          </p:cNvPr>
          <p:cNvSpPr/>
          <p:nvPr/>
        </p:nvSpPr>
        <p:spPr>
          <a:xfrm>
            <a:off x="3825340" y="3353966"/>
            <a:ext cx="563890" cy="150068"/>
          </a:xfrm>
          <a:prstGeom prst="rightArrow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675BD1-190E-F49D-5BE4-DC163DE5020B}"/>
              </a:ext>
            </a:extLst>
          </p:cNvPr>
          <p:cNvSpPr/>
          <p:nvPr/>
        </p:nvSpPr>
        <p:spPr>
          <a:xfrm>
            <a:off x="4819624" y="3185717"/>
            <a:ext cx="367186" cy="3483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4CFE6-3088-F566-5607-B09ACDF208D4}"/>
              </a:ext>
            </a:extLst>
          </p:cNvPr>
          <p:cNvSpPr/>
          <p:nvPr/>
        </p:nvSpPr>
        <p:spPr>
          <a:xfrm>
            <a:off x="4771077" y="3250219"/>
            <a:ext cx="331895" cy="3483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5C8FAC-D963-32B6-7F5C-53ECEC4AE006}"/>
              </a:ext>
            </a:extLst>
          </p:cNvPr>
          <p:cNvSpPr/>
          <p:nvPr/>
        </p:nvSpPr>
        <p:spPr>
          <a:xfrm>
            <a:off x="4688184" y="3327990"/>
            <a:ext cx="357897" cy="32426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E4241-948C-C735-73BF-C468FCA42F80}"/>
              </a:ext>
            </a:extLst>
          </p:cNvPr>
          <p:cNvSpPr/>
          <p:nvPr/>
        </p:nvSpPr>
        <p:spPr>
          <a:xfrm>
            <a:off x="4613896" y="3405761"/>
            <a:ext cx="364848" cy="32426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0CE8B2-49C7-7D8A-EE17-D4BDB6B6938A}"/>
              </a:ext>
            </a:extLst>
          </p:cNvPr>
          <p:cNvSpPr/>
          <p:nvPr/>
        </p:nvSpPr>
        <p:spPr>
          <a:xfrm>
            <a:off x="4531013" y="3478058"/>
            <a:ext cx="417516" cy="3483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2B0BAD-FED9-CCF9-1FD5-08ED463D7747}"/>
              </a:ext>
            </a:extLst>
          </p:cNvPr>
          <p:cNvSpPr/>
          <p:nvPr/>
        </p:nvSpPr>
        <p:spPr>
          <a:xfrm>
            <a:off x="6075797" y="3212406"/>
            <a:ext cx="454053" cy="4511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7242F-6784-0CE9-3A6E-BD7EA9879411}"/>
              </a:ext>
            </a:extLst>
          </p:cNvPr>
          <p:cNvSpPr/>
          <p:nvPr/>
        </p:nvSpPr>
        <p:spPr>
          <a:xfrm>
            <a:off x="6001508" y="3272001"/>
            <a:ext cx="454053" cy="4511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958393C-DCF0-1FED-76C0-45DEFD82F22D}"/>
              </a:ext>
            </a:extLst>
          </p:cNvPr>
          <p:cNvSpPr/>
          <p:nvPr/>
        </p:nvSpPr>
        <p:spPr>
          <a:xfrm>
            <a:off x="5344657" y="3349384"/>
            <a:ext cx="563890" cy="150068"/>
          </a:xfrm>
          <a:prstGeom prst="rightArrow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416491A-00A9-BD44-D668-185986678515}"/>
              </a:ext>
            </a:extLst>
          </p:cNvPr>
          <p:cNvSpPr/>
          <p:nvPr/>
        </p:nvSpPr>
        <p:spPr>
          <a:xfrm>
            <a:off x="6706369" y="3353966"/>
            <a:ext cx="563890" cy="150068"/>
          </a:xfrm>
          <a:prstGeom prst="rightArrow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6DD549-1795-AF68-DC73-D03A5AF43AAB}"/>
              </a:ext>
            </a:extLst>
          </p:cNvPr>
          <p:cNvSpPr/>
          <p:nvPr/>
        </p:nvSpPr>
        <p:spPr>
          <a:xfrm>
            <a:off x="7552614" y="3241722"/>
            <a:ext cx="367418" cy="3414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3A98CD-D578-A4A2-3997-675957A7D43A}"/>
              </a:ext>
            </a:extLst>
          </p:cNvPr>
          <p:cNvSpPr/>
          <p:nvPr/>
        </p:nvSpPr>
        <p:spPr>
          <a:xfrm>
            <a:off x="7478325" y="3301317"/>
            <a:ext cx="367418" cy="3414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0108A544-5ACD-195F-3442-E62861FDB7BA}"/>
              </a:ext>
            </a:extLst>
          </p:cNvPr>
          <p:cNvSpPr/>
          <p:nvPr/>
        </p:nvSpPr>
        <p:spPr>
          <a:xfrm>
            <a:off x="8050396" y="3372632"/>
            <a:ext cx="1287570" cy="45719"/>
          </a:xfrm>
          <a:prstGeom prst="rightArrow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AF9E30-79C4-E90D-ED4E-CD0C0446F694}"/>
              </a:ext>
            </a:extLst>
          </p:cNvPr>
          <p:cNvSpPr/>
          <p:nvPr/>
        </p:nvSpPr>
        <p:spPr>
          <a:xfrm>
            <a:off x="9404024" y="1580314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01C6B4-3A61-2A25-49FA-77FA7106C3E4}"/>
              </a:ext>
            </a:extLst>
          </p:cNvPr>
          <p:cNvSpPr/>
          <p:nvPr/>
        </p:nvSpPr>
        <p:spPr>
          <a:xfrm>
            <a:off x="9404024" y="1894783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760DBF-E2BC-8FCF-2A76-EDB9EE313491}"/>
              </a:ext>
            </a:extLst>
          </p:cNvPr>
          <p:cNvSpPr/>
          <p:nvPr/>
        </p:nvSpPr>
        <p:spPr>
          <a:xfrm>
            <a:off x="9404024" y="2209252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8DE98-2E1E-44AA-944D-F036764BC688}"/>
              </a:ext>
            </a:extLst>
          </p:cNvPr>
          <p:cNvSpPr/>
          <p:nvPr/>
        </p:nvSpPr>
        <p:spPr>
          <a:xfrm>
            <a:off x="9404024" y="2523721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B967F9-3887-5C64-7574-4BEE3C329363}"/>
              </a:ext>
            </a:extLst>
          </p:cNvPr>
          <p:cNvSpPr/>
          <p:nvPr/>
        </p:nvSpPr>
        <p:spPr>
          <a:xfrm>
            <a:off x="9404024" y="2838190"/>
            <a:ext cx="323272" cy="3325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50" dirty="0"/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FC88D-B17D-0F39-1257-8B5E88DCEB2D}"/>
              </a:ext>
            </a:extLst>
          </p:cNvPr>
          <p:cNvSpPr/>
          <p:nvPr/>
        </p:nvSpPr>
        <p:spPr>
          <a:xfrm>
            <a:off x="9404024" y="3152659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E5EE3C-CA9F-B4BE-B403-B6DD5AD762CC}"/>
              </a:ext>
            </a:extLst>
          </p:cNvPr>
          <p:cNvSpPr/>
          <p:nvPr/>
        </p:nvSpPr>
        <p:spPr>
          <a:xfrm>
            <a:off x="9404024" y="3467128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E180BF-7C9D-C06A-8479-F92AC39BD717}"/>
              </a:ext>
            </a:extLst>
          </p:cNvPr>
          <p:cNvSpPr/>
          <p:nvPr/>
        </p:nvSpPr>
        <p:spPr>
          <a:xfrm>
            <a:off x="9404024" y="3781597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7218F5-5220-4655-72C0-9BCC0421C56C}"/>
              </a:ext>
            </a:extLst>
          </p:cNvPr>
          <p:cNvSpPr/>
          <p:nvPr/>
        </p:nvSpPr>
        <p:spPr>
          <a:xfrm>
            <a:off x="9404024" y="4096066"/>
            <a:ext cx="323272" cy="3325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50" dirty="0"/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22366B-68C8-A5B8-4B64-671519E2424C}"/>
              </a:ext>
            </a:extLst>
          </p:cNvPr>
          <p:cNvSpPr/>
          <p:nvPr/>
        </p:nvSpPr>
        <p:spPr>
          <a:xfrm>
            <a:off x="9404024" y="4410535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85C1F-7C05-3E7B-3854-D8FF7E6AC3E1}"/>
              </a:ext>
            </a:extLst>
          </p:cNvPr>
          <p:cNvSpPr/>
          <p:nvPr/>
        </p:nvSpPr>
        <p:spPr>
          <a:xfrm>
            <a:off x="9404024" y="4725004"/>
            <a:ext cx="323272" cy="332509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CF087C-06FC-6C89-EDF8-E6DA8C9281BD}"/>
              </a:ext>
            </a:extLst>
          </p:cNvPr>
          <p:cNvSpPr/>
          <p:nvPr/>
        </p:nvSpPr>
        <p:spPr>
          <a:xfrm>
            <a:off x="10364605" y="1746568"/>
            <a:ext cx="323272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62C053-41F8-E906-8C14-5728AF85BA6D}"/>
              </a:ext>
            </a:extLst>
          </p:cNvPr>
          <p:cNvSpPr/>
          <p:nvPr/>
        </p:nvSpPr>
        <p:spPr>
          <a:xfrm>
            <a:off x="10364605" y="2227724"/>
            <a:ext cx="323272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6CF983C-583F-7ABF-311E-DD636A1CFFB3}"/>
              </a:ext>
            </a:extLst>
          </p:cNvPr>
          <p:cNvSpPr/>
          <p:nvPr/>
        </p:nvSpPr>
        <p:spPr>
          <a:xfrm>
            <a:off x="10364605" y="2708880"/>
            <a:ext cx="323272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4B2FD5-8C22-E5CE-C770-BBD01824A32A}"/>
              </a:ext>
            </a:extLst>
          </p:cNvPr>
          <p:cNvSpPr/>
          <p:nvPr/>
        </p:nvSpPr>
        <p:spPr>
          <a:xfrm>
            <a:off x="10364605" y="3190036"/>
            <a:ext cx="323272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5B5B9-85E3-356E-EFFA-42C8DB655DA7}"/>
              </a:ext>
            </a:extLst>
          </p:cNvPr>
          <p:cNvSpPr/>
          <p:nvPr/>
        </p:nvSpPr>
        <p:spPr>
          <a:xfrm>
            <a:off x="10364605" y="3671192"/>
            <a:ext cx="323272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5BC64C7-170B-ED97-2A6B-C6B455DCC6DC}"/>
              </a:ext>
            </a:extLst>
          </p:cNvPr>
          <p:cNvSpPr/>
          <p:nvPr/>
        </p:nvSpPr>
        <p:spPr>
          <a:xfrm>
            <a:off x="10384232" y="4725003"/>
            <a:ext cx="323272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E30EDC-D9E6-20F7-FE89-33221AEB228C}"/>
              </a:ext>
            </a:extLst>
          </p:cNvPr>
          <p:cNvSpPr/>
          <p:nvPr/>
        </p:nvSpPr>
        <p:spPr>
          <a:xfrm>
            <a:off x="11038906" y="3189666"/>
            <a:ext cx="323272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8B5D6A-0FA6-288E-7F82-B9565518D619}"/>
              </a:ext>
            </a:extLst>
          </p:cNvPr>
          <p:cNvCxnSpPr>
            <a:stCxn id="40" idx="3"/>
            <a:endCxn id="51" idx="2"/>
          </p:cNvCxnSpPr>
          <p:nvPr/>
        </p:nvCxnSpPr>
        <p:spPr>
          <a:xfrm>
            <a:off x="9727296" y="1746569"/>
            <a:ext cx="637309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DB5E6F-8EE4-3E72-1C25-C29C2D6FE746}"/>
              </a:ext>
            </a:extLst>
          </p:cNvPr>
          <p:cNvCxnSpPr>
            <a:cxnSpLocks/>
            <a:stCxn id="41" idx="3"/>
            <a:endCxn id="53" idx="2"/>
          </p:cNvCxnSpPr>
          <p:nvPr/>
        </p:nvCxnSpPr>
        <p:spPr>
          <a:xfrm>
            <a:off x="9727296" y="2061038"/>
            <a:ext cx="637309" cy="8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13FE9B-2B02-FCD3-1F43-001A127B5E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9727296" y="2375507"/>
            <a:ext cx="684651" cy="38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2CFE80-3918-8C0B-71B6-0FDA0C4F7A7F}"/>
              </a:ext>
            </a:extLst>
          </p:cNvPr>
          <p:cNvCxnSpPr>
            <a:cxnSpLocks/>
            <a:stCxn id="43" idx="3"/>
            <a:endCxn id="51" idx="4"/>
          </p:cNvCxnSpPr>
          <p:nvPr/>
        </p:nvCxnSpPr>
        <p:spPr>
          <a:xfrm flipV="1">
            <a:off x="9727296" y="2079077"/>
            <a:ext cx="798945" cy="61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4F85E8-3426-8A98-F701-7215C1F204BC}"/>
              </a:ext>
            </a:extLst>
          </p:cNvPr>
          <p:cNvCxnSpPr>
            <a:cxnSpLocks/>
            <a:stCxn id="44" idx="3"/>
            <a:endCxn id="51" idx="3"/>
          </p:cNvCxnSpPr>
          <p:nvPr/>
        </p:nvCxnSpPr>
        <p:spPr>
          <a:xfrm flipV="1">
            <a:off x="9727296" y="2030382"/>
            <a:ext cx="684651" cy="97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0D577E-9114-C626-5EB2-F55DA7D7A904}"/>
              </a:ext>
            </a:extLst>
          </p:cNvPr>
          <p:cNvCxnSpPr>
            <a:cxnSpLocks/>
            <a:stCxn id="45" idx="3"/>
            <a:endCxn id="51" idx="3"/>
          </p:cNvCxnSpPr>
          <p:nvPr/>
        </p:nvCxnSpPr>
        <p:spPr>
          <a:xfrm flipV="1">
            <a:off x="9727296" y="2030382"/>
            <a:ext cx="684651" cy="128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5F94FD-9852-C27B-C9D1-5028CE66FAD2}"/>
              </a:ext>
            </a:extLst>
          </p:cNvPr>
          <p:cNvCxnSpPr>
            <a:cxnSpLocks/>
            <a:stCxn id="45" idx="3"/>
            <a:endCxn id="54" idx="2"/>
          </p:cNvCxnSpPr>
          <p:nvPr/>
        </p:nvCxnSpPr>
        <p:spPr>
          <a:xfrm>
            <a:off x="9727296" y="3318914"/>
            <a:ext cx="637309" cy="3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0B9442-1210-0F7C-B20F-17D8A661DAA0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9704226" y="3955006"/>
            <a:ext cx="707721" cy="96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7DE3E3-DDF8-A63B-E805-FA29FD8EB93E}"/>
              </a:ext>
            </a:extLst>
          </p:cNvPr>
          <p:cNvCxnSpPr>
            <a:cxnSpLocks/>
            <a:stCxn id="50" idx="3"/>
            <a:endCxn id="54" idx="2"/>
          </p:cNvCxnSpPr>
          <p:nvPr/>
        </p:nvCxnSpPr>
        <p:spPr>
          <a:xfrm flipV="1">
            <a:off x="9727296" y="3356291"/>
            <a:ext cx="637309" cy="153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37E5D9-8735-AF04-F3F6-237351AFB87C}"/>
              </a:ext>
            </a:extLst>
          </p:cNvPr>
          <p:cNvCxnSpPr>
            <a:cxnSpLocks/>
            <a:stCxn id="50" idx="3"/>
            <a:endCxn id="53" idx="3"/>
          </p:cNvCxnSpPr>
          <p:nvPr/>
        </p:nvCxnSpPr>
        <p:spPr>
          <a:xfrm flipV="1">
            <a:off x="9727296" y="2992694"/>
            <a:ext cx="684651" cy="189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17EECE-0C11-6591-B88B-11688B5D6A20}"/>
              </a:ext>
            </a:extLst>
          </p:cNvPr>
          <p:cNvCxnSpPr>
            <a:cxnSpLocks/>
            <a:stCxn id="50" idx="3"/>
            <a:endCxn id="52" idx="3"/>
          </p:cNvCxnSpPr>
          <p:nvPr/>
        </p:nvCxnSpPr>
        <p:spPr>
          <a:xfrm flipV="1">
            <a:off x="9727296" y="2511538"/>
            <a:ext cx="684651" cy="237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86F689B-764F-9524-A567-91C99CF40D00}"/>
              </a:ext>
            </a:extLst>
          </p:cNvPr>
          <p:cNvCxnSpPr>
            <a:cxnSpLocks/>
            <a:stCxn id="50" idx="3"/>
            <a:endCxn id="51" idx="4"/>
          </p:cNvCxnSpPr>
          <p:nvPr/>
        </p:nvCxnSpPr>
        <p:spPr>
          <a:xfrm flipV="1">
            <a:off x="9727296" y="2079077"/>
            <a:ext cx="798945" cy="281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8C2307C-1DF4-1383-A2DB-615AD6C5BA29}"/>
              </a:ext>
            </a:extLst>
          </p:cNvPr>
          <p:cNvCxnSpPr>
            <a:cxnSpLocks/>
            <a:stCxn id="45" idx="3"/>
            <a:endCxn id="55" idx="2"/>
          </p:cNvCxnSpPr>
          <p:nvPr/>
        </p:nvCxnSpPr>
        <p:spPr>
          <a:xfrm>
            <a:off x="9727296" y="3318914"/>
            <a:ext cx="637309" cy="51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B1B5B04-472B-DE82-C0E1-43E918064655}"/>
              </a:ext>
            </a:extLst>
          </p:cNvPr>
          <p:cNvCxnSpPr>
            <a:cxnSpLocks/>
          </p:cNvCxnSpPr>
          <p:nvPr/>
        </p:nvCxnSpPr>
        <p:spPr>
          <a:xfrm>
            <a:off x="9727296" y="3318914"/>
            <a:ext cx="637309" cy="51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9376D4-28E4-4C08-78C8-184E7FAC267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727296" y="3318914"/>
            <a:ext cx="704278" cy="145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922CAF-2057-0A57-A088-67487B09DD63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9727296" y="1912823"/>
            <a:ext cx="637309" cy="140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0980C44-BEA3-D21D-A8E5-013AEDDE95C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9715729" y="2393979"/>
            <a:ext cx="648876" cy="93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D656FFF-56D7-6F14-38C8-BC23D9FF1982}"/>
              </a:ext>
            </a:extLst>
          </p:cNvPr>
          <p:cNvCxnSpPr>
            <a:cxnSpLocks/>
            <a:stCxn id="53" idx="6"/>
            <a:endCxn id="57" idx="1"/>
          </p:cNvCxnSpPr>
          <p:nvPr/>
        </p:nvCxnSpPr>
        <p:spPr>
          <a:xfrm>
            <a:off x="10687877" y="2875135"/>
            <a:ext cx="398371" cy="36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31BFC00-C58C-C85E-0517-AC9C3012248C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0687877" y="3355921"/>
            <a:ext cx="351029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AF176-AD4E-0106-BE78-C639F03B98B0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10687877" y="3473480"/>
            <a:ext cx="398371" cy="36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B77CF89-CF47-9E04-7842-00694D3505C8}"/>
              </a:ext>
            </a:extLst>
          </p:cNvPr>
          <p:cNvCxnSpPr>
            <a:cxnSpLocks/>
            <a:stCxn id="56" idx="6"/>
            <a:endCxn id="57" idx="4"/>
          </p:cNvCxnSpPr>
          <p:nvPr/>
        </p:nvCxnSpPr>
        <p:spPr>
          <a:xfrm flipV="1">
            <a:off x="10707504" y="3522175"/>
            <a:ext cx="493038" cy="136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058952-2A72-953B-EC3B-C97A2C053512}"/>
              </a:ext>
            </a:extLst>
          </p:cNvPr>
          <p:cNvCxnSpPr>
            <a:cxnSpLocks/>
            <a:stCxn id="52" idx="5"/>
            <a:endCxn id="57" idx="0"/>
          </p:cNvCxnSpPr>
          <p:nvPr/>
        </p:nvCxnSpPr>
        <p:spPr>
          <a:xfrm>
            <a:off x="10640535" y="2511538"/>
            <a:ext cx="560007" cy="67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CAC5638-F6E6-3461-B54C-15E1BB58FBAC}"/>
              </a:ext>
            </a:extLst>
          </p:cNvPr>
          <p:cNvCxnSpPr>
            <a:cxnSpLocks/>
            <a:stCxn id="51" idx="6"/>
            <a:endCxn id="57" idx="0"/>
          </p:cNvCxnSpPr>
          <p:nvPr/>
        </p:nvCxnSpPr>
        <p:spPr>
          <a:xfrm>
            <a:off x="10687877" y="1912823"/>
            <a:ext cx="512665" cy="12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DEA3A2-5A6E-8237-E215-3000F25034B9}"/>
              </a:ext>
            </a:extLst>
          </p:cNvPr>
          <p:cNvCxnSpPr>
            <a:cxnSpLocks/>
            <a:stCxn id="41" idx="3"/>
            <a:endCxn id="51" idx="2"/>
          </p:cNvCxnSpPr>
          <p:nvPr/>
        </p:nvCxnSpPr>
        <p:spPr>
          <a:xfrm flipV="1">
            <a:off x="9727296" y="1912823"/>
            <a:ext cx="637309" cy="14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20EFE10-C03E-8D94-B9B4-87D5F45981E7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>
            <a:off x="9727296" y="2061038"/>
            <a:ext cx="684651" cy="117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660F7DB-1BF0-E052-B57B-A706A5F96C4B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9727296" y="2061038"/>
            <a:ext cx="684651" cy="165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DC5D886-C46D-4E45-3FEA-D5BA41B1269E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727296" y="2061038"/>
            <a:ext cx="704278" cy="271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1CFCA12-3918-B1C3-DF9B-49EA68CF5A6D}"/>
              </a:ext>
            </a:extLst>
          </p:cNvPr>
          <p:cNvCxnSpPr/>
          <p:nvPr/>
        </p:nvCxnSpPr>
        <p:spPr>
          <a:xfrm>
            <a:off x="9023927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0BFCDA0-26FF-1C51-B686-66D5188DB524}"/>
              </a:ext>
            </a:extLst>
          </p:cNvPr>
          <p:cNvSpPr txBox="1"/>
          <p:nvPr/>
        </p:nvSpPr>
        <p:spPr>
          <a:xfrm>
            <a:off x="2692826" y="2014397"/>
            <a:ext cx="158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</a:t>
            </a:r>
            <a:r>
              <a:rPr lang="en-FR" sz="1200" b="1" dirty="0"/>
              <a:t>olor,lesion,shape etc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048543-F385-6F88-1C7E-1F7339195FA9}"/>
              </a:ext>
            </a:extLst>
          </p:cNvPr>
          <p:cNvSpPr txBox="1"/>
          <p:nvPr/>
        </p:nvSpPr>
        <p:spPr>
          <a:xfrm>
            <a:off x="5550806" y="2215106"/>
            <a:ext cx="168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B</a:t>
            </a:r>
            <a:r>
              <a:rPr lang="en-FR" sz="1200" b="1" dirty="0"/>
              <a:t>ottom part,upper part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E6D515-B141-F849-DE61-FC8BB3CA83C3}"/>
              </a:ext>
            </a:extLst>
          </p:cNvPr>
          <p:cNvSpPr/>
          <p:nvPr/>
        </p:nvSpPr>
        <p:spPr>
          <a:xfrm>
            <a:off x="3092379" y="2606977"/>
            <a:ext cx="192387" cy="22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4809E99-70A2-DDC4-B853-6BA475B3C31D}"/>
              </a:ext>
            </a:extLst>
          </p:cNvPr>
          <p:cNvSpPr/>
          <p:nvPr/>
        </p:nvSpPr>
        <p:spPr>
          <a:xfrm>
            <a:off x="6286155" y="2529994"/>
            <a:ext cx="192387" cy="22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7745348-FA95-674F-A71E-8275082309BF}"/>
              </a:ext>
            </a:extLst>
          </p:cNvPr>
          <p:cNvSpPr/>
          <p:nvPr/>
        </p:nvSpPr>
        <p:spPr>
          <a:xfrm>
            <a:off x="6245374" y="2610057"/>
            <a:ext cx="192387" cy="22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7637D1D-D1A0-66BC-999B-2A2EAD169DA1}"/>
              </a:ext>
            </a:extLst>
          </p:cNvPr>
          <p:cNvSpPr txBox="1"/>
          <p:nvPr/>
        </p:nvSpPr>
        <p:spPr>
          <a:xfrm>
            <a:off x="2254943" y="4179255"/>
            <a:ext cx="1422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</a:t>
            </a:r>
            <a:r>
              <a:rPr lang="en-FR" sz="1200" b="1" dirty="0"/>
              <a:t>onvolution + ReLu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3CBEA12-B226-989A-F740-C766B9E1D7F5}"/>
              </a:ext>
            </a:extLst>
          </p:cNvPr>
          <p:cNvSpPr txBox="1"/>
          <p:nvPr/>
        </p:nvSpPr>
        <p:spPr>
          <a:xfrm>
            <a:off x="4385632" y="3922339"/>
            <a:ext cx="66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Pooling</a:t>
            </a:r>
            <a:endParaRPr lang="en-FR" sz="12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F64CBC1-EEC4-F52B-01A9-684531B5E8DF}"/>
              </a:ext>
            </a:extLst>
          </p:cNvPr>
          <p:cNvSpPr txBox="1"/>
          <p:nvPr/>
        </p:nvSpPr>
        <p:spPr>
          <a:xfrm>
            <a:off x="5559939" y="3777017"/>
            <a:ext cx="1422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</a:t>
            </a:r>
            <a:r>
              <a:rPr lang="en-FR" sz="1200" b="1" dirty="0"/>
              <a:t>onvolution + ReLu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212625-955F-E084-EFDE-58144CD2827C}"/>
              </a:ext>
            </a:extLst>
          </p:cNvPr>
          <p:cNvSpPr txBox="1"/>
          <p:nvPr/>
        </p:nvSpPr>
        <p:spPr>
          <a:xfrm>
            <a:off x="7327294" y="3652257"/>
            <a:ext cx="66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Pooling</a:t>
            </a:r>
            <a:endParaRPr lang="en-FR" sz="12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1A0C5C4-0F24-1EEF-B152-3FAF2AC26C3F}"/>
              </a:ext>
            </a:extLst>
          </p:cNvPr>
          <p:cNvSpPr txBox="1"/>
          <p:nvPr/>
        </p:nvSpPr>
        <p:spPr>
          <a:xfrm>
            <a:off x="8557341" y="3004444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/>
              <a:t>flatten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8B905CC-EF3D-CA8F-8BFA-9940BACEF272}"/>
              </a:ext>
            </a:extLst>
          </p:cNvPr>
          <p:cNvSpPr txBox="1"/>
          <p:nvPr/>
        </p:nvSpPr>
        <p:spPr>
          <a:xfrm>
            <a:off x="11317715" y="3122158"/>
            <a:ext cx="968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</a:t>
            </a:r>
            <a:r>
              <a:rPr lang="en-FR" sz="1100" b="1" dirty="0"/>
              <a:t>s the </a:t>
            </a:r>
          </a:p>
          <a:p>
            <a:r>
              <a:rPr lang="en-GB" sz="1100" b="1" dirty="0"/>
              <a:t>L</a:t>
            </a:r>
            <a:r>
              <a:rPr lang="en-FR" sz="1100" b="1" dirty="0"/>
              <a:t>eaf helathy?</a:t>
            </a:r>
          </a:p>
        </p:txBody>
      </p:sp>
    </p:spTree>
    <p:extLst>
      <p:ext uri="{BB962C8B-B14F-4D97-AF65-F5344CB8AC3E}">
        <p14:creationId xmlns:p14="http://schemas.microsoft.com/office/powerpoint/2010/main" val="63814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365</Words>
  <Application>Microsoft Office PowerPoint</Application>
  <PresentationFormat>Widescreen</PresentationFormat>
  <Paragraphs>95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Helvetica</vt:lpstr>
      <vt:lpstr>Times New Roman</vt:lpstr>
      <vt:lpstr>Office Theme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Soufıane  MDAGHRI</dc:creator>
  <cp:lastModifiedBy>mohammed tahri</cp:lastModifiedBy>
  <cp:revision>4</cp:revision>
  <dcterms:created xsi:type="dcterms:W3CDTF">2024-01-11T03:30:12Z</dcterms:created>
  <dcterms:modified xsi:type="dcterms:W3CDTF">2024-01-11T07:33:00Z</dcterms:modified>
</cp:coreProperties>
</file>