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E30E0-533F-4269-9147-5C5245D16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42B4B3-F90D-49FF-97DD-5977D7FAE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5B8FCF-5ED2-4FDA-A01A-6076C877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C278-F68D-4E21-81E6-8CDE864CAE2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B7013-63DB-4B7A-91F6-9B242BE2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DCB900-6DF7-49F7-B545-B0468A96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ABC4-8110-416D-B52F-CD22EEA56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5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72AC2-4F06-43C7-808C-1ACE2893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9B6968-BAF8-4C41-B01F-BDFB49385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91E6BC-D2A6-479C-9132-AF1DB053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C278-F68D-4E21-81E6-8CDE864CAE2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03D4A1-68BC-48F6-8D24-A75CF296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6CA7F-BD6A-4F03-B4D5-B78179A1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ABC4-8110-416D-B52F-CD22EEA56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65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4EE772-C09C-4A8B-9AF3-C7DE4DF0A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EEEA9A-D8AA-4163-843A-2F498446A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22ACDE-7015-493E-B65D-A7E50CF2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C278-F68D-4E21-81E6-8CDE864CAE2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9B6944-1302-44D2-9D3B-05C49935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669CBF-7DE0-42DC-85F6-DD1914CC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ABC4-8110-416D-B52F-CD22EEA56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8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58318-5772-4478-AF74-A73F6A9D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D150B-BD73-4A1E-B799-6A1029D6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7AC533-A8C4-4645-8D6E-93E74180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C278-F68D-4E21-81E6-8CDE864CAE2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C1C677-A7AA-40AE-82E7-6DB0CE66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B6A77-E8A4-4DBC-B307-563ABA2B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ABC4-8110-416D-B52F-CD22EEA56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05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056E3-44C9-4D93-B85B-115E0D8E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32FBE-E09F-4A33-9176-06414AA34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A2B364-2377-4065-91ED-5AC72BA8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C278-F68D-4E21-81E6-8CDE864CAE2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3D16EB-49E9-4ABF-8C0B-164B4DC2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15622-9115-49F5-8C76-9D6531E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ABC4-8110-416D-B52F-CD22EEA56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5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BD5B3-5D7B-4DD6-8B3E-C07464F3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A014A-8156-43D4-A9E7-62A06BCEE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F2562F-1604-4D07-AAC6-FBE9BE472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779354-8EEF-44E2-B6C0-89470B68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C278-F68D-4E21-81E6-8CDE864CAE2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4F5021-37FE-4D4F-8F49-FAF1617C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FE6BE-BABF-47A3-9B7E-A9F1C456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ABC4-8110-416D-B52F-CD22EEA56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35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AE88D-7E8E-466E-A236-EDE3E207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C86C5D-E0B6-4A5B-B8AE-2260A293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245D9F-1C23-49A0-9DA5-43650FF5E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4B91DC-71D7-43DA-BCAB-D443ACD20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2AEF02-B4E5-4F78-BEB2-9D6007A40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BFC4D2-6F86-4FD9-B161-9A1EBC61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C278-F68D-4E21-81E6-8CDE864CAE2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E4D685-2E74-4402-92C0-1EA6980E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9B369B-D9C5-49A4-869E-8F25912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ABC4-8110-416D-B52F-CD22EEA56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2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E7381-4015-433C-9880-731FF3AA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5EDF60-31E2-4E7D-B789-C10AFB88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C278-F68D-4E21-81E6-8CDE864CAE2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E9B0A1-E59E-46C3-AC70-FEFA96C5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7E0D54-7CB6-4B41-A52D-D3DD9569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ABC4-8110-416D-B52F-CD22EEA56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83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D5BE82-68D1-45DE-A6FC-88CBF07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C278-F68D-4E21-81E6-8CDE864CAE2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BFB90F-2164-4191-A6D6-9A98DE9C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B970F9-5777-4108-A22C-CA497518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ABC4-8110-416D-B52F-CD22EEA56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49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94B07-7320-499E-9D2F-6B330236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6653E-1392-4D76-82EC-57C84E30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BB7231-291C-4129-954F-096A56824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2AAFDC-F85E-430C-95B2-82736A56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C278-F68D-4E21-81E6-8CDE864CAE2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6A6FE7-2F9B-4037-9F54-F0A6A641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BB462D-60A9-4B3F-9AFC-A52412DA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ABC4-8110-416D-B52F-CD22EEA56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30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76326-24A4-40D8-8263-1906C73A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AD484B-1BA3-4EA2-9DC1-FEDADA3A3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0601AD-6C8B-4486-889E-B13FCE03F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3BFC0B-E904-4497-9959-076BFC72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C278-F68D-4E21-81E6-8CDE864CAE2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ACA754-0DE2-42D0-B8E4-83586C1C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0EA4B0-7051-4DCB-946A-78AB5BE1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ABC4-8110-416D-B52F-CD22EEA56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3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D0430-4A6B-4D5B-8EA5-8B67F0FE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4BC5F-FABA-4561-9F8A-FBDDCA9F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F8140E-1E71-42D6-A2F1-0B22017CD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C278-F68D-4E21-81E6-8CDE864CAE2A}" type="datetimeFigureOut">
              <a:rPr lang="ru-RU" smtClean="0"/>
              <a:t>04.11.2021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AA8EE6-D0E1-48E2-BDC9-09C608C24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D4156-41CC-4F4C-96C9-250D1813B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ABC4-8110-416D-B52F-CD22EEA56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4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7661E-192D-411E-9250-DB28F377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7449"/>
          </a:xfrm>
        </p:spPr>
        <p:txBody>
          <a:bodyPr/>
          <a:lstStyle/>
          <a:p>
            <a:r>
              <a:rPr lang="ru-RU" dirty="0"/>
              <a:t>Системы отопления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3CD72F-97C6-46AE-921B-C383EA3B4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8470" y="4778189"/>
            <a:ext cx="2348753" cy="1655762"/>
          </a:xfrm>
        </p:spPr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</a:t>
            </a:r>
          </a:p>
          <a:p>
            <a:r>
              <a:rPr lang="ru-RU" dirty="0"/>
              <a:t>Шумигай В.В.</a:t>
            </a:r>
          </a:p>
          <a:p>
            <a:r>
              <a:rPr lang="ru-RU" dirty="0"/>
              <a:t>гр. 020601</a:t>
            </a:r>
          </a:p>
        </p:txBody>
      </p:sp>
    </p:spTree>
    <p:extLst>
      <p:ext uri="{BB962C8B-B14F-4D97-AF65-F5344CB8AC3E}">
        <p14:creationId xmlns:p14="http://schemas.microsoft.com/office/powerpoint/2010/main" val="42552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27621-2EE5-4E08-80EE-B093DC65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Воздушное отопление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3BD143-60EB-4FE5-A35C-ED320EF1A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77" y="2031838"/>
            <a:ext cx="7050496" cy="4637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40385-4F3F-4E1E-984F-3639C4A18348}"/>
              </a:ext>
            </a:extLst>
          </p:cNvPr>
          <p:cNvSpPr txBox="1"/>
          <p:nvPr/>
        </p:nvSpPr>
        <p:spPr>
          <a:xfrm>
            <a:off x="1461247" y="209817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Воздух нагревается и при помощи вентиляторов, встроенных в механизм, подаётся на определённую площадь.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2180B-5FA3-46E0-BBC6-15D1557B85AA}"/>
              </a:ext>
            </a:extLst>
          </p:cNvPr>
          <p:cNvSpPr txBox="1"/>
          <p:nvPr/>
        </p:nvSpPr>
        <p:spPr>
          <a:xfrm>
            <a:off x="309527" y="3429000"/>
            <a:ext cx="48588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Главное преимущество — большая скорость разогрева помещений любых размеров. Именно поэтому тепловые пушки часто используют в цехах.</a:t>
            </a:r>
          </a:p>
        </p:txBody>
      </p:sp>
    </p:spTree>
    <p:extLst>
      <p:ext uri="{BB962C8B-B14F-4D97-AF65-F5344CB8AC3E}">
        <p14:creationId xmlns:p14="http://schemas.microsoft.com/office/powerpoint/2010/main" val="257538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C51D3-FACB-4901-BBE2-CA305ECE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Электрическое отопление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B6E67-2BEF-4320-9240-F9BBBC68F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18" y="3010114"/>
            <a:ext cx="7358672" cy="36793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50351F-D7DB-45A2-837A-51851F983714}"/>
              </a:ext>
            </a:extLst>
          </p:cNvPr>
          <p:cNvSpPr txBox="1"/>
          <p:nvPr/>
        </p:nvSpPr>
        <p:spPr>
          <a:xfrm>
            <a:off x="1479177" y="19466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 нуждается в топливе, работает от бытовой электросети.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6DB17-0F5F-47E7-99D1-30E00AF5AA61}"/>
              </a:ext>
            </a:extLst>
          </p:cNvPr>
          <p:cNvSpPr txBox="1"/>
          <p:nvPr/>
        </p:nvSpPr>
        <p:spPr>
          <a:xfrm>
            <a:off x="189610" y="2790982"/>
            <a:ext cx="4991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Данный вид нагревателей удобен и экономичен, так как управляющая электроника конвектора всегда поддерживает определённую температуру.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7E5DA-DD3C-4BC6-951E-6A0F327E9354}"/>
              </a:ext>
            </a:extLst>
          </p:cNvPr>
          <p:cNvSpPr txBox="1"/>
          <p:nvPr/>
        </p:nvSpPr>
        <p:spPr>
          <a:xfrm>
            <a:off x="189610" y="4299153"/>
            <a:ext cx="4229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Можно создать систему из этих устройств и поддерживать оптимальную температуру во всём здании постоянно.</a:t>
            </a:r>
          </a:p>
        </p:txBody>
      </p:sp>
    </p:spTree>
    <p:extLst>
      <p:ext uri="{BB962C8B-B14F-4D97-AF65-F5344CB8AC3E}">
        <p14:creationId xmlns:p14="http://schemas.microsoft.com/office/powerpoint/2010/main" val="273184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D8202-30EF-44C4-84F4-BEC4E086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Водяное отопление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8DCB4F-2F45-4E2A-AD0C-9DF4DD37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10" y="1690688"/>
            <a:ext cx="6086690" cy="5050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F773F-C578-4B53-A2A9-23D3A10361BB}"/>
              </a:ext>
            </a:extLst>
          </p:cNvPr>
          <p:cNvSpPr txBox="1"/>
          <p:nvPr/>
        </p:nvSpPr>
        <p:spPr>
          <a:xfrm>
            <a:off x="251012" y="1949485"/>
            <a:ext cx="51726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Водяное отопление – в трубах циркулирует вода. Она нагревается в котельной и по трубам приносит тепло топлива к радиаторам.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28934-8B1A-425B-9043-5DF008E31394}"/>
              </a:ext>
            </a:extLst>
          </p:cNvPr>
          <p:cNvSpPr txBox="1"/>
          <p:nvPr/>
        </p:nvSpPr>
        <p:spPr>
          <a:xfrm>
            <a:off x="251012" y="3514419"/>
            <a:ext cx="50160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 водяного отопления есть весомые плюсы:</a:t>
            </a:r>
          </a:p>
          <a:p>
            <a:r>
              <a:rPr lang="ru-RU" dirty="0"/>
              <a:t>   </a:t>
            </a:r>
          </a:p>
          <a:p>
            <a:r>
              <a:rPr lang="ru-RU" dirty="0"/>
              <a:t>   •  Радиаторы и трубы не разогреваются слишком сильно;</a:t>
            </a:r>
          </a:p>
          <a:p>
            <a:r>
              <a:rPr lang="ru-RU" dirty="0"/>
              <a:t>   •  По всему помещению устанавливается одинаковая температура;</a:t>
            </a:r>
          </a:p>
          <a:p>
            <a:r>
              <a:rPr lang="ru-RU" dirty="0"/>
              <a:t>   •  Значительная экономия на топливе;</a:t>
            </a:r>
          </a:p>
          <a:p>
            <a:r>
              <a:rPr lang="ru-RU" dirty="0"/>
              <a:t>   •  Система работает бесшумно;</a:t>
            </a:r>
          </a:p>
          <a:p>
            <a:r>
              <a:rPr lang="ru-RU" dirty="0"/>
              <a:t>   •  Просто обслуживать и ремонтировать;</a:t>
            </a:r>
          </a:p>
          <a:p>
            <a:r>
              <a:rPr lang="ru-RU" dirty="0"/>
              <a:t>   •  Работает десятилетиями без перебоев.</a:t>
            </a:r>
          </a:p>
        </p:txBody>
      </p:sp>
    </p:spTree>
    <p:extLst>
      <p:ext uri="{BB962C8B-B14F-4D97-AF65-F5344CB8AC3E}">
        <p14:creationId xmlns:p14="http://schemas.microsoft.com/office/powerpoint/2010/main" val="28357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A5045-33AD-4B2D-A073-6534B5A7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Однотрубная система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6A3E05-87AE-4DAA-828E-B9561F28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40" y="3524751"/>
            <a:ext cx="8649260" cy="3171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426A2C-626A-4DFB-8D14-BA51F5328C3F}"/>
              </a:ext>
            </a:extLst>
          </p:cNvPr>
          <p:cNvSpPr txBox="1"/>
          <p:nvPr/>
        </p:nvSpPr>
        <p:spPr>
          <a:xfrm>
            <a:off x="1559860" y="183375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Однотрубная водяная система отопления отличается от двухтрубной тем, что имеет лишь одну трубу, по которой в замкнутом режиме осуществляется и подача теплой воды к радиаторам, и отвод охлажденной к котлу.</a:t>
            </a:r>
          </a:p>
        </p:txBody>
      </p:sp>
    </p:spTree>
    <p:extLst>
      <p:ext uri="{BB962C8B-B14F-4D97-AF65-F5344CB8AC3E}">
        <p14:creationId xmlns:p14="http://schemas.microsoft.com/office/powerpoint/2010/main" val="216245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0AAB9-A77C-4F81-BB3D-5370F422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Двухтрубная система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09D6B-0024-4174-8D98-5A9A0991C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0" t="6403" r="8667" b="13560"/>
          <a:stretch/>
        </p:blipFill>
        <p:spPr>
          <a:xfrm>
            <a:off x="3941689" y="2420471"/>
            <a:ext cx="8178594" cy="4249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282EF-6AEC-43C9-A390-8ED10E41410B}"/>
              </a:ext>
            </a:extLst>
          </p:cNvPr>
          <p:cNvSpPr txBox="1"/>
          <p:nvPr/>
        </p:nvSpPr>
        <p:spPr>
          <a:xfrm>
            <a:off x="1398494" y="16235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двухтрубной системе водяного отопления в каждый радиатор вмонтировано по две трубы: по одной горячая вода поступает к батарее, по другой остывшая вода возвращается в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310582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7D9A5-3173-44A2-944E-BC5ECF95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Системы водяного отопления с естественной и принудительной циркуляцией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32D488-45F1-4E32-9A50-1C7BBED80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1617524"/>
            <a:ext cx="6264349" cy="5200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F90BD-8D71-41AF-96E8-313DE9B436BA}"/>
              </a:ext>
            </a:extLst>
          </p:cNvPr>
          <p:cNvSpPr txBox="1"/>
          <p:nvPr/>
        </p:nvSpPr>
        <p:spPr>
          <a:xfrm>
            <a:off x="271441" y="2151146"/>
            <a:ext cx="46053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Система с естественной циркуляцией основана на разной плотности теплоносителя, благодаря чему вода сама движется в трубах. То есть вода циркулирует естественным путем.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1F8E5-5886-4C00-AA64-6941FD7B27A6}"/>
              </a:ext>
            </a:extLst>
          </p:cNvPr>
          <p:cNvSpPr txBox="1"/>
          <p:nvPr/>
        </p:nvSpPr>
        <p:spPr>
          <a:xfrm>
            <a:off x="271441" y="4761401"/>
            <a:ext cx="43184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Система водяного отопления с принудительной циркуляцией оснащена насосом, благодаря которому теплоноситель перемещается по трубам к радиаторам. </a:t>
            </a:r>
          </a:p>
        </p:txBody>
      </p:sp>
    </p:spTree>
    <p:extLst>
      <p:ext uri="{BB962C8B-B14F-4D97-AF65-F5344CB8AC3E}">
        <p14:creationId xmlns:p14="http://schemas.microsoft.com/office/powerpoint/2010/main" val="288364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F8DF0-D559-4C2D-9F25-1E1BBACF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841" y="1413996"/>
            <a:ext cx="5634318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457275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292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Системы отопления</vt:lpstr>
      <vt:lpstr>Воздушное отопление</vt:lpstr>
      <vt:lpstr>Электрическое отопление</vt:lpstr>
      <vt:lpstr>Водяное отопление</vt:lpstr>
      <vt:lpstr>Однотрубная система</vt:lpstr>
      <vt:lpstr>Двухтрубная система</vt:lpstr>
      <vt:lpstr>Системы водяного отопления с естественной и принудительной циркуляцией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 Шумигай</dc:creator>
  <cp:lastModifiedBy>Влад Шумигай</cp:lastModifiedBy>
  <cp:revision>3</cp:revision>
  <dcterms:created xsi:type="dcterms:W3CDTF">2021-11-04T11:20:39Z</dcterms:created>
  <dcterms:modified xsi:type="dcterms:W3CDTF">2021-11-04T19:26:25Z</dcterms:modified>
</cp:coreProperties>
</file>