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215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3409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4824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88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25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4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28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35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060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6861BC-3DFD-477C-BF82-F1C4EEC18547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991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Операторный метод расчета переходных процессов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r>
              <a:rPr lang="be-BY" dirty="0">
                <a:cs typeface="Times New Roman" panose="02020603050405020304" pitchFamily="18" charset="0"/>
              </a:rPr>
              <a:t>Операторный метод расчета переодных процессов в цепях с сосредоточенными параметрами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9512" y="404664"/>
            <a:ext cx="819182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Операторный метод расчета переодных процессов в цепях с сосредоточенными параметрами</a:t>
            </a:r>
            <a:endParaRPr lang="be-BY" sz="24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37200" y="1412777"/>
            <a:ext cx="8555280" cy="4764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положения операторного метода.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Т.к. дифференциальные уравнения переходных процессов в линейных цепях представляю собой линейные уравнения с постоянными коэффициентами, то их можно интегрировать операторным методом. 	Это впервые было показано русским ученым Ващенко-Захарченко в 1862г., который основывался на работах Лапласа, О.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Хевисайда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191822" cy="498021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Сущность операторного метода заключается в том, что задана функция вещественной переменной(обычно время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называемой оригиналом, сопоставляется другая функция комплексного переменного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jw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называемая изображением.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При этом производные, интегралы от оригинала выражаются алгебраическими функциями от изображения и начальных значений самой функции, её производных и интегралов.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Поэтому система интегро-дифференциальных уравнений относительно оригиналов заменяется системой алгебраический уравнений относительно их изображений. Затем решается полученная система алгебраических уравнений. Определяются изображения искомых функций. Затем при помощи обратного преобразования – оригиналы, т.е. искомые функции времени.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Постоянной интегрирования нет, т.к. все начальные условия учитываются из интегро-дифференциальных уравнений.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191822" cy="4980211"/>
              </a:xfrm>
              <a:blipFill rotWithShape="0">
                <a:blip r:embed="rId2"/>
                <a:stretch>
                  <a:fillRect l="-744" t="-1224" b="-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179512" y="404664"/>
            <a:ext cx="819182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2400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Операторный метод расчета переодных процессов в цепях с сосредоточенными параметрами</a:t>
            </a:r>
            <a:endParaRPr lang="be-BY" sz="2400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Операторный метод расчета переходных процессов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r>
              <a:rPr lang="ru-RU" dirty="0" smtClean="0"/>
              <a:t>Прямое преобразование Лапласа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0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4917232" cy="558552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Прямое преобразование Лапласа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36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действительного переменного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заданная в области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равная нулю при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возрастает не быстрее показательной функции, т.е.</a:t>
                </a:r>
              </a:p>
              <a:p>
                <a:pPr marL="0" indent="0" algn="ctr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при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&gt;0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</a:t>
                </a:r>
              </a:p>
              <a:p>
                <a:pPr marL="0" indent="0" algn="ctr">
                  <a:buNone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постоянные, положительные и действительные,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переменная времени. 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показатель роста функции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36232"/>
              </a:xfrm>
              <a:blipFill rotWithShape="0">
                <a:blip r:embed="rId2"/>
                <a:stretch>
                  <a:fillRect l="-1111" t="-94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52736"/>
                <a:ext cx="7903790" cy="512422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Функция имеет ограниченный рост, если показатель роста конечен.	Если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имеет ограниченный рост, то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сходится абсолютно и является аналитической функцией комплексного переменного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jw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полуплоскости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=3&gt;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уравнение и представляет собой прямое преобразование Лапласа.</a:t>
                </a:r>
              </a:p>
              <a:p>
                <a:pPr marL="0" indent="0">
                  <a:buNone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Функция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ограниченная;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изображение.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Т.е. оригинал и изображение – пара функций действительного переменного р, которые связаны преобразованием Лапласа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52736"/>
                <a:ext cx="7903790" cy="5124227"/>
              </a:xfrm>
              <a:blipFill rotWithShape="0">
                <a:blip r:embed="rId2"/>
                <a:stretch>
                  <a:fillRect l="-1002" t="-2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4618856" cy="5193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Прямое преобразование Лапласа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496944" cy="55446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Каждый оригинал имеет единственное изображение и наоборот.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Соответствие между оригиналом и изображением записывается так: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знак соответствия.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Другая условная форма записи соответствия: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Ранее использовалось преобразование по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Парсону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настоящее время в теории автоматического регулирования и радиотехнике применяется преобразование Лапласа, имеющее прямую связь со спектральным преобразованием Фурье.</a:t>
                </a:r>
              </a:p>
              <a:p>
                <a:pPr marL="0" indent="0" algn="ctr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496944" cy="5544616"/>
              </a:xfrm>
              <a:blipFill rotWithShape="0">
                <a:blip r:embed="rId2"/>
                <a:stretch>
                  <a:fillRect l="-717" t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179512" y="332656"/>
            <a:ext cx="4917232" cy="55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smtClean="0">
                <a:latin typeface="+mn-lt"/>
                <a:cs typeface="Times New Roman" panose="02020603050405020304" pitchFamily="18" charset="0"/>
              </a:rPr>
              <a:t>Прямое преобразование Лапласа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616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Рассмотрим как с помощью преобразований Лапласа можно  получить изображения некоторых функций.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При переходных процессах часто предполагается, что до времени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источник энергии не действует и при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&lt;0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он равен нулю. Если эта функция, отображающая источник тока или напряжения имеет ограниченный рост(постоянная тока 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обязательно ограничены), то она может рассматриваться как оригинал.</a:t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ТОЭ, автоматике и радиотехнике существует понятие </a:t>
                </a: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единичной функции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при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при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0;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т.е. это включение ЭДС. Е=1.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Она обозначается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 обычно условно записывается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ru-RU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ru-RU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𝑝𝑡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mr>
                      <m:mr>
                        <m:e/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p &gt;0.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616624"/>
              </a:xfrm>
              <a:blipFill rotWithShape="0">
                <a:blip r:embed="rId2"/>
                <a:stretch>
                  <a:fillRect l="-705" t="-1737" r="-1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5436096" y="530120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20716"/>
            <a:ext cx="3565617" cy="1536647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79512" y="332656"/>
            <a:ext cx="4917232" cy="55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smtClean="0">
                <a:latin typeface="+mn-lt"/>
                <a:cs typeface="Times New Roman" panose="02020603050405020304" pitchFamily="18" charset="0"/>
              </a:rPr>
              <a:t>Прямое преобразование Лапласа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40960" cy="54726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Если произвести умножение единичной функции на любую функцию времени, то при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&gt;0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она остается без изменений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U=0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&lt;0.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Например, </a:t>
                </a: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показательная функция: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при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&lt;0;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при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.е. можно записать условно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ru-RU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где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произвольное комплексное число.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nary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𝑞𝑡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≓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Re(p-q) &gt;0,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 p &gt; Re q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40960" cy="5472608"/>
              </a:xfrm>
              <a:blipFill>
                <a:blip r:embed="rId2"/>
                <a:stretch>
                  <a:fillRect l="-917" t="-1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>
            <a:off x="6012160" y="4581128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332656"/>
            <a:ext cx="4917232" cy="55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smtClean="0">
                <a:latin typeface="+mn-lt"/>
                <a:cs typeface="Times New Roman" panose="02020603050405020304" pitchFamily="18" charset="0"/>
              </a:rPr>
              <a:t>Прямое преобразование Лапласа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B24BAB4-1319-40E6-8276-672F4610126C}" vid="{9319E8FC-3EC0-4B27-917D-BC234E05F0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296</TotalTime>
  <Words>64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Times New Roman</vt:lpstr>
      <vt:lpstr>Тема1</vt:lpstr>
      <vt:lpstr>Операторный метод расчета переходных процессов</vt:lpstr>
      <vt:lpstr>Презентация PowerPoint</vt:lpstr>
      <vt:lpstr>Презентация PowerPoint</vt:lpstr>
      <vt:lpstr>Операторный метод расчета переходных процессов</vt:lpstr>
      <vt:lpstr>Прямое преобразование Лапласа</vt:lpstr>
      <vt:lpstr>Прямое преобразование Лапласа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 Классический метод расчета.</dc:title>
  <dc:creator>Санек</dc:creator>
  <cp:lastModifiedBy>TTN</cp:lastModifiedBy>
  <cp:revision>38</cp:revision>
  <dcterms:created xsi:type="dcterms:W3CDTF">2015-03-22T23:15:29Z</dcterms:created>
  <dcterms:modified xsi:type="dcterms:W3CDTF">2021-03-23T06:19:57Z</dcterms:modified>
</cp:coreProperties>
</file>