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5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3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772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478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442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36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0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00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387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90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2870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Операторный метод расчета переходных процессов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r>
              <a:rPr lang="ru-RU" dirty="0" smtClean="0"/>
              <a:t>Свойства преобразований Лапласа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6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04664"/>
            <a:ext cx="8280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e-BY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Основные свойства преобразования Лапласа</a:t>
            </a:r>
            <a:endParaRPr lang="be-BY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37200" y="1484785"/>
            <a:ext cx="8555280" cy="469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Математическим операциям над оригиналами соответствуют определенные операции над изображениями и наоборот.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Знание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 преобразования Лапласа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нахождение изображений: оно позволяет переходить от дифференциальных уравнений к «операторным» уравнениям, записываемых для изображений и облегчает последующее нахождение искомого оригинала по вычисленному изображению.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496944" cy="561662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Свойство линейности: 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Изображение линейной комбинации – есть линейная комбинация изображений.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)≓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Используя свойство линейности и выражение: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можно получить изображение следующих функций оригиналов: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den>
                        </m:f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496944" cy="5616624"/>
              </a:xfrm>
              <a:blipFill rotWithShape="0">
                <a:blip r:embed="rId2"/>
                <a:stretch>
                  <a:fillRect l="-1076" t="-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04664"/>
            <a:ext cx="806489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e-BY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Основные свойства преобразования Лапласа</a:t>
            </a:r>
            <a:endParaRPr lang="be-BY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08720"/>
                <a:ext cx="8407846" cy="5340251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AutoNum type="arabicPeriod" startAt="2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Теорема дифференцирования: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ru-RU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случае, когда оригинал в начальной точке непрерывен, т.е. </a:t>
                </a:r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его дифференцированию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оответствует умножение на р: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Если несколько раз применить формулу, то можно получить результат: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т.д.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ru-RU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правое предельное значение.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08720"/>
                <a:ext cx="8407846" cy="5340251"/>
              </a:xfrm>
              <a:blipFill rotWithShape="0">
                <a:blip r:embed="rId2"/>
                <a:stretch>
                  <a:fillRect l="-943" t="-2055" r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04664"/>
            <a:ext cx="716490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e-BY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преобразования Лапласа</a:t>
            </a:r>
            <a:endParaRPr lang="be-BY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0728"/>
                <a:ext cx="7886700" cy="561662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3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Теорема интегрирования: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≓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Повторное применение операции выраженной этой формулой дает: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≓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Эти две теоремы показывают, что комплексное переменное можно рассматривать, как оператор (отсюда и название «операторный метод»).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0728"/>
                <a:ext cx="7886700" cy="5616624"/>
              </a:xfrm>
              <a:blipFill rotWithShape="0">
                <a:blip r:embed="rId2"/>
                <a:stretch>
                  <a:fillRect l="-1159" t="-869" r="-1005" b="-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04664"/>
            <a:ext cx="716490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e-BY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преобразования Лапласа</a:t>
            </a:r>
            <a:endParaRPr lang="be-BY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496944" cy="576064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AutoNum type="arabicPeriod" startAt="4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Теорема запаздывания: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.е. умножение изображения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сдвигает график оригинала вправо на величину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5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Теорема смещения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Показывает, как изменяется изображение при умножении оригинала на показательную функцию. Число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может быть как действительным, так и комплексным.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определено при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496944" cy="5760640"/>
              </a:xfrm>
              <a:blipFill rotWithShape="0">
                <a:blip r:embed="rId2"/>
                <a:stretch>
                  <a:fillRect l="-933" t="-1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060848"/>
            <a:ext cx="5581198" cy="247610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1520" y="404664"/>
            <a:ext cx="716490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e-BY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преобразования Лапласа</a:t>
            </a:r>
            <a:endParaRPr lang="be-BY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568952" cy="576064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AutoNum type="arabicPeriod" startAt="6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Теорема умножения изображений (теорема свертывания):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Эта теорема говорит о том, что умножить в области комплексного переменного соответствует свертывание в области действительного переменного. </a:t>
                </a:r>
              </a:p>
              <a:p>
                <a:pPr marL="457200" indent="-457200">
                  <a:buAutoNum type="arabicPeriod" startAt="7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а)  Первое предельное соотношение: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𝑝𝐹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соотношение дает возможность найти начальное значение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непосредственно по изображению. Эта формула устанавливает существование равенства между двумя частными значениями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начале координат и значение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бесконечно удаленной точке.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б) Второе предельное соотношение: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𝑝𝐹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соотношение дает возможность найти предел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 значениям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начале координат.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Предельные соотношения полезны для проверки вычислений с помощью преобразований Лапласа.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568952" cy="5760640"/>
              </a:xfrm>
              <a:blipFill rotWithShape="0">
                <a:blip r:embed="rId2"/>
                <a:stretch>
                  <a:fillRect l="-925" t="-1905" r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04664"/>
            <a:ext cx="716490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e-BY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преобразования Лапласа</a:t>
            </a:r>
            <a:endParaRPr lang="be-BY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B24BAB4-1319-40E6-8276-672F4610126C}" vid="{9319E8FC-3EC0-4B27-917D-BC234E05F0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500</TotalTime>
  <Words>52</Words>
  <Application>Microsoft Office PowerPoint</Application>
  <PresentationFormat>Экран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Тема1</vt:lpstr>
      <vt:lpstr>Операторный метод расчета переходных процессов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 Классический метод расчета.</dc:title>
  <dc:creator>Санек</dc:creator>
  <cp:lastModifiedBy>Катюха</cp:lastModifiedBy>
  <cp:revision>48</cp:revision>
  <dcterms:created xsi:type="dcterms:W3CDTF">2015-03-22T23:15:29Z</dcterms:created>
  <dcterms:modified xsi:type="dcterms:W3CDTF">2015-06-03T11:46:05Z</dcterms:modified>
</cp:coreProperties>
</file>