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7"/>
  </p:notesMasterIdLst>
  <p:sldIdLst>
    <p:sldId id="262" r:id="rId2"/>
    <p:sldId id="258" r:id="rId3"/>
    <p:sldId id="259" r:id="rId4"/>
    <p:sldId id="260" r:id="rId5"/>
    <p:sldId id="267" r:id="rId6"/>
    <p:sldId id="263" r:id="rId7"/>
    <p:sldId id="264" r:id="rId8"/>
    <p:sldId id="265" r:id="rId9"/>
    <p:sldId id="266" r:id="rId10"/>
    <p:sldId id="274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C833-D2F9-4E26-A39B-0EBC7EC3D845}" type="datetimeFigureOut">
              <a:rPr lang="ru-RU" smtClean="0"/>
              <a:t>ср 31.03.21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F7ED4-3A3A-4A02-8C26-AB6949756B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65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F7ED4-3A3A-4A02-8C26-AB6949756B4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63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31.03.21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41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31.03.21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2504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31.03.21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88466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31.03.21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92581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31.03.21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79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31.03.21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9204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31.03.21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4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31.03.21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2445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31.03.21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5113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31.03.21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31.03.21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9922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F6861BC-3DFD-477C-BF82-F1C4EEC18547}" type="datetimeFigureOut">
              <a:rPr lang="be-BY" smtClean="0"/>
              <a:t>31.03.21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94301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Метод переменных состояния</a:t>
            </a:r>
            <a:endParaRPr lang="be-BY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414592" cy="1752600"/>
          </a:xfrm>
        </p:spPr>
        <p:txBody>
          <a:bodyPr>
            <a:normAutofit/>
          </a:bodyPr>
          <a:lstStyle/>
          <a:p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4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Метод переменных состояния</a:t>
            </a:r>
            <a:endParaRPr lang="be-BY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Составление дифференциальных </a:t>
            </a:r>
            <a:r>
              <a:rPr lang="ru-RU" sz="2800" dirty="0" smtClean="0">
                <a:cs typeface="Times New Roman" panose="02020603050405020304" pitchFamily="18" charset="0"/>
              </a:rPr>
              <a:t>уравнений </a:t>
            </a:r>
            <a:r>
              <a:rPr lang="ru-RU" sz="2800" dirty="0">
                <a:cs typeface="Times New Roman" panose="02020603050405020304" pitchFamily="18" charset="0"/>
              </a:rPr>
              <a:t>состояния с помощью уравнений Кирхгофа</a:t>
            </a:r>
          </a:p>
          <a:p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4204" y="1484784"/>
            <a:ext cx="8064896" cy="1325563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составления дифференциальных </a:t>
            </a:r>
            <a:b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уравнения состояния: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3068960"/>
                <a:ext cx="7622232" cy="17410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	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Выбирают переменные состояния. Обычно это токи в индуктивных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напряжения на емкостных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элементах.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3068960"/>
                <a:ext cx="7622232" cy="1741085"/>
              </a:xfrm>
              <a:blipFill rotWithShape="0">
                <a:blip r:embed="rId2"/>
                <a:stretch>
                  <a:fillRect l="-1280" t="-2797" r="-7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0" y="404664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Составление дифференциальных уравнений состояния с помощью уравнений Кирхгофа</a:t>
            </a:r>
            <a:endParaRPr lang="ru-RU" sz="4000" dirty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80728"/>
                <a:ext cx="8964488" cy="55959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	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Составляют дифференциальные уравнения для производных от переменных состояния. Применяя уравнения Кирхгофа для после коммутационной схемы, решают их относительно производных переменных состояния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̇"/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зависимости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 и </m:t>
                    </m:r>
                    <m:sSub>
                      <m:sSubPr>
                        <m:ctrlPr>
                          <a:rPr lang="ru-R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источников энергии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Уравнение состояния записывают в матричной форме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/>
                </a:r>
                <a:br>
                  <a:rPr lang="ru-RU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	или 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ba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8"/>
                <a:ext cx="8964488" cy="5595911"/>
              </a:xfrm>
              <a:blipFill rotWithShape="0">
                <a:blip r:embed="rId2"/>
                <a:stretch>
                  <a:fillRect l="-1224" t="-1634" r="-9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1"/>
          <p:cNvSpPr txBox="1">
            <a:spLocks/>
          </p:cNvSpPr>
          <p:nvPr/>
        </p:nvSpPr>
        <p:spPr>
          <a:xfrm>
            <a:off x="0" y="404664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Составление дифференциальных уравнений состояния с помощью уравнений Кирхгофа</a:t>
            </a:r>
            <a:endParaRPr lang="ru-RU" sz="4000" dirty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1" y="1052736"/>
                <a:ext cx="8640960" cy="58052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	</a:t>
                </a:r>
                <a:r>
                  <a:rPr lang="ru-RU" sz="2800" dirty="0" smtClean="0"/>
                  <a:t>3</a:t>
                </a:r>
                <a:r>
                  <a:rPr lang="ru-RU" sz="3600" dirty="0" smtClean="0"/>
                  <a:t>. </a:t>
                </a:r>
                <a:r>
                  <a:rPr lang="ru-RU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Составляют алгебраические уравнения для выходных(искомых) переменных. Рассматривая после коммутационную схему, находят уравнения, связывающие выходные(искомые) переменные        (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токи в ветвях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переменные состояния.</a:t>
                </a:r>
              </a:p>
              <a:p>
                <a:pPr marL="0" indent="0">
                  <a:buNone/>
                </a:pPr>
                <a:r>
                  <a:rPr lang="ru-RU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Полученные уравнения записывают в матричной форме: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/>
                </a:r>
                <a:br>
                  <a:rPr lang="ru-RU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	или 	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bar>
                  </m:oMath>
                </a14:m>
                <a:r>
                  <a:rPr lang="ru-RU" dirty="0" smtClean="0"/>
                  <a:t/>
                </a:r>
                <a:br>
                  <a:rPr lang="ru-RU" dirty="0" smtClean="0"/>
                </a:b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1" y="1052736"/>
                <a:ext cx="8640960" cy="5805264"/>
              </a:xfrm>
              <a:blipFill rotWithShape="0">
                <a:blip r:embed="rId2"/>
                <a:stretch>
                  <a:fillRect l="-1622" t="-2626" r="-19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1"/>
          <p:cNvSpPr txBox="1">
            <a:spLocks/>
          </p:cNvSpPr>
          <p:nvPr/>
        </p:nvSpPr>
        <p:spPr>
          <a:xfrm>
            <a:off x="0" y="404664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Составление дифференциальных уравнений состояния с помощью уравнений Кирхгофа</a:t>
            </a:r>
            <a:endParaRPr lang="ru-RU" sz="4000" dirty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4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18020"/>
                <a:ext cx="8640959" cy="53318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Пример.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Получить уравнения состояния 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схеме: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Решение: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 переменные состояния примем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законам Кирхгофа для узла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контура 1: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𝐶𝑅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	</a:t>
                </a:r>
                <a:endParaRPr lang="ru-RU" dirty="0"/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18020"/>
                <a:ext cx="8640959" cy="5331853"/>
              </a:xfrm>
              <a:blipFill rotWithShape="0">
                <a:blip r:embed="rId2"/>
                <a:stretch>
                  <a:fillRect l="-1058" t="-16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146175"/>
            <a:ext cx="3816423" cy="2062396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0" y="404664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Составление дифференциальных уравнений состояния с помощью уравнений Кирхгофа</a:t>
            </a:r>
            <a:endParaRPr lang="ru-RU" sz="4000" dirty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7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2175" y="1052736"/>
                <a:ext cx="8653529" cy="55188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матричной форме: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𝑅𝐶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Уравнения, связывающие выходные(искомые) переменные и переменные состояния: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или   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175" y="1052736"/>
                <a:ext cx="8653529" cy="5518818"/>
              </a:xfrm>
              <a:blipFill rotWithShape="0">
                <a:blip r:embed="rId2"/>
                <a:stretch>
                  <a:fillRect l="-1056" t="-8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1"/>
          <p:cNvSpPr txBox="1">
            <a:spLocks/>
          </p:cNvSpPr>
          <p:nvPr/>
        </p:nvSpPr>
        <p:spPr>
          <a:xfrm>
            <a:off x="0" y="404664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Составление дифференциальных уравнений состояния с помощью уравнений Кирхгофа</a:t>
            </a:r>
            <a:endParaRPr lang="ru-RU" sz="4000" dirty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9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52736"/>
                <a:ext cx="8964488" cy="5124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3200" dirty="0" smtClean="0"/>
                  <a:t>	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после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коммутационной схемы вместо одного неоднородного дифференциального уравнения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-ого порядка решают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дифференциальных уравнений первого порядка относительно выбранных переменных состояния.</a:t>
                </a:r>
              </a:p>
              <a:p>
                <a:pPr marL="0" indent="0">
                  <a:buNone/>
                </a:pP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Этот метод наиболее универсален для анализа электрических цепей, также может быть легко приспособлен для расчета переходных процессов на Э.В.М.</a:t>
                </a:r>
              </a:p>
              <a:p>
                <a:pPr marL="0" indent="0">
                  <a:buNone/>
                </a:pP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За основные переменные состояния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обычно принимают токи в индуктивных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напряжения на емкостях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элементах, так как они не могут изменяться скачком и являются независимыми переменными. </a:t>
                </a: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52736"/>
                <a:ext cx="8964488" cy="5124227"/>
              </a:xfrm>
              <a:blipFill rotWithShape="0">
                <a:blip r:embed="rId3"/>
                <a:stretch>
                  <a:fillRect l="-1360" t="-1548" r="-476" b="-7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/>
          <p:cNvSpPr txBox="1">
            <a:spLocks/>
          </p:cNvSpPr>
          <p:nvPr/>
        </p:nvSpPr>
        <p:spPr>
          <a:xfrm>
            <a:off x="182940" y="452567"/>
            <a:ext cx="7848600" cy="607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Метод переменных состояния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9893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052736"/>
                <a:ext cx="8335838" cy="561662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Методом 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переменных состояния составляют две системы </a:t>
                </a: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уравнений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Первая </a:t>
                </a:r>
                <a:r>
                  <a:rPr lang="ru-RU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система уравнений 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состояния определяет зависимость </a:t>
                </a:r>
                <a:r>
                  <a:rPr lang="ru-RU" sz="3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первых производных 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переменных состояния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 самих </a:t>
                </a:r>
                <a:r>
                  <a:rPr lang="ru-RU" sz="3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переменных состояния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ru-RU" sz="3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источников энергии.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ru-RU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3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Вторая </a:t>
                </a:r>
                <a:r>
                  <a:rPr lang="ru-RU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система 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является системой выходных параметров, устанавливающая связь между </a:t>
                </a:r>
                <a:r>
                  <a:rPr lang="ru-RU" sz="3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искомой выходной величиной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3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переменными состояния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</a:t>
                </a:r>
                <a:r>
                  <a:rPr lang="ru-RU" sz="3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источниками энергии.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Уравнения для выходных параметров являются </a:t>
                </a:r>
                <a:r>
                  <a:rPr lang="ru-RU" sz="3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алгебраическими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уравнениями.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ru-RU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052736"/>
                <a:ext cx="8335838" cy="5616624"/>
              </a:xfrm>
              <a:blipFill rotWithShape="0">
                <a:blip r:embed="rId2"/>
                <a:stretch>
                  <a:fillRect l="-1683" t="-30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182940" y="452567"/>
            <a:ext cx="7848600" cy="607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Метод переменных состояния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6912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5048" y="1124745"/>
            <a:ext cx="8568952" cy="554461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состояния и уравнения выходных параметров могут быть получены либо с помощью </a:t>
            </a:r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уравнений Кирхгофа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коммутационной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схемы, либо путем использования </a:t>
            </a:r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наложения.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Уравнения состояния записывают в матричной форме и решают аналитически или численными методами (методы Эйлера, трапеции, Рунге-Кутта и т.п.)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82940" y="452567"/>
            <a:ext cx="7848600" cy="607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Метод переменных состояния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2921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Метод переменных состояния</a:t>
            </a:r>
            <a:endParaRPr lang="be-BY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414592" cy="17526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+mj-lt"/>
                <a:cs typeface="Times New Roman" panose="02020603050405020304" pitchFamily="18" charset="0"/>
              </a:rPr>
              <a:t>Матричная форма записи уравнений методом переменных состояния</a:t>
            </a:r>
          </a:p>
          <a:p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80728"/>
                <a:ext cx="8640960" cy="547260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Матричное уравнение состояния имеет вид: </a:t>
                </a:r>
                <a:endPara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ba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	(1)</a:t>
                </a:r>
              </a:p>
              <a:p>
                <a:pPr marL="0" indent="0">
                  <a:buNone/>
                </a:pP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Матричное уравнение для определения выходных параметров: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ba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	(2)</a:t>
                </a:r>
              </a:p>
              <a:p>
                <a:pPr marL="0" indent="0">
                  <a:buNone/>
                </a:pP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В этих уравнениях (1) и (2)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28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 для первых производных переменных состояния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8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-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размер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];</a:t>
                </a:r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80728"/>
                <a:ext cx="8640960" cy="5472607"/>
              </a:xfrm>
              <a:blipFill rotWithShape="0">
                <a:blip r:embed="rId2"/>
                <a:stretch>
                  <a:fillRect l="-1410" t="-1225" b="-32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одзаголовок 2"/>
          <p:cNvSpPr txBox="1">
            <a:spLocks/>
          </p:cNvSpPr>
          <p:nvPr/>
        </p:nvSpPr>
        <p:spPr>
          <a:xfrm>
            <a:off x="0" y="354820"/>
            <a:ext cx="8964488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Матричная форма записи уравнений методом переменных состояния</a:t>
            </a:r>
          </a:p>
          <a:p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2651" y="1124744"/>
                <a:ext cx="8931349" cy="55446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24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 переменных состояния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-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размер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];</a:t>
                </a:r>
              </a:p>
              <a:p>
                <a:pPr marL="0" indent="0">
                  <a:buNone/>
                </a:pPr>
                <a:r>
                  <a:rPr lang="ru-RU" sz="24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 входных воздействий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</m:t>
                    </m:r>
                    <m:bar>
                      <m:bar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-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размер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xq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];</a:t>
                </a:r>
              </a:p>
              <a:p>
                <a:pPr marL="0" indent="0">
                  <a:buNone/>
                </a:pPr>
                <a:r>
                  <a:rPr lang="ru-RU" sz="24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 выходных(искомых) переменных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-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размер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xm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].</a:t>
                </a:r>
              </a:p>
              <a:p>
                <a:pPr marL="0" indent="0">
                  <a:buNone/>
                </a:pPr>
                <a:endParaRPr lang="en-US" u="sng" dirty="0" smtClean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651" y="1124744"/>
                <a:ext cx="8931349" cy="5544616"/>
              </a:xfrm>
              <a:blipFill rotWithShape="0">
                <a:blip r:embed="rId2"/>
                <a:stretch>
                  <a:fillRect l="-1092" t="-4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дзаголовок 2"/>
          <p:cNvSpPr txBox="1">
            <a:spLocks/>
          </p:cNvSpPr>
          <p:nvPr/>
        </p:nvSpPr>
        <p:spPr>
          <a:xfrm>
            <a:off x="0" y="354820"/>
            <a:ext cx="8964488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Матричная форма записи уравнений методом переменных состояния</a:t>
            </a:r>
          </a:p>
          <a:p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6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4584" y="333039"/>
            <a:ext cx="8964488" cy="798601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Матрицы, элементы которых определяются параметрами и топологией схемы.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24744"/>
                <a:ext cx="8712968" cy="531858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Размер матрицы совпадает со степенью характеристического уравнения.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основная квадратная матрица, размер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nxn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 algn="ctr">
                  <a:buNone/>
                </a:pP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связи, размер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xn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</a:t>
                </a:r>
              </a:p>
              <a:p>
                <a:pPr marL="0" indent="0" algn="ctr">
                  <a:buNone/>
                </a:pP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𝑛𝑞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ru-RU" sz="2400" dirty="0"/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24744"/>
                <a:ext cx="8712968" cy="5318586"/>
              </a:xfrm>
              <a:blipFill rotWithShape="0">
                <a:blip r:embed="rId2"/>
                <a:stretch>
                  <a:fillRect l="-1049" t="-917" b="-8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8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96752"/>
                <a:ext cx="8964488" cy="49802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 -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связи, размер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xm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связи, размер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qxm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</a:t>
                </a:r>
              </a:p>
              <a:p>
                <a:pPr marL="0" indent="0" algn="ctr">
                  <a:buNone/>
                </a:pP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𝑛𝑞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ru-RU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96752"/>
                <a:ext cx="8964488" cy="4980211"/>
              </a:xfrm>
              <a:blipFill rotWithShape="0">
                <a:blip r:embed="rId2"/>
                <a:stretch>
                  <a:fillRect l="-1700" t="-1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-4584" y="333039"/>
            <a:ext cx="8964488" cy="798601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Матрицы, элементы которых определяются параметрами и топологией схемы.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2B24BAB4-1319-40E6-8276-672F4610126C}" vid="{9319E8FC-3EC0-4B27-917D-BC234E05F02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1437</TotalTime>
  <Words>137</Words>
  <Application>Microsoft Office PowerPoint</Application>
  <PresentationFormat>Экран (4:3)</PresentationFormat>
  <Paragraphs>74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Тема1</vt:lpstr>
      <vt:lpstr>Метод переменных состояния</vt:lpstr>
      <vt:lpstr>Презентация PowerPoint</vt:lpstr>
      <vt:lpstr>Презентация PowerPoint</vt:lpstr>
      <vt:lpstr>Презентация PowerPoint</vt:lpstr>
      <vt:lpstr>Метод переменных состояния</vt:lpstr>
      <vt:lpstr>Презентация PowerPoint</vt:lpstr>
      <vt:lpstr>Презентация PowerPoint</vt:lpstr>
      <vt:lpstr>Матрицы, элементы которых определяются параметрами и топологией схемы.</vt:lpstr>
      <vt:lpstr>Матрицы, элементы которых определяются параметрами и топологией схемы.</vt:lpstr>
      <vt:lpstr>Метод переменных состояния</vt:lpstr>
      <vt:lpstr>Алгоритм составления дифференциальных  уравнения состояния: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Переходные процессы в электрических цепях. Классический метод расчета.</dc:title>
  <dc:creator>Санек</dc:creator>
  <cp:lastModifiedBy>TTN</cp:lastModifiedBy>
  <cp:revision>25</cp:revision>
  <dcterms:created xsi:type="dcterms:W3CDTF">2015-03-22T23:15:29Z</dcterms:created>
  <dcterms:modified xsi:type="dcterms:W3CDTF">2021-04-01T05:55:42Z</dcterms:modified>
</cp:coreProperties>
</file>