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59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езонанс В ЭЦ" id="{1369AFF6-D1C0-4F63-BAA4-CB5772782AEC}">
          <p14:sldIdLst>
            <p14:sldId id="359"/>
          </p14:sldIdLst>
        </p14:section>
        <p14:section name="Дифференциальные уравнения однородной линии" id="{3B71BBDB-8718-4D89-826B-5574A9FED272}">
          <p14:sldIdLst>
            <p14:sldId id="381"/>
            <p14:sldId id="382"/>
          </p14:sldIdLst>
        </p14:section>
        <p14:section name="Синусоидальный режим в однородной линии" id="{142D1E06-152C-428E-8110-2845E20DBC4A}">
          <p14:sldIdLst>
            <p14:sldId id="383"/>
            <p14:sldId id="384"/>
            <p14:sldId id="385"/>
            <p14:sldId id="386"/>
            <p14:sldId id="387"/>
          </p14:sldIdLst>
        </p14:section>
        <p14:section name="Мат.модель длинной линии при синусоидальном воздействии" id="{7C1476E5-3CBF-4B26-A48D-482B622A81F3}">
          <p14:sldIdLst>
            <p14:sldId id="388"/>
            <p14:sldId id="389"/>
            <p14:sldId id="390"/>
          </p14:sldIdLst>
        </p14:section>
        <p14:section name="Вторичные параметры однородной линии" id="{97FBAB7A-BD5B-4D9D-807E-93FDBC910C0F}">
          <p14:sldIdLst>
            <p14:sldId id="391"/>
            <p14:sldId id="392"/>
            <p14:sldId id="393"/>
          </p14:sldIdLst>
        </p14:section>
        <p14:section name="Линии без искажений" id="{8E882228-0DD1-4367-A64B-0B12CDEB0A0A}">
          <p14:sldIdLst>
            <p14:sldId id="394"/>
            <p14:sldId id="395"/>
            <p14:sldId id="396"/>
          </p14:sldIdLst>
        </p14:section>
        <p14:section name="Линия без потерь" id="{4D4C5BB9-EB75-48C6-969A-9D1C2A73114F}">
          <p14:sldIdLst>
            <p14:sldId id="397"/>
            <p14:sldId id="398"/>
          </p14:sldIdLst>
        </p14:section>
        <p14:section name="Режимы работы линии без потерь" id="{D2388068-616C-4823-A5DA-478FE3FAB41E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</p14:sldIdLst>
        </p14:section>
        <p14:section name="Входное сопротивление линии" id="{796898CC-8C45-4279-B457-D36A783C64E4}">
          <p14:sldIdLst>
            <p14:sldId id="407"/>
            <p14:sldId id="408"/>
            <p14:sldId id="409"/>
          </p14:sldIdLst>
        </p14:section>
        <p14:section name="Искусственные линии" id="{B118ED53-7B9C-45B0-9E22-EBD191EC5D70}">
          <p14:sldIdLst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ьга Олиферович" initials="ОО" lastIdx="11" clrIdx="0">
    <p:extLst>
      <p:ext uri="{19B8F6BF-5375-455C-9EA6-DF929625EA0E}">
        <p15:presenceInfo xmlns:p15="http://schemas.microsoft.com/office/powerpoint/2012/main" userId="f28277a2389f12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660066"/>
    <a:srgbClr val="FFCC00"/>
    <a:srgbClr val="00FF99"/>
    <a:srgbClr val="0066FF"/>
    <a:srgbClr val="6699FF"/>
    <a:srgbClr val="FF9900"/>
    <a:srgbClr val="CC00CC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8779" autoAdjust="0"/>
  </p:normalViewPr>
  <p:slideViewPr>
    <p:cSldViewPr snapToGrid="0">
      <p:cViewPr varScale="1">
        <p:scale>
          <a:sx n="111" d="100"/>
          <a:sy n="111" d="100"/>
        </p:scale>
        <p:origin x="348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E8E13E2-39F9-4DC2-AAFF-091422DA05E4}" type="datetimeFigureOut">
              <a:rPr lang="ru-RU" smtClean="0"/>
              <a:pPr/>
              <a:t>чт 27.05.21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7D42414-7B93-43DD-B18A-837A842EFB7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62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pPr/>
              <a:t>чт 27.05.21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47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pPr/>
              <a:t>чт 27.05.21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95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pPr/>
              <a:t>чт 27.05.21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1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pPr/>
              <a:t>чт 27.05.21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36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pPr/>
              <a:t>чт 27.05.21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7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pPr/>
              <a:t>чт 27.05.21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26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pPr/>
              <a:t>чт 27.05.21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459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pPr/>
              <a:t>чт 27.05.21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13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pPr/>
              <a:t>чт 27.05.21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46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pPr/>
              <a:t>чт 27.05.21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83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11E9-A616-45AE-BF3B-228F0A9A5A42}" type="datetimeFigureOut">
              <a:rPr lang="ru-RU" smtClean="0"/>
              <a:pPr/>
              <a:t>чт 27.05.21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EAC8-9A20-4669-B8D0-3C3FF3075B7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34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fld id="{F29211E9-A616-45AE-BF3B-228F0A9A5A42}" type="datetimeFigureOut">
              <a:rPr lang="ru-RU" smtClean="0"/>
              <a:pPr/>
              <a:t>чт 27.05.21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fld id="{17B9EAC8-9A20-4669-B8D0-3C3FF3075B7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79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110.png"/><Relationship Id="rId4" Type="http://schemas.openxmlformats.org/officeDocument/2006/relationships/image" Target="../media/image10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ЦЕПИ С РАСПРЕДЕЛЁННЫМИ ПАРАМЕТРАМИ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601134" y="5036212"/>
            <a:ext cx="3383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Прямоугольник 161"/>
              <p:cNvSpPr/>
              <p:nvPr/>
            </p:nvSpPr>
            <p:spPr>
              <a:xfrm>
                <a:off x="142579" y="1341129"/>
                <a:ext cx="8812824" cy="50627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ru-RU" sz="1700" dirty="0">
                    <a:latin typeface="Times New Roman" pitchFamily="18" charset="0"/>
                  </a:rPr>
                  <a:t>  До сих пор цепь – совокупность некоторых самостоятельно существующих элементов </a:t>
                </a:r>
                <a:r>
                  <a:rPr lang="en-US" sz="1700" dirty="0">
                    <a:latin typeface="Times New Roman" pitchFamily="18" charset="0"/>
                  </a:rPr>
                  <a:t>r, L, C ,</a:t>
                </a:r>
                <a:r>
                  <a:rPr lang="ru-RU" sz="1700" dirty="0">
                    <a:latin typeface="Times New Roman" pitchFamily="18" charset="0"/>
                  </a:rPr>
                  <a:t> которые сосредоточены в различных точках цепи. Напряжение и ток связаны:</a:t>
                </a:r>
                <a:endParaRPr lang="en-US" sz="1700" dirty="0">
                  <a:latin typeface="Times New Roman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𝑖𝑟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r>
                  <a:rPr lang="en-US" sz="1700" dirty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1700" dirty="0">
                    <a:latin typeface="Times New Roman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1700" dirty="0">
                  <a:latin typeface="Times New Roman" pitchFamily="18" charset="0"/>
                </a:endParaRPr>
              </a:p>
              <a:p>
                <a:r>
                  <a:rPr lang="ru-RU" sz="1700" dirty="0">
                    <a:latin typeface="Times New Roman" pitchFamily="18" charset="0"/>
                  </a:rPr>
                  <a:t>  Решение </a:t>
                </a:r>
                <a:r>
                  <a:rPr lang="ru-RU" sz="1700" dirty="0" err="1">
                    <a:latin typeface="Times New Roman" pitchFamily="18" charset="0"/>
                  </a:rPr>
                  <a:t>ур</a:t>
                </a:r>
                <a:r>
                  <a:rPr lang="ru-RU" sz="1700" dirty="0">
                    <a:latin typeface="Times New Roman" pitchFamily="18" charset="0"/>
                  </a:rPr>
                  <a:t>-й даёт закон изменения исследуемой </a:t>
                </a:r>
                <a:r>
                  <a:rPr lang="ru-RU" sz="1700" dirty="0" err="1">
                    <a:latin typeface="Times New Roman" pitchFamily="18" charset="0"/>
                  </a:rPr>
                  <a:t>эл.величины</a:t>
                </a:r>
                <a:r>
                  <a:rPr lang="ru-RU" sz="1700" dirty="0">
                    <a:latin typeface="Times New Roman" pitchFamily="18" charset="0"/>
                  </a:rPr>
                  <a:t> от </a:t>
                </a:r>
                <a:r>
                  <a:rPr lang="en-US" sz="1700" dirty="0">
                    <a:latin typeface="Times New Roman" pitchFamily="18" charset="0"/>
                  </a:rPr>
                  <a:t>t</a:t>
                </a:r>
                <a:r>
                  <a:rPr lang="ru-RU" sz="1700" dirty="0">
                    <a:latin typeface="Times New Roman" pitchFamily="18" charset="0"/>
                  </a:rPr>
                  <a:t>, но не от координаты длины, которая в эти уравнения не входит.</a:t>
                </a:r>
              </a:p>
              <a:p>
                <a:r>
                  <a:rPr lang="ru-RU" sz="1700">
                    <a:latin typeface="Times New Roman" pitchFamily="18" charset="0"/>
                  </a:rPr>
                  <a:t/>
                </a:r>
                <a:br>
                  <a:rPr lang="ru-RU" sz="1700">
                    <a:latin typeface="Times New Roman" pitchFamily="18" charset="0"/>
                  </a:rPr>
                </a:br>
                <a:r>
                  <a:rPr lang="ru-RU" sz="1700" i="1" u="sng" smtClean="0">
                    <a:latin typeface="Times New Roman" pitchFamily="18" charset="0"/>
                  </a:rPr>
                  <a:t>Например</a:t>
                </a:r>
                <a:r>
                  <a:rPr lang="ru-RU" sz="1700" i="1" u="sng" dirty="0">
                    <a:latin typeface="Times New Roman" pitchFamily="18" charset="0"/>
                  </a:rPr>
                  <a:t>:</a:t>
                </a:r>
                <a:r>
                  <a:rPr lang="ru-RU" sz="1700" dirty="0">
                    <a:latin typeface="Times New Roman" pitchFamily="18" charset="0"/>
                  </a:rPr>
                  <a:t>  электромагнитные процессы, происходящие в эл-х линиях, при помощи которых электрическая энергия или сигналы передаются на расстояние, необходимо иметь ввиду, что </a:t>
                </a:r>
                <a:r>
                  <a:rPr lang="ru-RU" sz="1700" dirty="0" err="1">
                    <a:latin typeface="Times New Roman" pitchFamily="18" charset="0"/>
                  </a:rPr>
                  <a:t>магн</a:t>
                </a:r>
                <a:r>
                  <a:rPr lang="ru-RU" sz="1700" dirty="0">
                    <a:latin typeface="Times New Roman" pitchFamily="18" charset="0"/>
                  </a:rPr>
                  <a:t>. и </a:t>
                </a:r>
                <a:r>
                  <a:rPr lang="ru-RU" sz="1700" dirty="0" err="1">
                    <a:latin typeface="Times New Roman" pitchFamily="18" charset="0"/>
                  </a:rPr>
                  <a:t>электромагн</a:t>
                </a:r>
                <a:r>
                  <a:rPr lang="ru-RU" sz="1700" dirty="0">
                    <a:latin typeface="Times New Roman" pitchFamily="18" charset="0"/>
                  </a:rPr>
                  <a:t>. поля распределены по всей длины линии и превращение электромагнитной энергии в тепло так же происходит по всей длине линии, т.е. </a:t>
                </a:r>
                <a:r>
                  <a:rPr lang="ru-RU" sz="1700" b="1" i="1" dirty="0">
                    <a:latin typeface="Times New Roman" pitchFamily="18" charset="0"/>
                  </a:rPr>
                  <a:t>линия – цепь с распределенными параметрами. </a:t>
                </a:r>
                <a:endParaRPr lang="en-US" sz="1700" b="1" i="1" dirty="0">
                  <a:latin typeface="Times New Roman" pitchFamily="18" charset="0"/>
                </a:endParaRPr>
              </a:p>
              <a:p>
                <a:endParaRPr lang="ru-RU" sz="1700" dirty="0">
                  <a:latin typeface="Times New Roman" pitchFamily="18" charset="0"/>
                </a:endParaRPr>
              </a:p>
              <a:p>
                <a:r>
                  <a:rPr lang="ru-RU" sz="1700" dirty="0">
                    <a:latin typeface="Times New Roman" pitchFamily="18" charset="0"/>
                  </a:rPr>
                  <a:t>  Будем считать сопротивление, индуктивность и ёмкость равномерно распределёнными вдоль линии, что является некоторой идеализацией действительных условий . Такую линию условимся называть </a:t>
                </a:r>
                <a:r>
                  <a:rPr lang="ru-RU" sz="1700" b="1" i="1" dirty="0">
                    <a:latin typeface="Times New Roman" pitchFamily="18" charset="0"/>
                  </a:rPr>
                  <a:t>однородной.</a:t>
                </a:r>
              </a:p>
              <a:p>
                <a:endParaRPr lang="ru-RU" sz="1700" b="1" i="1" dirty="0">
                  <a:latin typeface="Times New Roman" pitchFamily="18" charset="0"/>
                </a:endParaRPr>
              </a:p>
              <a:p>
                <a:r>
                  <a:rPr lang="en-US" sz="1700" dirty="0">
                    <a:latin typeface="Times New Roman" pitchFamily="18" charset="0"/>
                  </a:rPr>
                  <a:t>  </a:t>
                </a:r>
                <a:r>
                  <a:rPr lang="ru-RU" sz="1700" dirty="0">
                    <a:latin typeface="Times New Roman" pitchFamily="18" charset="0"/>
                  </a:rPr>
                  <a:t>Электрические параметры, отнесённые к единицы длины линии, называются </a:t>
                </a:r>
                <a:r>
                  <a:rPr lang="ru-RU" sz="1700" b="1" i="1" dirty="0">
                    <a:latin typeface="Times New Roman" pitchFamily="18" charset="0"/>
                  </a:rPr>
                  <a:t>первичными параметрами линии</a:t>
                </a:r>
                <a:r>
                  <a:rPr lang="ru-RU" sz="1700" dirty="0">
                    <a:latin typeface="Times New Roman" pitchFamily="18" charset="0"/>
                  </a:rPr>
                  <a:t>. Они обозначены через </a:t>
                </a:r>
                <a:r>
                  <a:rPr lang="en-US" sz="1700" dirty="0">
                    <a:latin typeface="Times New Roman" pitchFamily="18" charset="0"/>
                  </a:rPr>
                  <a:t>L, C, r </a:t>
                </a:r>
                <a:r>
                  <a:rPr lang="ru-RU" sz="1700" dirty="0">
                    <a:latin typeface="Times New Roman" pitchFamily="18" charset="0"/>
                  </a:rPr>
                  <a:t>и</a:t>
                </a:r>
                <a:r>
                  <a:rPr lang="en-US" sz="1700" dirty="0">
                    <a:latin typeface="Times New Roman" pitchFamily="18" charset="0"/>
                  </a:rPr>
                  <a:t> g</a:t>
                </a:r>
                <a:r>
                  <a:rPr lang="ru-RU" sz="1700" dirty="0">
                    <a:latin typeface="Times New Roman" pitchFamily="18" charset="0"/>
                  </a:rPr>
                  <a:t> (</a:t>
                </a:r>
                <a:r>
                  <a:rPr lang="en-US" sz="1700" dirty="0">
                    <a:latin typeface="Times New Roman" pitchFamily="18" charset="0"/>
                  </a:rPr>
                  <a:t>r≠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7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den>
                    </m:f>
                  </m:oMath>
                </a14:m>
                <a:r>
                  <a:rPr lang="ru-RU" sz="1700" dirty="0">
                    <a:latin typeface="Times New Roman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62" name="Прямоугольник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9" y="1341129"/>
                <a:ext cx="8812824" cy="5062796"/>
              </a:xfrm>
              <a:prstGeom prst="rect">
                <a:avLst/>
              </a:prstGeom>
              <a:blipFill>
                <a:blip r:embed="rId2"/>
                <a:stretch>
                  <a:fillRect l="-276" r="-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315319" y="4510471"/>
            <a:ext cx="2774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77274" y="435351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ED5B1D29-2C38-49DF-8149-97A96FA3FEB5}"/>
              </a:ext>
            </a:extLst>
          </p:cNvPr>
          <p:cNvSpPr/>
          <p:nvPr/>
        </p:nvSpPr>
        <p:spPr>
          <a:xfrm>
            <a:off x="1255455" y="651254"/>
            <a:ext cx="663309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</a:rPr>
              <a:t>Первичные параметры однородной линии</a:t>
            </a:r>
            <a:endParaRPr lang="ru-RU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99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ЦЕПИ С РАСПРЕДЕЛЁННЫМИ ПАРАМЕТРАМИ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ED5B1D29-2C38-49DF-8149-97A96FA3FEB5}"/>
              </a:ext>
            </a:extLst>
          </p:cNvPr>
          <p:cNvSpPr/>
          <p:nvPr/>
        </p:nvSpPr>
        <p:spPr>
          <a:xfrm>
            <a:off x="390806" y="647700"/>
            <a:ext cx="8350953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 err="1">
                <a:latin typeface="Times New Roman" pitchFamily="18" charset="0"/>
              </a:rPr>
              <a:t>Мат.модель</a:t>
            </a:r>
            <a:r>
              <a:rPr lang="ru-RU" sz="2400" dirty="0">
                <a:latin typeface="Times New Roman" pitchFamily="18" charset="0"/>
              </a:rPr>
              <a:t> длинной линии при синусоидальном воздействии</a:t>
            </a:r>
            <a:endParaRPr lang="ru-RU" sz="14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5450E4-9EEF-45C9-B884-D18B9C712AC6}"/>
                  </a:ext>
                </a:extLst>
              </p:cNvPr>
              <p:cNvSpPr txBox="1"/>
              <p:nvPr/>
            </p:nvSpPr>
            <p:spPr>
              <a:xfrm>
                <a:off x="390806" y="1251524"/>
                <a:ext cx="3375732" cy="138236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Подставим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А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А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исходные </a:t>
                </a:r>
                <a:r>
                  <a:rPr lang="ru-RU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-я: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5450E4-9EEF-45C9-B884-D18B9C712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06" y="1251524"/>
                <a:ext cx="3375732" cy="1382366"/>
              </a:xfrm>
              <a:prstGeom prst="rect">
                <a:avLst/>
              </a:prstGeom>
              <a:blipFill>
                <a:blip r:embed="rId2"/>
                <a:stretch>
                  <a:fillRect l="-538" t="-4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736FFDF-19A5-4BFB-8595-471BF7B325CB}"/>
              </a:ext>
            </a:extLst>
          </p:cNvPr>
          <p:cNvSpPr txBox="1"/>
          <p:nvPr/>
        </p:nvSpPr>
        <p:spPr>
          <a:xfrm>
            <a:off x="3910906" y="1448463"/>
            <a:ext cx="484228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заданы граничные условия на конце линии, то удобнее отсчитывать расстояние до конца, приняв координату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4246EA-72E0-48C4-80BE-EDDEBD2BA91B}"/>
                  </a:ext>
                </a:extLst>
              </p:cNvPr>
              <p:cNvSpPr txBox="1"/>
              <p:nvPr/>
            </p:nvSpPr>
            <p:spPr>
              <a:xfrm>
                <a:off x="390806" y="2729582"/>
                <a:ext cx="8362388" cy="4039632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Заменив в исходных уравнениях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x’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(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- x’)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используя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получим следующие выражения:</a:t>
                </a: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случая согласования </a:t>
                </a:r>
                <a:r>
                  <a:rPr lang="ru-RU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-я имеют вид:</a:t>
                </a: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4246EA-72E0-48C4-80BE-EDDEBD2B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06" y="2729582"/>
                <a:ext cx="8362388" cy="4039632"/>
              </a:xfrm>
              <a:prstGeom prst="rect">
                <a:avLst/>
              </a:prstGeom>
              <a:blipFill>
                <a:blip r:embed="rId3"/>
                <a:stretch>
                  <a:fillRect l="-21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24FEC6BA-ABC2-400C-AD71-3CCB196F7A94}"/>
                  </a:ext>
                </a:extLst>
              </p:cNvPr>
              <p:cNvSpPr/>
              <p:nvPr/>
            </p:nvSpPr>
            <p:spPr>
              <a:xfrm>
                <a:off x="508345" y="3356238"/>
                <a:ext cx="1771639" cy="518540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24FEC6BA-ABC2-400C-AD71-3CCB196F7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5" y="3356238"/>
                <a:ext cx="1771639" cy="51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60A87614-6235-48C7-9AAD-02457E877BE8}"/>
                  </a:ext>
                </a:extLst>
              </p:cNvPr>
              <p:cNvSpPr/>
              <p:nvPr/>
            </p:nvSpPr>
            <p:spPr>
              <a:xfrm>
                <a:off x="2667492" y="3348992"/>
                <a:ext cx="1898790" cy="518540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60A87614-6235-48C7-9AAD-02457E877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492" y="3348992"/>
                <a:ext cx="1898790" cy="51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B7B523A-2083-4A1D-8804-E6DAA2DD3DDB}"/>
              </a:ext>
            </a:extLst>
          </p:cNvPr>
          <p:cNvSpPr txBox="1"/>
          <p:nvPr/>
        </p:nvSpPr>
        <p:spPr>
          <a:xfrm>
            <a:off x="461274" y="3978140"/>
            <a:ext cx="3234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Подставив в исходные выражения: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39AB2C91-82AD-475C-A1E0-30AD9E2A29C0}"/>
                  </a:ext>
                </a:extLst>
              </p:cNvPr>
              <p:cNvSpPr/>
              <p:nvPr/>
            </p:nvSpPr>
            <p:spPr>
              <a:xfrm>
                <a:off x="525759" y="4420056"/>
                <a:ext cx="3417027" cy="1201226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7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sz="17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’</m:t>
                              </m:r>
                            </m:sup>
                          </m:sSup>
                          <m: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’</m:t>
                              </m:r>
                            </m:sup>
                          </m:sSup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</m:oMath>
                  </m:oMathPara>
                </a14:m>
                <a:endPara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7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sz="17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’</m:t>
                              </m:r>
                            </m:sup>
                          </m:sSup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1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17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’</m:t>
                              </m:r>
                            </m:sup>
                          </m:sSup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39AB2C91-82AD-475C-A1E0-30AD9E2A2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59" y="4420056"/>
                <a:ext cx="3417027" cy="12012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ECAAF5B4-9CC0-4B15-B6DF-5EB55115C595}"/>
                  </a:ext>
                </a:extLst>
              </p:cNvPr>
              <p:cNvSpPr/>
              <p:nvPr/>
            </p:nvSpPr>
            <p:spPr>
              <a:xfrm>
                <a:off x="3952319" y="4287734"/>
                <a:ext cx="43928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коэффициент отражения в конце линии </a:t>
                </a:r>
                <a:endParaRPr lang="ru-RU" sz="1600" dirty="0"/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ECAAF5B4-9CC0-4B15-B6DF-5EB55115C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319" y="4287734"/>
                <a:ext cx="4392806" cy="338554"/>
              </a:xfrm>
              <a:prstGeom prst="rect">
                <a:avLst/>
              </a:prstGeom>
              <a:blipFill>
                <a:blip r:embed="rId7"/>
                <a:stretch>
                  <a:fillRect l="-693" t="-7143" b="-196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6025AC-B81C-4D27-85D1-81AB3DA1096C}"/>
                  </a:ext>
                </a:extLst>
              </p:cNvPr>
              <p:cNvSpPr txBox="1"/>
              <p:nvPr/>
            </p:nvSpPr>
            <p:spPr>
              <a:xfrm>
                <a:off x="4175330" y="4553564"/>
                <a:ext cx="4169795" cy="653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А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А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6025AC-B81C-4D27-85D1-81AB3DA10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330" y="4553564"/>
                <a:ext cx="4169795" cy="6537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7F5DE4-8BF7-41D2-A29F-3F5D5D30EE2E}"/>
                  </a:ext>
                </a:extLst>
              </p:cNvPr>
              <p:cNvSpPr txBox="1"/>
              <p:nvPr/>
            </p:nvSpPr>
            <p:spPr>
              <a:xfrm>
                <a:off x="4235977" y="5158667"/>
                <a:ext cx="4590616" cy="501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выходное сопротивление на конце линии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7F5DE4-8BF7-41D2-A29F-3F5D5D30E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977" y="5158667"/>
                <a:ext cx="4590616" cy="5017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D2D936-D6BB-4472-AA18-D0A1DE46A6D5}"/>
                  </a:ext>
                </a:extLst>
              </p:cNvPr>
              <p:cNvSpPr txBox="1"/>
              <p:nvPr/>
            </p:nvSpPr>
            <p:spPr>
              <a:xfrm>
                <a:off x="4235977" y="5627106"/>
                <a:ext cx="4412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входное сопротивление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то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D2D936-D6BB-4472-AA18-D0A1DE46A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977" y="5627106"/>
                <a:ext cx="4412042" cy="338554"/>
              </a:xfrm>
              <a:prstGeom prst="rect">
                <a:avLst/>
              </a:prstGeom>
              <a:blipFill>
                <a:blip r:embed="rId10"/>
                <a:stretch>
                  <a:fillRect l="-829" t="-7143" b="-196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2E0591F1-BFE4-4C5E-892F-683234111216}"/>
                  </a:ext>
                </a:extLst>
              </p:cNvPr>
              <p:cNvSpPr/>
              <p:nvPr/>
            </p:nvSpPr>
            <p:spPr>
              <a:xfrm>
                <a:off x="497849" y="6269105"/>
                <a:ext cx="1347868" cy="377989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2E0591F1-BFE4-4C5E-892F-683234111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9" y="6269105"/>
                <a:ext cx="1347868" cy="3779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9F216885-8FED-45B7-954C-C153C3980B04}"/>
                  </a:ext>
                </a:extLst>
              </p:cNvPr>
              <p:cNvSpPr/>
              <p:nvPr/>
            </p:nvSpPr>
            <p:spPr>
              <a:xfrm>
                <a:off x="1961996" y="6258437"/>
                <a:ext cx="1215012" cy="377989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9F216885-8FED-45B7-954C-C153C3980B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96" y="6258437"/>
                <a:ext cx="1215012" cy="3779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Левая фигурная скобка 56">
            <a:extLst>
              <a:ext uri="{FF2B5EF4-FFF2-40B4-BE49-F238E27FC236}">
                <a16:creationId xmlns:a16="http://schemas.microsoft.com/office/drawing/2014/main" id="{9446F011-8B2B-462B-AC20-A08803A5E595}"/>
              </a:ext>
            </a:extLst>
          </p:cNvPr>
          <p:cNvSpPr/>
          <p:nvPr/>
        </p:nvSpPr>
        <p:spPr>
          <a:xfrm rot="10800000">
            <a:off x="3160110" y="1638224"/>
            <a:ext cx="199422" cy="838617"/>
          </a:xfrm>
          <a:prstGeom prst="leftBrace">
            <a:avLst>
              <a:gd name="adj1" fmla="val 60000"/>
              <a:gd name="adj2" fmla="val 4997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Левая фигурная скобка 57">
            <a:extLst>
              <a:ext uri="{FF2B5EF4-FFF2-40B4-BE49-F238E27FC236}">
                <a16:creationId xmlns:a16="http://schemas.microsoft.com/office/drawing/2014/main" id="{01BBFA55-EEF9-45AF-AA5B-0645F48022FF}"/>
              </a:ext>
            </a:extLst>
          </p:cNvPr>
          <p:cNvSpPr/>
          <p:nvPr/>
        </p:nvSpPr>
        <p:spPr>
          <a:xfrm rot="10800000">
            <a:off x="3653969" y="4601360"/>
            <a:ext cx="144449" cy="886010"/>
          </a:xfrm>
          <a:prstGeom prst="leftBrace">
            <a:avLst>
              <a:gd name="adj1" fmla="val 60000"/>
              <a:gd name="adj2" fmla="val 4997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82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57A7F5-A064-4A55-BC28-7E4FD769B4AE}"/>
                  </a:ext>
                </a:extLst>
              </p:cNvPr>
              <p:cNvSpPr txBox="1"/>
              <p:nvPr/>
            </p:nvSpPr>
            <p:spPr>
              <a:xfrm>
                <a:off x="390806" y="1295315"/>
                <a:ext cx="8433598" cy="529375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Эти </a:t>
                </a:r>
                <a:r>
                  <a:rPr lang="ru-RU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-я представляют собой </a:t>
                </a:r>
                <a:r>
                  <a:rPr lang="ru-RU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-я </a:t>
                </a:r>
                <a:r>
                  <a:rPr lang="ru-RU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показательной форме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расчёте расстояния от конца линии. Они преобразуются с помощью гиперболических функций: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Сходство с симметричным 4-полюсником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57A7F5-A064-4A55-BC28-7E4FD769B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06" y="1295315"/>
                <a:ext cx="8433598" cy="5293757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ЦЕПИ С РАСПРЕДЕЛЁННЫМИ ПАРАМЕТРАМИ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ED5B1D29-2C38-49DF-8149-97A96FA3FEB5}"/>
              </a:ext>
            </a:extLst>
          </p:cNvPr>
          <p:cNvSpPr/>
          <p:nvPr/>
        </p:nvSpPr>
        <p:spPr>
          <a:xfrm>
            <a:off x="390806" y="647700"/>
            <a:ext cx="8350953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 err="1">
                <a:latin typeface="Times New Roman" pitchFamily="18" charset="0"/>
              </a:rPr>
              <a:t>Мат.модель</a:t>
            </a:r>
            <a:r>
              <a:rPr lang="ru-RU" sz="2400" dirty="0">
                <a:latin typeface="Times New Roman" pitchFamily="18" charset="0"/>
              </a:rPr>
              <a:t> длинной линии при синусоидальном воздействии</a:t>
            </a:r>
            <a:endParaRPr lang="ru-RU" sz="14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B3D431BB-C2E1-4362-AB3D-2092BE585855}"/>
                  </a:ext>
                </a:extLst>
              </p:cNvPr>
              <p:cNvSpPr/>
              <p:nvPr/>
            </p:nvSpPr>
            <p:spPr>
              <a:xfrm>
                <a:off x="712431" y="1447732"/>
                <a:ext cx="3178017" cy="1136145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’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’</m:t>
                              </m:r>
                            </m:sup>
                          </m:sSup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’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’</m:t>
                              </m:r>
                            </m:sup>
                          </m:sSup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B3D431BB-C2E1-4362-AB3D-2092BE585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31" y="1447732"/>
                <a:ext cx="3178017" cy="11361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6EF3EF41-D61D-4998-B86D-67E90214B94A}"/>
              </a:ext>
            </a:extLst>
          </p:cNvPr>
          <p:cNvCxnSpPr>
            <a:cxnSpLocks/>
          </p:cNvCxnSpPr>
          <p:nvPr/>
        </p:nvCxnSpPr>
        <p:spPr>
          <a:xfrm flipV="1">
            <a:off x="4165657" y="1961773"/>
            <a:ext cx="3331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949381B9-23AA-4B79-AC75-07771996AECC}"/>
              </a:ext>
            </a:extLst>
          </p:cNvPr>
          <p:cNvCxnSpPr>
            <a:cxnSpLocks/>
          </p:cNvCxnSpPr>
          <p:nvPr/>
        </p:nvCxnSpPr>
        <p:spPr>
          <a:xfrm flipV="1">
            <a:off x="4165656" y="2094079"/>
            <a:ext cx="3331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FF4FEF2A-4864-40F3-A3C7-3E1143D8C1CF}"/>
                  </a:ext>
                </a:extLst>
              </p:cNvPr>
              <p:cNvSpPr/>
              <p:nvPr/>
            </p:nvSpPr>
            <p:spPr>
              <a:xfrm>
                <a:off x="4725142" y="1411952"/>
                <a:ext cx="3948341" cy="120770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’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’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’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’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’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’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’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16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’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FF4FEF2A-4864-40F3-A3C7-3E1143D8C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42" y="1411952"/>
                <a:ext cx="3948341" cy="1207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Левая фигурная скобка 50">
            <a:extLst>
              <a:ext uri="{FF2B5EF4-FFF2-40B4-BE49-F238E27FC236}">
                <a16:creationId xmlns:a16="http://schemas.microsoft.com/office/drawing/2014/main" id="{B6487B9D-17C1-40C3-A177-5107E153703F}"/>
              </a:ext>
            </a:extLst>
          </p:cNvPr>
          <p:cNvSpPr/>
          <p:nvPr/>
        </p:nvSpPr>
        <p:spPr>
          <a:xfrm rot="10800000">
            <a:off x="3607359" y="1572799"/>
            <a:ext cx="144449" cy="886010"/>
          </a:xfrm>
          <a:prstGeom prst="leftBrace">
            <a:avLst>
              <a:gd name="adj1" fmla="val 60000"/>
              <a:gd name="adj2" fmla="val 4997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AE4DB6-25CE-43FC-9FD0-DDE94654633D}"/>
                  </a:ext>
                </a:extLst>
              </p:cNvPr>
              <p:cNvSpPr txBox="1"/>
              <p:nvPr/>
            </p:nvSpPr>
            <p:spPr>
              <a:xfrm>
                <a:off x="518325" y="3324165"/>
                <a:ext cx="2979478" cy="80342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b="0" dirty="0">
                    <a:ea typeface="Cambria Math" panose="02040503050406030204" pitchFamily="18" charset="0"/>
                  </a:rPr>
                  <a:t>   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     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AE4DB6-25CE-43FC-9FD0-DDE946546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5" y="3324165"/>
                <a:ext cx="2979478" cy="803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9544FAF-FD3E-4698-915F-9E2F50ACA8FA}"/>
              </a:ext>
            </a:extLst>
          </p:cNvPr>
          <p:cNvSpPr/>
          <p:nvPr/>
        </p:nvSpPr>
        <p:spPr>
          <a:xfrm>
            <a:off x="477697" y="4167174"/>
            <a:ext cx="8195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получается гиперболическая форма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-й связывающих ток и напряжение в конце и начале линии.</a:t>
            </a:r>
            <a:endParaRPr lang="ru-RU" sz="1600" i="1" dirty="0"/>
          </a:p>
        </p:txBody>
      </p:sp>
      <p:sp>
        <p:nvSpPr>
          <p:cNvPr id="54" name="Левая фигурная скобка 53">
            <a:extLst>
              <a:ext uri="{FF2B5EF4-FFF2-40B4-BE49-F238E27FC236}">
                <a16:creationId xmlns:a16="http://schemas.microsoft.com/office/drawing/2014/main" id="{75DE87BD-C492-41AC-9E08-C27207A9A8E5}"/>
              </a:ext>
            </a:extLst>
          </p:cNvPr>
          <p:cNvSpPr/>
          <p:nvPr/>
        </p:nvSpPr>
        <p:spPr>
          <a:xfrm rot="10800000">
            <a:off x="8382807" y="1603013"/>
            <a:ext cx="144449" cy="886010"/>
          </a:xfrm>
          <a:prstGeom prst="leftBrace">
            <a:avLst>
              <a:gd name="adj1" fmla="val 60000"/>
              <a:gd name="adj2" fmla="val 4997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Левая фигурная скобка 54">
            <a:extLst>
              <a:ext uri="{FF2B5EF4-FFF2-40B4-BE49-F238E27FC236}">
                <a16:creationId xmlns:a16="http://schemas.microsoft.com/office/drawing/2014/main" id="{56F3AFCF-2223-4947-987F-34DB4B03DFC8}"/>
              </a:ext>
            </a:extLst>
          </p:cNvPr>
          <p:cNvSpPr/>
          <p:nvPr/>
        </p:nvSpPr>
        <p:spPr>
          <a:xfrm rot="10800000">
            <a:off x="3293614" y="3429000"/>
            <a:ext cx="90804" cy="552224"/>
          </a:xfrm>
          <a:prstGeom prst="leftBrace">
            <a:avLst>
              <a:gd name="adj1" fmla="val 60000"/>
              <a:gd name="adj2" fmla="val 4997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62CE82A5-613F-4237-9CE1-F43F7C0AE95D}"/>
                  </a:ext>
                </a:extLst>
              </p:cNvPr>
              <p:cNvSpPr/>
              <p:nvPr/>
            </p:nvSpPr>
            <p:spPr>
              <a:xfrm>
                <a:off x="633902" y="5008555"/>
                <a:ext cx="2750516" cy="803425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𝑠h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𝑐h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𝑠h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>
                    <a:solidFill>
                      <a:srgbClr val="FF0000"/>
                    </a:solidFill>
                  </a:rPr>
                  <a:t>       </a:t>
                </a:r>
                <a:endParaRPr lang="ru-RU" dirty="0"/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62CE82A5-613F-4237-9CE1-F43F7C0AE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02" y="5008555"/>
                <a:ext cx="2750516" cy="803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Левая фигурная скобка 56">
            <a:extLst>
              <a:ext uri="{FF2B5EF4-FFF2-40B4-BE49-F238E27FC236}">
                <a16:creationId xmlns:a16="http://schemas.microsoft.com/office/drawing/2014/main" id="{EE96AF04-3686-4009-BE0F-C519A481B3EA}"/>
              </a:ext>
            </a:extLst>
          </p:cNvPr>
          <p:cNvSpPr/>
          <p:nvPr/>
        </p:nvSpPr>
        <p:spPr>
          <a:xfrm rot="10800000">
            <a:off x="3161477" y="5064669"/>
            <a:ext cx="91719" cy="634646"/>
          </a:xfrm>
          <a:prstGeom prst="leftBrace">
            <a:avLst>
              <a:gd name="adj1" fmla="val 60000"/>
              <a:gd name="adj2" fmla="val 4997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FA90087F-164B-480B-9B6B-BBF36012A8C2}"/>
              </a:ext>
            </a:extLst>
          </p:cNvPr>
          <p:cNvCxnSpPr>
            <a:cxnSpLocks/>
          </p:cNvCxnSpPr>
          <p:nvPr/>
        </p:nvCxnSpPr>
        <p:spPr>
          <a:xfrm flipH="1">
            <a:off x="2914332" y="4889791"/>
            <a:ext cx="115922" cy="21220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D98B96D2-9CF5-44C0-8600-9EEAAF2AC48C}"/>
              </a:ext>
            </a:extLst>
          </p:cNvPr>
          <p:cNvCxnSpPr>
            <a:cxnSpLocks/>
          </p:cNvCxnSpPr>
          <p:nvPr/>
        </p:nvCxnSpPr>
        <p:spPr>
          <a:xfrm>
            <a:off x="1644961" y="4880939"/>
            <a:ext cx="84765" cy="2200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E46E196D-A801-431A-B704-72A1BF2FAAF5}"/>
              </a:ext>
            </a:extLst>
          </p:cNvPr>
          <p:cNvCxnSpPr>
            <a:cxnSpLocks/>
          </p:cNvCxnSpPr>
          <p:nvPr/>
        </p:nvCxnSpPr>
        <p:spPr>
          <a:xfrm flipH="1" flipV="1">
            <a:off x="2864154" y="5699316"/>
            <a:ext cx="166100" cy="2314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63482B62-82D5-4922-B8CB-4E64117186FC}"/>
              </a:ext>
            </a:extLst>
          </p:cNvPr>
          <p:cNvCxnSpPr>
            <a:cxnSpLocks/>
          </p:cNvCxnSpPr>
          <p:nvPr/>
        </p:nvCxnSpPr>
        <p:spPr>
          <a:xfrm flipV="1">
            <a:off x="1402672" y="5710887"/>
            <a:ext cx="141104" cy="21985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4292D1-70DA-43A5-A911-C5CF83C58771}"/>
                  </a:ext>
                </a:extLst>
              </p:cNvPr>
              <p:cNvSpPr txBox="1"/>
              <p:nvPr/>
            </p:nvSpPr>
            <p:spPr>
              <a:xfrm>
                <a:off x="1190871" y="4629532"/>
                <a:ext cx="5647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4292D1-70DA-43A5-A911-C5CF83C5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871" y="4629532"/>
                <a:ext cx="56470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A9DE217E-D213-441C-AFAB-92FE1E1A923F}"/>
                  </a:ext>
                </a:extLst>
              </p:cNvPr>
              <p:cNvSpPr/>
              <p:nvPr/>
            </p:nvSpPr>
            <p:spPr>
              <a:xfrm>
                <a:off x="2940183" y="4639223"/>
                <a:ext cx="5647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A9DE217E-D213-441C-AFAB-92FE1E1A9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183" y="4639223"/>
                <a:ext cx="56470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127D4B15-2192-4FBF-896A-3C30DFEF6E5C}"/>
                  </a:ext>
                </a:extLst>
              </p:cNvPr>
              <p:cNvSpPr/>
              <p:nvPr/>
            </p:nvSpPr>
            <p:spPr>
              <a:xfrm>
                <a:off x="1032036" y="5818244"/>
                <a:ext cx="5647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127D4B15-2192-4FBF-896A-3C30DFEF6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36" y="5818244"/>
                <a:ext cx="56470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62D217B9-3BAB-403D-853B-8621558811ED}"/>
                  </a:ext>
                </a:extLst>
              </p:cNvPr>
              <p:cNvSpPr/>
              <p:nvPr/>
            </p:nvSpPr>
            <p:spPr>
              <a:xfrm>
                <a:off x="2746067" y="5802855"/>
                <a:ext cx="5647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62D217B9-3BAB-403D-853B-862155881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067" y="5802855"/>
                <a:ext cx="564706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30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ЦЕПИ С РАСПРЕДЕЛЁННЫМИ ПАРАМЕТРАМИ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39" name="Rectangle 27"/>
              <p:cNvSpPr>
                <a:spLocks noChangeArrowheads="1"/>
              </p:cNvSpPr>
              <p:nvPr/>
            </p:nvSpPr>
            <p:spPr bwMode="auto">
              <a:xfrm>
                <a:off x="230820" y="6229499"/>
                <a:ext cx="637610" cy="394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ф</m:t>
                        </m:r>
                      </m:sub>
                    </m:sSub>
                  </m:oMath>
                </a14:m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 - </a:t>
                </a:r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339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820" y="6229499"/>
                <a:ext cx="637610" cy="394275"/>
              </a:xfrm>
              <a:prstGeom prst="rect">
                <a:avLst/>
              </a:prstGeom>
              <a:blipFill>
                <a:blip r:embed="rId2"/>
                <a:stretch>
                  <a:fillRect t="-7692" b="-1692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" name="Rectangle 30"/>
              <p:cNvSpPr>
                <a:spLocks noChangeArrowheads="1"/>
              </p:cNvSpPr>
              <p:nvPr/>
            </p:nvSpPr>
            <p:spPr bwMode="auto">
              <a:xfrm>
                <a:off x="6271873" y="4103518"/>
                <a:ext cx="257217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AEE44AE-30D3-4383-89DD-3E2712EB95F4}" type="mathplaceholder">
                        <a:rPr kumimoji="0" lang="ru-RU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a:t>Место для уравнения.</a:t>
                      </a:fld>
                    </m:oMath>
                  </m:oMathPara>
                </a14:m>
                <a:endPara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342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1873" y="4103518"/>
                <a:ext cx="2572179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ED5B1D29-2C38-49DF-8149-97A96FA3FEB5}"/>
              </a:ext>
            </a:extLst>
          </p:cNvPr>
          <p:cNvSpPr/>
          <p:nvPr/>
        </p:nvSpPr>
        <p:spPr>
          <a:xfrm>
            <a:off x="1586037" y="647700"/>
            <a:ext cx="5971926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</a:rPr>
              <a:t>Вторичные параметры однородной линии</a:t>
            </a:r>
            <a:endParaRPr lang="ru-RU" sz="14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29224C-F840-4D35-A944-564FB769F054}"/>
                  </a:ext>
                </a:extLst>
              </p:cNvPr>
              <p:cNvSpPr txBox="1"/>
              <p:nvPr/>
            </p:nvSpPr>
            <p:spPr>
              <a:xfrm>
                <a:off x="133165" y="1261764"/>
                <a:ext cx="8877670" cy="55092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Вторичными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</a:t>
                </a:r>
                <a:r>
                  <a: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характеристическими параметрами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линии являются </a:t>
                </a:r>
                <a:r>
                  <a:rPr lang="ru-RU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ослабления </a:t>
                </a:r>
                <a14:m>
                  <m:oMath xmlns:m="http://schemas.openxmlformats.org/officeDocument/2006/math">
                    <m:r>
                      <a:rPr lang="ru-RU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ru-R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фазы </a:t>
                </a:r>
                <a:r>
                  <a:rPr lang="el-GR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ru-RU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волновое сопротивление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ru-RU" sz="1600" b="1" i="1" smtClean="0">
                            <a:latin typeface="Cambria Math" panose="02040503050406030204" pitchFamily="18" charset="0"/>
                          </a:rPr>
                          <m:t>в</m:t>
                        </m:r>
                      </m:sub>
                    </m:sSub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Эти параметры выражаются через первичные параметры линии и частоту.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выражения: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следует: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29224C-F840-4D35-A944-564FB769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5" y="1261764"/>
                <a:ext cx="8877670" cy="5509200"/>
              </a:xfrm>
              <a:prstGeom prst="rect">
                <a:avLst/>
              </a:prstGeom>
              <a:blipFill>
                <a:blip r:embed="rId4"/>
                <a:stretch>
                  <a:fillRect l="-274" t="-110" r="-6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C5FED8-F123-466A-8257-B2E00C1FCC71}"/>
                  </a:ext>
                </a:extLst>
              </p:cNvPr>
              <p:cNvSpPr txBox="1"/>
              <p:nvPr/>
            </p:nvSpPr>
            <p:spPr>
              <a:xfrm>
                <a:off x="230820" y="2006009"/>
                <a:ext cx="6095836" cy="402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C5FED8-F123-466A-8257-B2E00C1FC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0" y="2006009"/>
                <a:ext cx="6095836" cy="402033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4F117B15-B5F5-424B-B777-A02C1D6FFCB1}"/>
                  </a:ext>
                </a:extLst>
              </p:cNvPr>
              <p:cNvSpPr/>
              <p:nvPr/>
            </p:nvSpPr>
            <p:spPr>
              <a:xfrm>
                <a:off x="230820" y="2813733"/>
                <a:ext cx="41955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4F117B15-B5F5-424B-B777-A02C1D6FF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0" y="2813733"/>
                <a:ext cx="4195508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1A35C08B-46D2-430A-94D5-A5957A0B7722}"/>
              </a:ext>
            </a:extLst>
          </p:cNvPr>
          <p:cNvCxnSpPr>
            <a:cxnSpLocks/>
          </p:cNvCxnSpPr>
          <p:nvPr/>
        </p:nvCxnSpPr>
        <p:spPr>
          <a:xfrm flipV="1">
            <a:off x="4384573" y="2983009"/>
            <a:ext cx="3331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6DC1C2-B4AE-4B85-82AD-372D8DCA005A}"/>
                  </a:ext>
                </a:extLst>
              </p:cNvPr>
              <p:cNvSpPr txBox="1"/>
              <p:nvPr/>
            </p:nvSpPr>
            <p:spPr>
              <a:xfrm>
                <a:off x="4927107" y="2659843"/>
                <a:ext cx="2405402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𝐿𝐶</m:t>
                    </m:r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𝐶𝑟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6DC1C2-B4AE-4B85-82AD-372D8DCA0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07" y="2659843"/>
                <a:ext cx="2405402" cy="646331"/>
              </a:xfrm>
              <a:prstGeom prst="rect">
                <a:avLst/>
              </a:prstGeom>
              <a:blipFill>
                <a:blip r:embed="rId7"/>
                <a:stretch>
                  <a:fillRect b="-648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E2A5988-9F7B-42EF-980E-47AEE0EE5177}"/>
              </a:ext>
            </a:extLst>
          </p:cNvPr>
          <p:cNvSpPr txBox="1"/>
          <p:nvPr/>
        </p:nvSpPr>
        <p:spPr>
          <a:xfrm>
            <a:off x="133165" y="3367160"/>
            <a:ext cx="3389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Совместное решение этих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-й даёт: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52E553-EC13-47BB-A1C7-8289640551EF}"/>
                  </a:ext>
                </a:extLst>
              </p:cNvPr>
              <p:cNvSpPr txBox="1"/>
              <p:nvPr/>
            </p:nvSpPr>
            <p:spPr>
              <a:xfrm>
                <a:off x="230820" y="3693598"/>
                <a:ext cx="4563930" cy="8198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ru-RU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𝑟𝑔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𝐿𝐶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)(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e>
                          </m:d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52E553-EC13-47BB-A1C7-828964055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0" y="3693598"/>
                <a:ext cx="4563930" cy="8198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624BFA-14BA-4CC0-BAA5-FC23448FE666}"/>
                  </a:ext>
                </a:extLst>
              </p:cNvPr>
              <p:cNvSpPr txBox="1"/>
              <p:nvPr/>
            </p:nvSpPr>
            <p:spPr>
              <a:xfrm>
                <a:off x="230820" y="4601499"/>
                <a:ext cx="4563930" cy="8198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𝐿𝐶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𝑟𝑔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)(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rad>
                            </m:e>
                          </m:d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624BFA-14BA-4CC0-BAA5-FC23448FE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20" y="4601499"/>
                <a:ext cx="4563930" cy="8198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7FC46009-66FE-48D1-998D-19904AF8B986}"/>
                  </a:ext>
                </a:extLst>
              </p:cNvPr>
              <p:cNvSpPr/>
              <p:nvPr/>
            </p:nvSpPr>
            <p:spPr>
              <a:xfrm>
                <a:off x="6870315" y="3990434"/>
                <a:ext cx="1955535" cy="1222129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ra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ad>
                        <m:radPr>
                          <m:degHide m:val="on"/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𝐿𝐶</m:t>
                          </m:r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7FC46009-66FE-48D1-998D-19904AF8B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315" y="3990434"/>
                <a:ext cx="1955535" cy="1222129"/>
              </a:xfrm>
              <a:prstGeom prst="rect">
                <a:avLst/>
              </a:prstGeom>
              <a:blipFill>
                <a:blip r:embed="rId10"/>
                <a:stretch>
                  <a:fillRect l="-619" b="-297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A0A7BD41-D5FF-441D-AF29-9BEC5B2FBD0C}"/>
              </a:ext>
            </a:extLst>
          </p:cNvPr>
          <p:cNvCxnSpPr>
            <a:cxnSpLocks/>
          </p:cNvCxnSpPr>
          <p:nvPr/>
        </p:nvCxnSpPr>
        <p:spPr>
          <a:xfrm>
            <a:off x="5080774" y="4536840"/>
            <a:ext cx="1439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3872D12-185E-4C84-9268-4A313E4913C7}"/>
              </a:ext>
            </a:extLst>
          </p:cNvPr>
          <p:cNvSpPr/>
          <p:nvPr/>
        </p:nvSpPr>
        <p:spPr>
          <a:xfrm>
            <a:off x="5080774" y="3756565"/>
            <a:ext cx="15963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Чаще используют приближенные формулы</a:t>
            </a:r>
            <a:endParaRPr lang="ru-RU" sz="1400" dirty="0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CCA34B9D-0E8A-4B6F-817B-480859C9019D}"/>
              </a:ext>
            </a:extLst>
          </p:cNvPr>
          <p:cNvCxnSpPr>
            <a:cxnSpLocks/>
          </p:cNvCxnSpPr>
          <p:nvPr/>
        </p:nvCxnSpPr>
        <p:spPr>
          <a:xfrm>
            <a:off x="5080774" y="4726060"/>
            <a:ext cx="143973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796AA51D-7B6A-44D7-AD13-DE6ED5A87413}"/>
              </a:ext>
            </a:extLst>
          </p:cNvPr>
          <p:cNvCxnSpPr>
            <a:cxnSpLocks/>
          </p:cNvCxnSpPr>
          <p:nvPr/>
        </p:nvCxnSpPr>
        <p:spPr>
          <a:xfrm>
            <a:off x="5080774" y="4915281"/>
            <a:ext cx="143973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3FA53657-A1F8-495D-BA7E-1509B87645A0}"/>
                  </a:ext>
                </a:extLst>
              </p:cNvPr>
              <p:cNvSpPr/>
              <p:nvPr/>
            </p:nvSpPr>
            <p:spPr>
              <a:xfrm>
                <a:off x="6842048" y="3481431"/>
                <a:ext cx="230064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коэф-ов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затухания и фазы с ростом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ru-RU" sz="1400" dirty="0"/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3FA53657-A1F8-495D-BA7E-1509B8764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048" y="3481431"/>
                <a:ext cx="2300649" cy="523220"/>
              </a:xfrm>
              <a:prstGeom prst="rect">
                <a:avLst/>
              </a:prstGeom>
              <a:blipFill>
                <a:blip r:embed="rId11"/>
                <a:stretch>
                  <a:fillRect l="-794" t="-2326" b="-104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9CEAC6-DE7A-4468-B316-DD8C7345F6AE}"/>
                  </a:ext>
                </a:extLst>
              </p:cNvPr>
              <p:cNvSpPr txBox="1"/>
              <p:nvPr/>
            </p:nvSpPr>
            <p:spPr>
              <a:xfrm>
                <a:off x="7052655" y="5584980"/>
                <a:ext cx="1679627" cy="66460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𝐿𝐶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9CEAC6-DE7A-4468-B316-DD8C7345F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55" y="5584980"/>
                <a:ext cx="1679627" cy="6646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6F62BC65-2632-48E6-BFC0-B904336B1B21}"/>
              </a:ext>
            </a:extLst>
          </p:cNvPr>
          <p:cNvCxnSpPr>
            <a:cxnSpLocks/>
          </p:cNvCxnSpPr>
          <p:nvPr/>
        </p:nvCxnSpPr>
        <p:spPr>
          <a:xfrm>
            <a:off x="7843430" y="5269672"/>
            <a:ext cx="0" cy="258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A0D96921-A062-4465-9F0B-FB85DE461FCB}"/>
              </a:ext>
            </a:extLst>
          </p:cNvPr>
          <p:cNvCxnSpPr>
            <a:cxnSpLocks/>
          </p:cNvCxnSpPr>
          <p:nvPr/>
        </p:nvCxnSpPr>
        <p:spPr>
          <a:xfrm>
            <a:off x="7992372" y="5275855"/>
            <a:ext cx="0" cy="25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882B62BB-7A00-43CD-A9D4-A909D62772E2}"/>
                  </a:ext>
                </a:extLst>
              </p:cNvPr>
              <p:cNvSpPr/>
              <p:nvPr/>
            </p:nvSpPr>
            <p:spPr>
              <a:xfrm>
                <a:off x="199096" y="5898050"/>
                <a:ext cx="6787628" cy="85318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ф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предельная фазовая скорость распространения волны вдоль линии при бесконечно большой частоте. При постоянном токе (</a:t>
                </a:r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=0) понятия коэффициент фазы и фазовая скорость теряют смысл.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882B62BB-7A00-43CD-A9D4-A909D6277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96" y="5898050"/>
                <a:ext cx="6787628" cy="853182"/>
              </a:xfrm>
              <a:prstGeom prst="rect">
                <a:avLst/>
              </a:prstGeom>
              <a:blipFill>
                <a:blip r:embed="rId13"/>
                <a:stretch>
                  <a:fillRect l="-539" t="-2158" b="-9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49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ЦЕПИ С РАСПРЕДЕЛЁННЫМИ ПАРАМЕТРАМИ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ED5B1D29-2C38-49DF-8149-97A96FA3FEB5}"/>
              </a:ext>
            </a:extLst>
          </p:cNvPr>
          <p:cNvSpPr/>
          <p:nvPr/>
        </p:nvSpPr>
        <p:spPr>
          <a:xfrm>
            <a:off x="1586037" y="647700"/>
            <a:ext cx="5971926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</a:rPr>
              <a:t>Вторичные параметры однородной линии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593C8D-7652-4328-91B6-DF0DA95E184C}"/>
              </a:ext>
            </a:extLst>
          </p:cNvPr>
          <p:cNvSpPr txBox="1"/>
          <p:nvPr/>
        </p:nvSpPr>
        <p:spPr>
          <a:xfrm>
            <a:off x="171994" y="1174349"/>
            <a:ext cx="8753382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выведенной ранее формулы для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ω = 0: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характер изменения α и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частоты: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5B1AA94D-3159-4477-8E01-99D6CE141903}"/>
                  </a:ext>
                </a:extLst>
              </p:cNvPr>
              <p:cNvSpPr/>
              <p:nvPr/>
            </p:nvSpPr>
            <p:spPr>
              <a:xfrm>
                <a:off x="4287100" y="1192105"/>
                <a:ext cx="3368102" cy="3359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9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ru-RU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5B1AA94D-3159-4477-8E01-99D6CE141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00" y="1192105"/>
                <a:ext cx="3368102" cy="335989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63D0B-3320-431E-AF01-5B25019259B3}"/>
                  </a:ext>
                </a:extLst>
              </p:cNvPr>
              <p:cNvSpPr txBox="1"/>
              <p:nvPr/>
            </p:nvSpPr>
            <p:spPr>
              <a:xfrm>
                <a:off x="6927900" y="1553366"/>
                <a:ext cx="1921936" cy="37035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𝑟𝑔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063D0B-3320-431E-AF01-5B2501925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900" y="1553366"/>
                <a:ext cx="1921936" cy="370358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027C2DCC-E11D-464F-9905-5F4B7BD9EFCA}"/>
              </a:ext>
            </a:extLst>
          </p:cNvPr>
          <p:cNvGrpSpPr/>
          <p:nvPr/>
        </p:nvGrpSpPr>
        <p:grpSpPr>
          <a:xfrm>
            <a:off x="101792" y="2193736"/>
            <a:ext cx="5605449" cy="2265865"/>
            <a:chOff x="-55549" y="2374711"/>
            <a:chExt cx="5203683" cy="1990527"/>
          </a:xfrm>
        </p:grpSpPr>
        <p:sp>
          <p:nvSpPr>
            <p:cNvPr id="72" name="Прямоугольник 71">
              <a:extLst>
                <a:ext uri="{FF2B5EF4-FFF2-40B4-BE49-F238E27FC236}">
                  <a16:creationId xmlns:a16="http://schemas.microsoft.com/office/drawing/2014/main" id="{7E41572D-E24C-46F0-9B17-8E2A8EEDC06A}"/>
                </a:ext>
              </a:extLst>
            </p:cNvPr>
            <p:cNvSpPr/>
            <p:nvPr/>
          </p:nvSpPr>
          <p:spPr>
            <a:xfrm>
              <a:off x="3373952" y="4082796"/>
              <a:ext cx="200353" cy="2777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cs typeface="Times New Roman" panose="02020603050405020304" pitchFamily="18" charset="0"/>
                </a:rPr>
                <a:t> 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B0E8D404-8800-4212-AFE0-4EEDA129ED72}"/>
                </a:ext>
              </a:extLst>
            </p:cNvPr>
            <p:cNvSpPr/>
            <p:nvPr/>
          </p:nvSpPr>
          <p:spPr>
            <a:xfrm>
              <a:off x="295639" y="2374711"/>
              <a:ext cx="5373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ru-RU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l-G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ru-RU" dirty="0"/>
            </a:p>
          </p:txBody>
        </p:sp>
        <p:cxnSp>
          <p:nvCxnSpPr>
            <p:cNvPr id="54" name="Прямая со стрелкой 53">
              <a:extLst>
                <a:ext uri="{FF2B5EF4-FFF2-40B4-BE49-F238E27FC236}">
                  <a16:creationId xmlns:a16="http://schemas.microsoft.com/office/drawing/2014/main" id="{03D87A5A-7BC7-4165-8AC8-D4ED93937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708" y="2539014"/>
              <a:ext cx="0" cy="1712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26DA24B4-9799-4BE1-9F86-9BB7FC1656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773" y="4001339"/>
              <a:ext cx="3261289" cy="2072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Полилиния 16">
              <a:extLst>
                <a:ext uri="{FF2B5EF4-FFF2-40B4-BE49-F238E27FC236}">
                  <a16:creationId xmlns:a16="http://schemas.microsoft.com/office/drawing/2014/main" id="{788E8115-C821-42A6-A406-77056C1B2C32}"/>
                </a:ext>
              </a:extLst>
            </p:cNvPr>
            <p:cNvSpPr/>
            <p:nvPr/>
          </p:nvSpPr>
          <p:spPr>
            <a:xfrm>
              <a:off x="821383" y="3104085"/>
              <a:ext cx="2261420" cy="915984"/>
            </a:xfrm>
            <a:custGeom>
              <a:avLst/>
              <a:gdLst>
                <a:gd name="connsiteX0" fmla="*/ 4036291 w 4036291"/>
                <a:gd name="connsiteY0" fmla="*/ 0 h 684515"/>
                <a:gd name="connsiteX1" fmla="*/ 3112655 w 4036291"/>
                <a:gd name="connsiteY1" fmla="*/ 683491 h 684515"/>
                <a:gd name="connsiteX2" fmla="*/ 2013527 w 4036291"/>
                <a:gd name="connsiteY2" fmla="*/ 166254 h 684515"/>
                <a:gd name="connsiteX3" fmla="*/ 988291 w 4036291"/>
                <a:gd name="connsiteY3" fmla="*/ 674254 h 684515"/>
                <a:gd name="connsiteX4" fmla="*/ 0 w 4036291"/>
                <a:gd name="connsiteY4" fmla="*/ 184727 h 684515"/>
                <a:gd name="connsiteX0" fmla="*/ 4036291 w 4036291"/>
                <a:gd name="connsiteY0" fmla="*/ 0 h 684513"/>
                <a:gd name="connsiteX1" fmla="*/ 3112655 w 4036291"/>
                <a:gd name="connsiteY1" fmla="*/ 683491 h 684513"/>
                <a:gd name="connsiteX2" fmla="*/ 2013527 w 4036291"/>
                <a:gd name="connsiteY2" fmla="*/ 166254 h 684513"/>
                <a:gd name="connsiteX3" fmla="*/ 997168 w 4036291"/>
                <a:gd name="connsiteY3" fmla="*/ 683132 h 684513"/>
                <a:gd name="connsiteX4" fmla="*/ 0 w 4036291"/>
                <a:gd name="connsiteY4" fmla="*/ 184727 h 684513"/>
                <a:gd name="connsiteX0" fmla="*/ 4036291 w 4036291"/>
                <a:gd name="connsiteY0" fmla="*/ 0 h 1641926"/>
                <a:gd name="connsiteX1" fmla="*/ 3112655 w 4036291"/>
                <a:gd name="connsiteY1" fmla="*/ 683491 h 1641926"/>
                <a:gd name="connsiteX2" fmla="*/ 2013527 w 4036291"/>
                <a:gd name="connsiteY2" fmla="*/ 166254 h 1641926"/>
                <a:gd name="connsiteX3" fmla="*/ 908391 w 4036291"/>
                <a:gd name="connsiteY3" fmla="*/ 1641921 h 1641926"/>
                <a:gd name="connsiteX4" fmla="*/ 0 w 4036291"/>
                <a:gd name="connsiteY4" fmla="*/ 184727 h 1641926"/>
                <a:gd name="connsiteX0" fmla="*/ 4036291 w 4036291"/>
                <a:gd name="connsiteY0" fmla="*/ 0 h 1641926"/>
                <a:gd name="connsiteX1" fmla="*/ 3112655 w 4036291"/>
                <a:gd name="connsiteY1" fmla="*/ 683491 h 1641926"/>
                <a:gd name="connsiteX2" fmla="*/ 1827096 w 4036291"/>
                <a:gd name="connsiteY2" fmla="*/ 175132 h 1641926"/>
                <a:gd name="connsiteX3" fmla="*/ 908391 w 4036291"/>
                <a:gd name="connsiteY3" fmla="*/ 1641921 h 1641926"/>
                <a:gd name="connsiteX4" fmla="*/ 0 w 4036291"/>
                <a:gd name="connsiteY4" fmla="*/ 184727 h 1641926"/>
                <a:gd name="connsiteX0" fmla="*/ 4036291 w 4036291"/>
                <a:gd name="connsiteY0" fmla="*/ 0 h 1686314"/>
                <a:gd name="connsiteX1" fmla="*/ 3112655 w 4036291"/>
                <a:gd name="connsiteY1" fmla="*/ 683491 h 1686314"/>
                <a:gd name="connsiteX2" fmla="*/ 1827096 w 4036291"/>
                <a:gd name="connsiteY2" fmla="*/ 175132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4036291 w 4036291"/>
                <a:gd name="connsiteY0" fmla="*/ 0 h 1686314"/>
                <a:gd name="connsiteX1" fmla="*/ 3112655 w 4036291"/>
                <a:gd name="connsiteY1" fmla="*/ 683491 h 1686314"/>
                <a:gd name="connsiteX2" fmla="*/ 1889240 w 4036291"/>
                <a:gd name="connsiteY2" fmla="*/ 272786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4036291 w 4036291"/>
                <a:gd name="connsiteY0" fmla="*/ 0 h 1686314"/>
                <a:gd name="connsiteX1" fmla="*/ 3112655 w 4036291"/>
                <a:gd name="connsiteY1" fmla="*/ 683491 h 1686314"/>
                <a:gd name="connsiteX2" fmla="*/ 1889240 w 4036291"/>
                <a:gd name="connsiteY2" fmla="*/ 308297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4036291 w 4036291"/>
                <a:gd name="connsiteY0" fmla="*/ 0 h 1686314"/>
                <a:gd name="connsiteX1" fmla="*/ 3112655 w 4036291"/>
                <a:gd name="connsiteY1" fmla="*/ 683491 h 1686314"/>
                <a:gd name="connsiteX2" fmla="*/ 1800463 w 4036291"/>
                <a:gd name="connsiteY2" fmla="*/ 343808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4036291 w 4036291"/>
                <a:gd name="connsiteY0" fmla="*/ 0 h 1686314"/>
                <a:gd name="connsiteX1" fmla="*/ 3112655 w 4036291"/>
                <a:gd name="connsiteY1" fmla="*/ 683491 h 1686314"/>
                <a:gd name="connsiteX2" fmla="*/ 1800463 w 4036291"/>
                <a:gd name="connsiteY2" fmla="*/ 352685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4036291 w 4036291"/>
                <a:gd name="connsiteY0" fmla="*/ 0 h 1686314"/>
                <a:gd name="connsiteX1" fmla="*/ 2668772 w 4036291"/>
                <a:gd name="connsiteY1" fmla="*/ 1367072 h 1686314"/>
                <a:gd name="connsiteX2" fmla="*/ 1800463 w 4036291"/>
                <a:gd name="connsiteY2" fmla="*/ 352685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2944337 w 2944337"/>
                <a:gd name="connsiteY0" fmla="*/ 969370 h 1501587"/>
                <a:gd name="connsiteX1" fmla="*/ 2668772 w 2944337"/>
                <a:gd name="connsiteY1" fmla="*/ 1182345 h 1501587"/>
                <a:gd name="connsiteX2" fmla="*/ 1800463 w 2944337"/>
                <a:gd name="connsiteY2" fmla="*/ 167958 h 1501587"/>
                <a:gd name="connsiteX3" fmla="*/ 997168 w 2944337"/>
                <a:gd name="connsiteY3" fmla="*/ 1501583 h 1501587"/>
                <a:gd name="connsiteX4" fmla="*/ 0 w 2944337"/>
                <a:gd name="connsiteY4" fmla="*/ 0 h 1501587"/>
                <a:gd name="connsiteX0" fmla="*/ 3139646 w 3139646"/>
                <a:gd name="connsiteY0" fmla="*/ 978247 h 1501587"/>
                <a:gd name="connsiteX1" fmla="*/ 2668772 w 3139646"/>
                <a:gd name="connsiteY1" fmla="*/ 1182345 h 1501587"/>
                <a:gd name="connsiteX2" fmla="*/ 1800463 w 3139646"/>
                <a:gd name="connsiteY2" fmla="*/ 167958 h 1501587"/>
                <a:gd name="connsiteX3" fmla="*/ 997168 w 3139646"/>
                <a:gd name="connsiteY3" fmla="*/ 1501583 h 1501587"/>
                <a:gd name="connsiteX4" fmla="*/ 0 w 3139646"/>
                <a:gd name="connsiteY4" fmla="*/ 0 h 1501587"/>
                <a:gd name="connsiteX0" fmla="*/ 3370465 w 3370465"/>
                <a:gd name="connsiteY0" fmla="*/ 924981 h 1501587"/>
                <a:gd name="connsiteX1" fmla="*/ 2668772 w 3370465"/>
                <a:gd name="connsiteY1" fmla="*/ 1182345 h 1501587"/>
                <a:gd name="connsiteX2" fmla="*/ 1800463 w 3370465"/>
                <a:gd name="connsiteY2" fmla="*/ 167958 h 1501587"/>
                <a:gd name="connsiteX3" fmla="*/ 997168 w 3370465"/>
                <a:gd name="connsiteY3" fmla="*/ 1501583 h 1501587"/>
                <a:gd name="connsiteX4" fmla="*/ 0 w 3370465"/>
                <a:gd name="connsiteY4" fmla="*/ 0 h 1501587"/>
                <a:gd name="connsiteX0" fmla="*/ 3370465 w 3370465"/>
                <a:gd name="connsiteY0" fmla="*/ 924981 h 1501587"/>
                <a:gd name="connsiteX1" fmla="*/ 2704283 w 3370465"/>
                <a:gd name="connsiteY1" fmla="*/ 1208978 h 1501587"/>
                <a:gd name="connsiteX2" fmla="*/ 1800463 w 3370465"/>
                <a:gd name="connsiteY2" fmla="*/ 167958 h 1501587"/>
                <a:gd name="connsiteX3" fmla="*/ 997168 w 3370465"/>
                <a:gd name="connsiteY3" fmla="*/ 1501583 h 1501587"/>
                <a:gd name="connsiteX4" fmla="*/ 0 w 3370465"/>
                <a:gd name="connsiteY4" fmla="*/ 0 h 1501587"/>
                <a:gd name="connsiteX0" fmla="*/ 3219545 w 3219545"/>
                <a:gd name="connsiteY0" fmla="*/ 996002 h 1501587"/>
                <a:gd name="connsiteX1" fmla="*/ 2704283 w 3219545"/>
                <a:gd name="connsiteY1" fmla="*/ 1208978 h 1501587"/>
                <a:gd name="connsiteX2" fmla="*/ 1800463 w 3219545"/>
                <a:gd name="connsiteY2" fmla="*/ 167958 h 1501587"/>
                <a:gd name="connsiteX3" fmla="*/ 997168 w 3219545"/>
                <a:gd name="connsiteY3" fmla="*/ 1501583 h 1501587"/>
                <a:gd name="connsiteX4" fmla="*/ 0 w 3219545"/>
                <a:gd name="connsiteY4" fmla="*/ 0 h 1501587"/>
                <a:gd name="connsiteX0" fmla="*/ 3219545 w 3219545"/>
                <a:gd name="connsiteY0" fmla="*/ 996002 h 1501587"/>
                <a:gd name="connsiteX1" fmla="*/ 2704283 w 3219545"/>
                <a:gd name="connsiteY1" fmla="*/ 1208978 h 1501587"/>
                <a:gd name="connsiteX2" fmla="*/ 1889240 w 3219545"/>
                <a:gd name="connsiteY2" fmla="*/ 167958 h 1501587"/>
                <a:gd name="connsiteX3" fmla="*/ 997168 w 3219545"/>
                <a:gd name="connsiteY3" fmla="*/ 1501583 h 1501587"/>
                <a:gd name="connsiteX4" fmla="*/ 0 w 3219545"/>
                <a:gd name="connsiteY4" fmla="*/ 0 h 1501587"/>
                <a:gd name="connsiteX0" fmla="*/ 3219545 w 3219545"/>
                <a:gd name="connsiteY0" fmla="*/ 996002 h 1501587"/>
                <a:gd name="connsiteX1" fmla="*/ 2704283 w 3219545"/>
                <a:gd name="connsiteY1" fmla="*/ 1208978 h 1501587"/>
                <a:gd name="connsiteX2" fmla="*/ 1924750 w 3219545"/>
                <a:gd name="connsiteY2" fmla="*/ 203469 h 1501587"/>
                <a:gd name="connsiteX3" fmla="*/ 997168 w 3219545"/>
                <a:gd name="connsiteY3" fmla="*/ 1501583 h 1501587"/>
                <a:gd name="connsiteX4" fmla="*/ 0 w 3219545"/>
                <a:gd name="connsiteY4" fmla="*/ 0 h 1501587"/>
                <a:gd name="connsiteX0" fmla="*/ 3219545 w 3219545"/>
                <a:gd name="connsiteY0" fmla="*/ 996002 h 1537098"/>
                <a:gd name="connsiteX1" fmla="*/ 2704283 w 3219545"/>
                <a:gd name="connsiteY1" fmla="*/ 1208978 h 1537098"/>
                <a:gd name="connsiteX2" fmla="*/ 1924750 w 3219545"/>
                <a:gd name="connsiteY2" fmla="*/ 203469 h 1537098"/>
                <a:gd name="connsiteX3" fmla="*/ 988290 w 3219545"/>
                <a:gd name="connsiteY3" fmla="*/ 1537094 h 1537098"/>
                <a:gd name="connsiteX4" fmla="*/ 0 w 3219545"/>
                <a:gd name="connsiteY4" fmla="*/ 0 h 1537098"/>
                <a:gd name="connsiteX0" fmla="*/ 3219545 w 3219545"/>
                <a:gd name="connsiteY0" fmla="*/ 996002 h 1537098"/>
                <a:gd name="connsiteX1" fmla="*/ 2814773 w 3219545"/>
                <a:gd name="connsiteY1" fmla="*/ 1319468 h 1537098"/>
                <a:gd name="connsiteX2" fmla="*/ 1924750 w 3219545"/>
                <a:gd name="connsiteY2" fmla="*/ 203469 h 1537098"/>
                <a:gd name="connsiteX3" fmla="*/ 988290 w 3219545"/>
                <a:gd name="connsiteY3" fmla="*/ 1537094 h 1537098"/>
                <a:gd name="connsiteX4" fmla="*/ 0 w 3219545"/>
                <a:gd name="connsiteY4" fmla="*/ 0 h 1537098"/>
                <a:gd name="connsiteX0" fmla="*/ 3219545 w 3219545"/>
                <a:gd name="connsiteY0" fmla="*/ 996002 h 1537098"/>
                <a:gd name="connsiteX1" fmla="*/ 2814773 w 3219545"/>
                <a:gd name="connsiteY1" fmla="*/ 1319468 h 1537098"/>
                <a:gd name="connsiteX2" fmla="*/ 1924750 w 3219545"/>
                <a:gd name="connsiteY2" fmla="*/ 203469 h 1537098"/>
                <a:gd name="connsiteX3" fmla="*/ 988290 w 3219545"/>
                <a:gd name="connsiteY3" fmla="*/ 1537094 h 1537098"/>
                <a:gd name="connsiteX4" fmla="*/ 0 w 3219545"/>
                <a:gd name="connsiteY4" fmla="*/ 0 h 1537098"/>
                <a:gd name="connsiteX0" fmla="*/ 3219545 w 3219545"/>
                <a:gd name="connsiteY0" fmla="*/ 996002 h 1537098"/>
                <a:gd name="connsiteX1" fmla="*/ 2814773 w 3219545"/>
                <a:gd name="connsiteY1" fmla="*/ 1319468 h 1537098"/>
                <a:gd name="connsiteX2" fmla="*/ 1924750 w 3219545"/>
                <a:gd name="connsiteY2" fmla="*/ 203469 h 1537098"/>
                <a:gd name="connsiteX3" fmla="*/ 988290 w 3219545"/>
                <a:gd name="connsiteY3" fmla="*/ 1537094 h 1537098"/>
                <a:gd name="connsiteX4" fmla="*/ 0 w 3219545"/>
                <a:gd name="connsiteY4" fmla="*/ 0 h 1537098"/>
                <a:gd name="connsiteX0" fmla="*/ 3291935 w 3291935"/>
                <a:gd name="connsiteY0" fmla="*/ 839792 h 1537098"/>
                <a:gd name="connsiteX1" fmla="*/ 2814773 w 3291935"/>
                <a:gd name="connsiteY1" fmla="*/ 1319468 h 1537098"/>
                <a:gd name="connsiteX2" fmla="*/ 1924750 w 3291935"/>
                <a:gd name="connsiteY2" fmla="*/ 203469 h 1537098"/>
                <a:gd name="connsiteX3" fmla="*/ 988290 w 3291935"/>
                <a:gd name="connsiteY3" fmla="*/ 1537094 h 1537098"/>
                <a:gd name="connsiteX4" fmla="*/ 0 w 3291935"/>
                <a:gd name="connsiteY4" fmla="*/ 0 h 1537098"/>
                <a:gd name="connsiteX0" fmla="*/ 3291935 w 3292905"/>
                <a:gd name="connsiteY0" fmla="*/ 839792 h 1537098"/>
                <a:gd name="connsiteX1" fmla="*/ 2814773 w 3292905"/>
                <a:gd name="connsiteY1" fmla="*/ 1319468 h 1537098"/>
                <a:gd name="connsiteX2" fmla="*/ 1924750 w 3292905"/>
                <a:gd name="connsiteY2" fmla="*/ 203469 h 1537098"/>
                <a:gd name="connsiteX3" fmla="*/ 988290 w 3292905"/>
                <a:gd name="connsiteY3" fmla="*/ 1537094 h 1537098"/>
                <a:gd name="connsiteX4" fmla="*/ 0 w 3292905"/>
                <a:gd name="connsiteY4" fmla="*/ 0 h 1537098"/>
                <a:gd name="connsiteX0" fmla="*/ 3185255 w 3186660"/>
                <a:gd name="connsiteY0" fmla="*/ 927422 h 1537098"/>
                <a:gd name="connsiteX1" fmla="*/ 2814773 w 3186660"/>
                <a:gd name="connsiteY1" fmla="*/ 1319468 h 1537098"/>
                <a:gd name="connsiteX2" fmla="*/ 1924750 w 3186660"/>
                <a:gd name="connsiteY2" fmla="*/ 203469 h 1537098"/>
                <a:gd name="connsiteX3" fmla="*/ 988290 w 3186660"/>
                <a:gd name="connsiteY3" fmla="*/ 1537094 h 1537098"/>
                <a:gd name="connsiteX4" fmla="*/ 0 w 3186660"/>
                <a:gd name="connsiteY4" fmla="*/ 0 h 1537098"/>
                <a:gd name="connsiteX0" fmla="*/ 3185255 w 3186192"/>
                <a:gd name="connsiteY0" fmla="*/ 927422 h 1537098"/>
                <a:gd name="connsiteX1" fmla="*/ 2715713 w 3186192"/>
                <a:gd name="connsiteY1" fmla="*/ 1311848 h 1537098"/>
                <a:gd name="connsiteX2" fmla="*/ 1924750 w 3186192"/>
                <a:gd name="connsiteY2" fmla="*/ 203469 h 1537098"/>
                <a:gd name="connsiteX3" fmla="*/ 988290 w 3186192"/>
                <a:gd name="connsiteY3" fmla="*/ 1537094 h 1537098"/>
                <a:gd name="connsiteX4" fmla="*/ 0 w 3186192"/>
                <a:gd name="connsiteY4" fmla="*/ 0 h 1537098"/>
                <a:gd name="connsiteX0" fmla="*/ 3013805 w 3015609"/>
                <a:gd name="connsiteY0" fmla="*/ 980762 h 1537098"/>
                <a:gd name="connsiteX1" fmla="*/ 2715713 w 3015609"/>
                <a:gd name="connsiteY1" fmla="*/ 1311848 h 1537098"/>
                <a:gd name="connsiteX2" fmla="*/ 1924750 w 3015609"/>
                <a:gd name="connsiteY2" fmla="*/ 203469 h 1537098"/>
                <a:gd name="connsiteX3" fmla="*/ 988290 w 3015609"/>
                <a:gd name="connsiteY3" fmla="*/ 1537094 h 1537098"/>
                <a:gd name="connsiteX4" fmla="*/ 0 w 3015609"/>
                <a:gd name="connsiteY4" fmla="*/ 0 h 1537098"/>
                <a:gd name="connsiteX0" fmla="*/ 2968085 w 2970466"/>
                <a:gd name="connsiteY0" fmla="*/ 980762 h 1537098"/>
                <a:gd name="connsiteX1" fmla="*/ 2715713 w 2970466"/>
                <a:gd name="connsiteY1" fmla="*/ 1311848 h 1537098"/>
                <a:gd name="connsiteX2" fmla="*/ 1924750 w 2970466"/>
                <a:gd name="connsiteY2" fmla="*/ 203469 h 1537098"/>
                <a:gd name="connsiteX3" fmla="*/ 988290 w 2970466"/>
                <a:gd name="connsiteY3" fmla="*/ 1537094 h 1537098"/>
                <a:gd name="connsiteX4" fmla="*/ 0 w 2970466"/>
                <a:gd name="connsiteY4" fmla="*/ 0 h 1537098"/>
                <a:gd name="connsiteX0" fmla="*/ 2968085 w 2969848"/>
                <a:gd name="connsiteY0" fmla="*/ 980762 h 1537098"/>
                <a:gd name="connsiteX1" fmla="*/ 2673803 w 2969848"/>
                <a:gd name="connsiteY1" fmla="*/ 1311848 h 1537098"/>
                <a:gd name="connsiteX2" fmla="*/ 1924750 w 2969848"/>
                <a:gd name="connsiteY2" fmla="*/ 203469 h 1537098"/>
                <a:gd name="connsiteX3" fmla="*/ 988290 w 2969848"/>
                <a:gd name="connsiteY3" fmla="*/ 1537094 h 1537098"/>
                <a:gd name="connsiteX4" fmla="*/ 0 w 2969848"/>
                <a:gd name="connsiteY4" fmla="*/ 0 h 1537098"/>
                <a:gd name="connsiteX0" fmla="*/ 2968085 w 2969688"/>
                <a:gd name="connsiteY0" fmla="*/ 980762 h 1537098"/>
                <a:gd name="connsiteX1" fmla="*/ 2673803 w 2969688"/>
                <a:gd name="connsiteY1" fmla="*/ 1311848 h 1537098"/>
                <a:gd name="connsiteX2" fmla="*/ 2022286 w 2969688"/>
                <a:gd name="connsiteY2" fmla="*/ 404637 h 1537098"/>
                <a:gd name="connsiteX3" fmla="*/ 988290 w 2969688"/>
                <a:gd name="connsiteY3" fmla="*/ 1537094 h 1537098"/>
                <a:gd name="connsiteX4" fmla="*/ 0 w 2969688"/>
                <a:gd name="connsiteY4" fmla="*/ 0 h 1537098"/>
                <a:gd name="connsiteX0" fmla="*/ 2968085 w 2969584"/>
                <a:gd name="connsiteY0" fmla="*/ 980762 h 1537098"/>
                <a:gd name="connsiteX1" fmla="*/ 2661611 w 2969584"/>
                <a:gd name="connsiteY1" fmla="*/ 1141160 h 1537098"/>
                <a:gd name="connsiteX2" fmla="*/ 2022286 w 2969584"/>
                <a:gd name="connsiteY2" fmla="*/ 404637 h 1537098"/>
                <a:gd name="connsiteX3" fmla="*/ 988290 w 2969584"/>
                <a:gd name="connsiteY3" fmla="*/ 1537094 h 1537098"/>
                <a:gd name="connsiteX4" fmla="*/ 0 w 2969584"/>
                <a:gd name="connsiteY4" fmla="*/ 0 h 1537098"/>
                <a:gd name="connsiteX0" fmla="*/ 2968085 w 2969584"/>
                <a:gd name="connsiteY0" fmla="*/ 980762 h 1488331"/>
                <a:gd name="connsiteX1" fmla="*/ 2661611 w 2969584"/>
                <a:gd name="connsiteY1" fmla="*/ 1141160 h 1488331"/>
                <a:gd name="connsiteX2" fmla="*/ 2022286 w 2969584"/>
                <a:gd name="connsiteY2" fmla="*/ 404637 h 1488331"/>
                <a:gd name="connsiteX3" fmla="*/ 1006578 w 2969584"/>
                <a:gd name="connsiteY3" fmla="*/ 1488326 h 1488331"/>
                <a:gd name="connsiteX4" fmla="*/ 0 w 2969584"/>
                <a:gd name="connsiteY4" fmla="*/ 0 h 1488331"/>
                <a:gd name="connsiteX0" fmla="*/ 1961507 w 1963006"/>
                <a:gd name="connsiteY0" fmla="*/ 579526 h 1087090"/>
                <a:gd name="connsiteX1" fmla="*/ 1655033 w 1963006"/>
                <a:gd name="connsiteY1" fmla="*/ 739924 h 1087090"/>
                <a:gd name="connsiteX2" fmla="*/ 1015708 w 1963006"/>
                <a:gd name="connsiteY2" fmla="*/ 3401 h 1087090"/>
                <a:gd name="connsiteX3" fmla="*/ 0 w 1963006"/>
                <a:gd name="connsiteY3" fmla="*/ 1087090 h 1087090"/>
                <a:gd name="connsiteX0" fmla="*/ 1961576 w 1963075"/>
                <a:gd name="connsiteY0" fmla="*/ 579526 h 1087090"/>
                <a:gd name="connsiteX1" fmla="*/ 1655102 w 1963075"/>
                <a:gd name="connsiteY1" fmla="*/ 739924 h 1087090"/>
                <a:gd name="connsiteX2" fmla="*/ 1015777 w 1963075"/>
                <a:gd name="connsiteY2" fmla="*/ 3401 h 1087090"/>
                <a:gd name="connsiteX3" fmla="*/ 69 w 1963075"/>
                <a:gd name="connsiteY3" fmla="*/ 1087090 h 1087090"/>
                <a:gd name="connsiteX0" fmla="*/ 1935121 w 1936620"/>
                <a:gd name="connsiteY0" fmla="*/ 578786 h 1043772"/>
                <a:gd name="connsiteX1" fmla="*/ 1628647 w 1936620"/>
                <a:gd name="connsiteY1" fmla="*/ 739184 h 1043772"/>
                <a:gd name="connsiteX2" fmla="*/ 989322 w 1936620"/>
                <a:gd name="connsiteY2" fmla="*/ 2661 h 1043772"/>
                <a:gd name="connsiteX3" fmla="*/ 72 w 1936620"/>
                <a:gd name="connsiteY3" fmla="*/ 1043772 h 1043772"/>
                <a:gd name="connsiteX0" fmla="*/ 1935135 w 1936815"/>
                <a:gd name="connsiteY0" fmla="*/ 105140 h 570126"/>
                <a:gd name="connsiteX1" fmla="*/ 1628661 w 1936815"/>
                <a:gd name="connsiteY1" fmla="*/ 265538 h 570126"/>
                <a:gd name="connsiteX2" fmla="*/ 865862 w 1936815"/>
                <a:gd name="connsiteY2" fmla="*/ 5886 h 570126"/>
                <a:gd name="connsiteX3" fmla="*/ 86 w 1936815"/>
                <a:gd name="connsiteY3" fmla="*/ 570126 h 570126"/>
                <a:gd name="connsiteX0" fmla="*/ 1935154 w 2327636"/>
                <a:gd name="connsiteY0" fmla="*/ 121076 h 1354592"/>
                <a:gd name="connsiteX1" fmla="*/ 2290151 w 2327636"/>
                <a:gd name="connsiteY1" fmla="*/ 1354434 h 1354592"/>
                <a:gd name="connsiteX2" fmla="*/ 865881 w 2327636"/>
                <a:gd name="connsiteY2" fmla="*/ 21822 h 1354592"/>
                <a:gd name="connsiteX3" fmla="*/ 105 w 2327636"/>
                <a:gd name="connsiteY3" fmla="*/ 586062 h 1354592"/>
                <a:gd name="connsiteX0" fmla="*/ 3099344 w 3099928"/>
                <a:gd name="connsiteY0" fmla="*/ 308419 h 1355914"/>
                <a:gd name="connsiteX1" fmla="*/ 2290151 w 3099928"/>
                <a:gd name="connsiteY1" fmla="*/ 1354434 h 1355914"/>
                <a:gd name="connsiteX2" fmla="*/ 865881 w 3099928"/>
                <a:gd name="connsiteY2" fmla="*/ 21822 h 1355914"/>
                <a:gd name="connsiteX3" fmla="*/ 105 w 3099928"/>
                <a:gd name="connsiteY3" fmla="*/ 586062 h 1355914"/>
                <a:gd name="connsiteX0" fmla="*/ 3099344 w 3099897"/>
                <a:gd name="connsiteY0" fmla="*/ 305377 h 1284841"/>
                <a:gd name="connsiteX1" fmla="*/ 2263692 w 3099897"/>
                <a:gd name="connsiteY1" fmla="*/ 1283268 h 1284841"/>
                <a:gd name="connsiteX2" fmla="*/ 865881 w 3099897"/>
                <a:gd name="connsiteY2" fmla="*/ 18780 h 1284841"/>
                <a:gd name="connsiteX3" fmla="*/ 105 w 3099897"/>
                <a:gd name="connsiteY3" fmla="*/ 583020 h 1284841"/>
                <a:gd name="connsiteX0" fmla="*/ 3099344 w 3099807"/>
                <a:gd name="connsiteY0" fmla="*/ 305377 h 1290553"/>
                <a:gd name="connsiteX1" fmla="*/ 2263692 w 3099807"/>
                <a:gd name="connsiteY1" fmla="*/ 1283268 h 1290553"/>
                <a:gd name="connsiteX2" fmla="*/ 865881 w 3099807"/>
                <a:gd name="connsiteY2" fmla="*/ 18780 h 1290553"/>
                <a:gd name="connsiteX3" fmla="*/ 105 w 3099807"/>
                <a:gd name="connsiteY3" fmla="*/ 583020 h 1290553"/>
                <a:gd name="connsiteX0" fmla="*/ 3099360 w 3099926"/>
                <a:gd name="connsiteY0" fmla="*/ 330094 h 1309839"/>
                <a:gd name="connsiteX1" fmla="*/ 2263708 w 3099926"/>
                <a:gd name="connsiteY1" fmla="*/ 1307985 h 1309839"/>
                <a:gd name="connsiteX2" fmla="*/ 795339 w 3099926"/>
                <a:gd name="connsiteY2" fmla="*/ 17951 h 1309839"/>
                <a:gd name="connsiteX3" fmla="*/ 121 w 3099926"/>
                <a:gd name="connsiteY3" fmla="*/ 607737 h 1309839"/>
                <a:gd name="connsiteX0" fmla="*/ 3099371 w 3099937"/>
                <a:gd name="connsiteY0" fmla="*/ 312216 h 1291961"/>
                <a:gd name="connsiteX1" fmla="*/ 2263719 w 3099937"/>
                <a:gd name="connsiteY1" fmla="*/ 1290107 h 1291961"/>
                <a:gd name="connsiteX2" fmla="*/ 795350 w 3099937"/>
                <a:gd name="connsiteY2" fmla="*/ 73 h 1291961"/>
                <a:gd name="connsiteX3" fmla="*/ 132 w 3099937"/>
                <a:gd name="connsiteY3" fmla="*/ 589859 h 1291961"/>
                <a:gd name="connsiteX0" fmla="*/ 3099239 w 3099805"/>
                <a:gd name="connsiteY0" fmla="*/ 312216 h 1291961"/>
                <a:gd name="connsiteX1" fmla="*/ 2263587 w 3099805"/>
                <a:gd name="connsiteY1" fmla="*/ 1290107 h 1291961"/>
                <a:gd name="connsiteX2" fmla="*/ 795218 w 3099805"/>
                <a:gd name="connsiteY2" fmla="*/ 73 h 1291961"/>
                <a:gd name="connsiteX3" fmla="*/ 0 w 3099805"/>
                <a:gd name="connsiteY3" fmla="*/ 589859 h 1291961"/>
                <a:gd name="connsiteX0" fmla="*/ 3099239 w 3099830"/>
                <a:gd name="connsiteY0" fmla="*/ 261126 h 1240330"/>
                <a:gd name="connsiteX1" fmla="*/ 2263587 w 3099830"/>
                <a:gd name="connsiteY1" fmla="*/ 1239017 h 1240330"/>
                <a:gd name="connsiteX2" fmla="*/ 671743 w 3099830"/>
                <a:gd name="connsiteY2" fmla="*/ 76 h 1240330"/>
                <a:gd name="connsiteX3" fmla="*/ 0 w 3099830"/>
                <a:gd name="connsiteY3" fmla="*/ 538769 h 1240330"/>
                <a:gd name="connsiteX0" fmla="*/ 3099239 w 3099853"/>
                <a:gd name="connsiteY0" fmla="*/ 287314 h 1428142"/>
                <a:gd name="connsiteX1" fmla="*/ 2281226 w 3099853"/>
                <a:gd name="connsiteY1" fmla="*/ 1427000 h 1428142"/>
                <a:gd name="connsiteX2" fmla="*/ 671743 w 3099853"/>
                <a:gd name="connsiteY2" fmla="*/ 26264 h 1428142"/>
                <a:gd name="connsiteX3" fmla="*/ 0 w 3099853"/>
                <a:gd name="connsiteY3" fmla="*/ 564957 h 1428142"/>
                <a:gd name="connsiteX0" fmla="*/ 3099239 w 3099823"/>
                <a:gd name="connsiteY0" fmla="*/ 254828 h 1395384"/>
                <a:gd name="connsiteX1" fmla="*/ 2281226 w 3099823"/>
                <a:gd name="connsiteY1" fmla="*/ 1394514 h 1395384"/>
                <a:gd name="connsiteX2" fmla="*/ 812857 w 3099823"/>
                <a:gd name="connsiteY2" fmla="*/ 27841 h 1395384"/>
                <a:gd name="connsiteX3" fmla="*/ 0 w 3099823"/>
                <a:gd name="connsiteY3" fmla="*/ 532471 h 1395384"/>
                <a:gd name="connsiteX0" fmla="*/ 3099239 w 3099823"/>
                <a:gd name="connsiteY0" fmla="*/ 226988 h 1367544"/>
                <a:gd name="connsiteX1" fmla="*/ 2281226 w 3099823"/>
                <a:gd name="connsiteY1" fmla="*/ 1366674 h 1367544"/>
                <a:gd name="connsiteX2" fmla="*/ 812857 w 3099823"/>
                <a:gd name="connsiteY2" fmla="*/ 1 h 1367544"/>
                <a:gd name="connsiteX3" fmla="*/ 0 w 3099823"/>
                <a:gd name="connsiteY3" fmla="*/ 504631 h 1367544"/>
                <a:gd name="connsiteX0" fmla="*/ 3099239 w 3099849"/>
                <a:gd name="connsiteY0" fmla="*/ 226988 h 1367544"/>
                <a:gd name="connsiteX1" fmla="*/ 2281226 w 3099849"/>
                <a:gd name="connsiteY1" fmla="*/ 1366674 h 1367544"/>
                <a:gd name="connsiteX2" fmla="*/ 689383 w 3099849"/>
                <a:gd name="connsiteY2" fmla="*/ 1 h 1367544"/>
                <a:gd name="connsiteX3" fmla="*/ 0 w 3099849"/>
                <a:gd name="connsiteY3" fmla="*/ 504631 h 1367544"/>
                <a:gd name="connsiteX0" fmla="*/ 3099239 w 3099849"/>
                <a:gd name="connsiteY0" fmla="*/ 228918 h 1369474"/>
                <a:gd name="connsiteX1" fmla="*/ 2281226 w 3099849"/>
                <a:gd name="connsiteY1" fmla="*/ 1368604 h 1369474"/>
                <a:gd name="connsiteX2" fmla="*/ 689383 w 3099849"/>
                <a:gd name="connsiteY2" fmla="*/ 1931 h 1369474"/>
                <a:gd name="connsiteX3" fmla="*/ 0 w 3099849"/>
                <a:gd name="connsiteY3" fmla="*/ 506561 h 1369474"/>
                <a:gd name="connsiteX0" fmla="*/ 3099239 w 3099849"/>
                <a:gd name="connsiteY0" fmla="*/ 229474 h 1370030"/>
                <a:gd name="connsiteX1" fmla="*/ 2281226 w 3099849"/>
                <a:gd name="connsiteY1" fmla="*/ 1369160 h 1370030"/>
                <a:gd name="connsiteX2" fmla="*/ 689383 w 3099849"/>
                <a:gd name="connsiteY2" fmla="*/ 2487 h 1370030"/>
                <a:gd name="connsiteX3" fmla="*/ 0 w 3099849"/>
                <a:gd name="connsiteY3" fmla="*/ 507117 h 1370030"/>
                <a:gd name="connsiteX0" fmla="*/ 3099239 w 3099859"/>
                <a:gd name="connsiteY0" fmla="*/ 229474 h 1370030"/>
                <a:gd name="connsiteX1" fmla="*/ 2281226 w 3099859"/>
                <a:gd name="connsiteY1" fmla="*/ 1369160 h 1370030"/>
                <a:gd name="connsiteX2" fmla="*/ 645285 w 3099859"/>
                <a:gd name="connsiteY2" fmla="*/ 2487 h 1370030"/>
                <a:gd name="connsiteX3" fmla="*/ 0 w 3099859"/>
                <a:gd name="connsiteY3" fmla="*/ 507117 h 1370030"/>
                <a:gd name="connsiteX0" fmla="*/ 3099239 w 3099929"/>
                <a:gd name="connsiteY0" fmla="*/ 580 h 1140273"/>
                <a:gd name="connsiteX1" fmla="*/ 2281226 w 3099929"/>
                <a:gd name="connsiteY1" fmla="*/ 1140266 h 1140273"/>
                <a:gd name="connsiteX2" fmla="*/ 373382 w 3099929"/>
                <a:gd name="connsiteY2" fmla="*/ 22677 h 1140273"/>
                <a:gd name="connsiteX3" fmla="*/ 0 w 3099929"/>
                <a:gd name="connsiteY3" fmla="*/ 278223 h 1140273"/>
                <a:gd name="connsiteX0" fmla="*/ 3099239 w 3099928"/>
                <a:gd name="connsiteY0" fmla="*/ 579 h 1140273"/>
                <a:gd name="connsiteX1" fmla="*/ 2281226 w 3099928"/>
                <a:gd name="connsiteY1" fmla="*/ 1140265 h 1140273"/>
                <a:gd name="connsiteX2" fmla="*/ 373382 w 3099928"/>
                <a:gd name="connsiteY2" fmla="*/ 22676 h 1140273"/>
                <a:gd name="connsiteX3" fmla="*/ 0 w 3099928"/>
                <a:gd name="connsiteY3" fmla="*/ 278222 h 1140273"/>
                <a:gd name="connsiteX0" fmla="*/ 3099239 w 3099928"/>
                <a:gd name="connsiteY0" fmla="*/ 579 h 1140273"/>
                <a:gd name="connsiteX1" fmla="*/ 2281226 w 3099928"/>
                <a:gd name="connsiteY1" fmla="*/ 1140265 h 1140273"/>
                <a:gd name="connsiteX2" fmla="*/ 373382 w 3099928"/>
                <a:gd name="connsiteY2" fmla="*/ 22676 h 1140273"/>
                <a:gd name="connsiteX3" fmla="*/ 0 w 3099928"/>
                <a:gd name="connsiteY3" fmla="*/ 278222 h 1140273"/>
                <a:gd name="connsiteX0" fmla="*/ 3099239 w 3099928"/>
                <a:gd name="connsiteY0" fmla="*/ 579 h 1140273"/>
                <a:gd name="connsiteX1" fmla="*/ 2281226 w 3099928"/>
                <a:gd name="connsiteY1" fmla="*/ 1140265 h 1140273"/>
                <a:gd name="connsiteX2" fmla="*/ 373382 w 3099928"/>
                <a:gd name="connsiteY2" fmla="*/ 22676 h 1140273"/>
                <a:gd name="connsiteX3" fmla="*/ 0 w 3099928"/>
                <a:gd name="connsiteY3" fmla="*/ 278222 h 1140273"/>
                <a:gd name="connsiteX0" fmla="*/ 3099239 w 3099474"/>
                <a:gd name="connsiteY0" fmla="*/ 264282 h 541925"/>
                <a:gd name="connsiteX1" fmla="*/ 1507350 w 3099474"/>
                <a:gd name="connsiteY1" fmla="*/ 42 h 541925"/>
                <a:gd name="connsiteX2" fmla="*/ 373382 w 3099474"/>
                <a:gd name="connsiteY2" fmla="*/ 286379 h 541925"/>
                <a:gd name="connsiteX3" fmla="*/ 0 w 3099474"/>
                <a:gd name="connsiteY3" fmla="*/ 541925 h 541925"/>
                <a:gd name="connsiteX0" fmla="*/ 2325364 w 2325887"/>
                <a:gd name="connsiteY0" fmla="*/ 2334 h 891365"/>
                <a:gd name="connsiteX1" fmla="*/ 1507350 w 2325887"/>
                <a:gd name="connsiteY1" fmla="*/ 349482 h 891365"/>
                <a:gd name="connsiteX2" fmla="*/ 373382 w 2325887"/>
                <a:gd name="connsiteY2" fmla="*/ 635819 h 891365"/>
                <a:gd name="connsiteX3" fmla="*/ 0 w 2325887"/>
                <a:gd name="connsiteY3" fmla="*/ 891365 h 891365"/>
                <a:gd name="connsiteX0" fmla="*/ 2325364 w 2325364"/>
                <a:gd name="connsiteY0" fmla="*/ 0 h 889031"/>
                <a:gd name="connsiteX1" fmla="*/ 1507350 w 2325364"/>
                <a:gd name="connsiteY1" fmla="*/ 347148 h 889031"/>
                <a:gd name="connsiteX2" fmla="*/ 373382 w 2325364"/>
                <a:gd name="connsiteY2" fmla="*/ 633485 h 889031"/>
                <a:gd name="connsiteX3" fmla="*/ 0 w 2325364"/>
                <a:gd name="connsiteY3" fmla="*/ 889031 h 889031"/>
                <a:gd name="connsiteX0" fmla="*/ 2325364 w 2325364"/>
                <a:gd name="connsiteY0" fmla="*/ 0 h 889031"/>
                <a:gd name="connsiteX1" fmla="*/ 1507350 w 2325364"/>
                <a:gd name="connsiteY1" fmla="*/ 347148 h 889031"/>
                <a:gd name="connsiteX2" fmla="*/ 373382 w 2325364"/>
                <a:gd name="connsiteY2" fmla="*/ 633485 h 889031"/>
                <a:gd name="connsiteX3" fmla="*/ 0 w 2325364"/>
                <a:gd name="connsiteY3" fmla="*/ 889031 h 889031"/>
                <a:gd name="connsiteX0" fmla="*/ 2325364 w 2325364"/>
                <a:gd name="connsiteY0" fmla="*/ 0 h 889031"/>
                <a:gd name="connsiteX1" fmla="*/ 1507350 w 2325364"/>
                <a:gd name="connsiteY1" fmla="*/ 347148 h 889031"/>
                <a:gd name="connsiteX2" fmla="*/ 373382 w 2325364"/>
                <a:gd name="connsiteY2" fmla="*/ 633485 h 889031"/>
                <a:gd name="connsiteX3" fmla="*/ 0 w 2325364"/>
                <a:gd name="connsiteY3" fmla="*/ 889031 h 889031"/>
                <a:gd name="connsiteX0" fmla="*/ 2325364 w 2325364"/>
                <a:gd name="connsiteY0" fmla="*/ 0 h 889031"/>
                <a:gd name="connsiteX1" fmla="*/ 1507350 w 2325364"/>
                <a:gd name="connsiteY1" fmla="*/ 347148 h 889031"/>
                <a:gd name="connsiteX2" fmla="*/ 373382 w 2325364"/>
                <a:gd name="connsiteY2" fmla="*/ 633485 h 889031"/>
                <a:gd name="connsiteX3" fmla="*/ 0 w 2325364"/>
                <a:gd name="connsiteY3" fmla="*/ 889031 h 889031"/>
                <a:gd name="connsiteX0" fmla="*/ 2325364 w 2325364"/>
                <a:gd name="connsiteY0" fmla="*/ 0 h 889031"/>
                <a:gd name="connsiteX1" fmla="*/ 1507350 w 2325364"/>
                <a:gd name="connsiteY1" fmla="*/ 347148 h 889031"/>
                <a:gd name="connsiteX2" fmla="*/ 373382 w 2325364"/>
                <a:gd name="connsiteY2" fmla="*/ 633485 h 889031"/>
                <a:gd name="connsiteX3" fmla="*/ 0 w 2325364"/>
                <a:gd name="connsiteY3" fmla="*/ 889031 h 889031"/>
                <a:gd name="connsiteX0" fmla="*/ 2439608 w 2439608"/>
                <a:gd name="connsiteY0" fmla="*/ 0 h 1004583"/>
                <a:gd name="connsiteX1" fmla="*/ 1621594 w 2439608"/>
                <a:gd name="connsiteY1" fmla="*/ 347148 h 1004583"/>
                <a:gd name="connsiteX2" fmla="*/ 487626 w 2439608"/>
                <a:gd name="connsiteY2" fmla="*/ 633485 h 1004583"/>
                <a:gd name="connsiteX3" fmla="*/ 114244 w 2439608"/>
                <a:gd name="connsiteY3" fmla="*/ 889031 h 1004583"/>
                <a:gd name="connsiteX0" fmla="*/ 2439608 w 2439608"/>
                <a:gd name="connsiteY0" fmla="*/ 0 h 1004582"/>
                <a:gd name="connsiteX1" fmla="*/ 1621594 w 2439608"/>
                <a:gd name="connsiteY1" fmla="*/ 347148 h 1004582"/>
                <a:gd name="connsiteX2" fmla="*/ 487626 w 2439608"/>
                <a:gd name="connsiteY2" fmla="*/ 633485 h 1004582"/>
                <a:gd name="connsiteX3" fmla="*/ 114244 w 2439608"/>
                <a:gd name="connsiteY3" fmla="*/ 889031 h 1004582"/>
                <a:gd name="connsiteX0" fmla="*/ 2439608 w 2486641"/>
                <a:gd name="connsiteY0" fmla="*/ 57456 h 1062038"/>
                <a:gd name="connsiteX1" fmla="*/ 1621594 w 2486641"/>
                <a:gd name="connsiteY1" fmla="*/ 404604 h 1062038"/>
                <a:gd name="connsiteX2" fmla="*/ 487626 w 2486641"/>
                <a:gd name="connsiteY2" fmla="*/ 690941 h 1062038"/>
                <a:gd name="connsiteX3" fmla="*/ 114244 w 2486641"/>
                <a:gd name="connsiteY3" fmla="*/ 946487 h 1062038"/>
                <a:gd name="connsiteX0" fmla="*/ 2439608 w 2484744"/>
                <a:gd name="connsiteY0" fmla="*/ 62357 h 1066939"/>
                <a:gd name="connsiteX1" fmla="*/ 1600679 w 2484744"/>
                <a:gd name="connsiteY1" fmla="*/ 352895 h 1066939"/>
                <a:gd name="connsiteX2" fmla="*/ 487626 w 2484744"/>
                <a:gd name="connsiteY2" fmla="*/ 695842 h 1066939"/>
                <a:gd name="connsiteX3" fmla="*/ 114244 w 2484744"/>
                <a:gd name="connsiteY3" fmla="*/ 951388 h 1066939"/>
                <a:gd name="connsiteX0" fmla="*/ 2345488 w 2373828"/>
                <a:gd name="connsiteY0" fmla="*/ 60367 h 1178168"/>
                <a:gd name="connsiteX1" fmla="*/ 1600679 w 2373828"/>
                <a:gd name="connsiteY1" fmla="*/ 464124 h 1178168"/>
                <a:gd name="connsiteX2" fmla="*/ 487626 w 2373828"/>
                <a:gd name="connsiteY2" fmla="*/ 807071 h 1178168"/>
                <a:gd name="connsiteX3" fmla="*/ 114244 w 2373828"/>
                <a:gd name="connsiteY3" fmla="*/ 1062617 h 1178168"/>
                <a:gd name="connsiteX0" fmla="*/ 2345488 w 2345488"/>
                <a:gd name="connsiteY0" fmla="*/ 0 h 1117801"/>
                <a:gd name="connsiteX1" fmla="*/ 1600679 w 2345488"/>
                <a:gd name="connsiteY1" fmla="*/ 403757 h 1117801"/>
                <a:gd name="connsiteX2" fmla="*/ 487626 w 2345488"/>
                <a:gd name="connsiteY2" fmla="*/ 746704 h 1117801"/>
                <a:gd name="connsiteX3" fmla="*/ 114244 w 2345488"/>
                <a:gd name="connsiteY3" fmla="*/ 1002250 h 1117801"/>
                <a:gd name="connsiteX0" fmla="*/ 2345488 w 2345488"/>
                <a:gd name="connsiteY0" fmla="*/ 0 h 1117801"/>
                <a:gd name="connsiteX1" fmla="*/ 1600679 w 2345488"/>
                <a:gd name="connsiteY1" fmla="*/ 403757 h 1117801"/>
                <a:gd name="connsiteX2" fmla="*/ 487626 w 2345488"/>
                <a:gd name="connsiteY2" fmla="*/ 746704 h 1117801"/>
                <a:gd name="connsiteX3" fmla="*/ 114244 w 2345488"/>
                <a:gd name="connsiteY3" fmla="*/ 1002250 h 1117801"/>
                <a:gd name="connsiteX0" fmla="*/ 2418692 w 2418692"/>
                <a:gd name="connsiteY0" fmla="*/ 0 h 1219699"/>
                <a:gd name="connsiteX1" fmla="*/ 1600679 w 2418692"/>
                <a:gd name="connsiteY1" fmla="*/ 505655 h 1219699"/>
                <a:gd name="connsiteX2" fmla="*/ 487626 w 2418692"/>
                <a:gd name="connsiteY2" fmla="*/ 848602 h 1219699"/>
                <a:gd name="connsiteX3" fmla="*/ 114244 w 2418692"/>
                <a:gd name="connsiteY3" fmla="*/ 1104148 h 1219699"/>
                <a:gd name="connsiteX0" fmla="*/ 2335030 w 2335030"/>
                <a:gd name="connsiteY0" fmla="*/ 0 h 1117801"/>
                <a:gd name="connsiteX1" fmla="*/ 1600679 w 2335030"/>
                <a:gd name="connsiteY1" fmla="*/ 403757 h 1117801"/>
                <a:gd name="connsiteX2" fmla="*/ 487626 w 2335030"/>
                <a:gd name="connsiteY2" fmla="*/ 746704 h 1117801"/>
                <a:gd name="connsiteX3" fmla="*/ 114244 w 2335030"/>
                <a:gd name="connsiteY3" fmla="*/ 1002250 h 1117801"/>
                <a:gd name="connsiteX0" fmla="*/ 2335030 w 2335030"/>
                <a:gd name="connsiteY0" fmla="*/ 0 h 1117801"/>
                <a:gd name="connsiteX1" fmla="*/ 1705257 w 2335030"/>
                <a:gd name="connsiteY1" fmla="*/ 403758 h 1117801"/>
                <a:gd name="connsiteX2" fmla="*/ 487626 w 2335030"/>
                <a:gd name="connsiteY2" fmla="*/ 746704 h 1117801"/>
                <a:gd name="connsiteX3" fmla="*/ 114244 w 2335030"/>
                <a:gd name="connsiteY3" fmla="*/ 1002250 h 1117801"/>
                <a:gd name="connsiteX0" fmla="*/ 2335030 w 2335030"/>
                <a:gd name="connsiteY0" fmla="*/ 0 h 1117801"/>
                <a:gd name="connsiteX1" fmla="*/ 1705257 w 2335030"/>
                <a:gd name="connsiteY1" fmla="*/ 403758 h 1117801"/>
                <a:gd name="connsiteX2" fmla="*/ 487626 w 2335030"/>
                <a:gd name="connsiteY2" fmla="*/ 746704 h 1117801"/>
                <a:gd name="connsiteX3" fmla="*/ 114244 w 2335030"/>
                <a:gd name="connsiteY3" fmla="*/ 1002250 h 1117801"/>
                <a:gd name="connsiteX0" fmla="*/ 2335030 w 2335030"/>
                <a:gd name="connsiteY0" fmla="*/ 0 h 1117801"/>
                <a:gd name="connsiteX1" fmla="*/ 1705257 w 2335030"/>
                <a:gd name="connsiteY1" fmla="*/ 403758 h 1117801"/>
                <a:gd name="connsiteX2" fmla="*/ 487626 w 2335030"/>
                <a:gd name="connsiteY2" fmla="*/ 746704 h 1117801"/>
                <a:gd name="connsiteX3" fmla="*/ 114244 w 2335030"/>
                <a:gd name="connsiteY3" fmla="*/ 1002250 h 1117801"/>
                <a:gd name="connsiteX0" fmla="*/ 2335030 w 2335030"/>
                <a:gd name="connsiteY0" fmla="*/ 0 h 1117801"/>
                <a:gd name="connsiteX1" fmla="*/ 1705257 w 2335030"/>
                <a:gd name="connsiteY1" fmla="*/ 403758 h 1117801"/>
                <a:gd name="connsiteX2" fmla="*/ 487626 w 2335030"/>
                <a:gd name="connsiteY2" fmla="*/ 746704 h 1117801"/>
                <a:gd name="connsiteX3" fmla="*/ 114244 w 2335030"/>
                <a:gd name="connsiteY3" fmla="*/ 1002250 h 1117801"/>
                <a:gd name="connsiteX0" fmla="*/ 2335030 w 2335030"/>
                <a:gd name="connsiteY0" fmla="*/ 0 h 1117801"/>
                <a:gd name="connsiteX1" fmla="*/ 1705257 w 2335030"/>
                <a:gd name="connsiteY1" fmla="*/ 403758 h 1117801"/>
                <a:gd name="connsiteX2" fmla="*/ 487626 w 2335030"/>
                <a:gd name="connsiteY2" fmla="*/ 746704 h 1117801"/>
                <a:gd name="connsiteX3" fmla="*/ 114244 w 2335030"/>
                <a:gd name="connsiteY3" fmla="*/ 1002250 h 1117801"/>
                <a:gd name="connsiteX0" fmla="*/ 2335030 w 2335030"/>
                <a:gd name="connsiteY0" fmla="*/ 0 h 1117801"/>
                <a:gd name="connsiteX1" fmla="*/ 1705257 w 2335030"/>
                <a:gd name="connsiteY1" fmla="*/ 403758 h 1117801"/>
                <a:gd name="connsiteX2" fmla="*/ 487626 w 2335030"/>
                <a:gd name="connsiteY2" fmla="*/ 746704 h 1117801"/>
                <a:gd name="connsiteX3" fmla="*/ 114244 w 2335030"/>
                <a:gd name="connsiteY3" fmla="*/ 1002250 h 1117801"/>
                <a:gd name="connsiteX0" fmla="*/ 2335030 w 2335030"/>
                <a:gd name="connsiteY0" fmla="*/ 0 h 1117801"/>
                <a:gd name="connsiteX1" fmla="*/ 1705257 w 2335030"/>
                <a:gd name="connsiteY1" fmla="*/ 403758 h 1117801"/>
                <a:gd name="connsiteX2" fmla="*/ 487626 w 2335030"/>
                <a:gd name="connsiteY2" fmla="*/ 746704 h 1117801"/>
                <a:gd name="connsiteX3" fmla="*/ 114244 w 2335030"/>
                <a:gd name="connsiteY3" fmla="*/ 1002250 h 1117801"/>
                <a:gd name="connsiteX0" fmla="*/ 2335030 w 2335030"/>
                <a:gd name="connsiteY0" fmla="*/ 0 h 1117801"/>
                <a:gd name="connsiteX1" fmla="*/ 1705257 w 2335030"/>
                <a:gd name="connsiteY1" fmla="*/ 403758 h 1117801"/>
                <a:gd name="connsiteX2" fmla="*/ 487626 w 2335030"/>
                <a:gd name="connsiteY2" fmla="*/ 746704 h 1117801"/>
                <a:gd name="connsiteX3" fmla="*/ 114244 w 2335030"/>
                <a:gd name="connsiteY3" fmla="*/ 1002250 h 1117801"/>
                <a:gd name="connsiteX0" fmla="*/ 2335030 w 2335030"/>
                <a:gd name="connsiteY0" fmla="*/ 0 h 1117801"/>
                <a:gd name="connsiteX1" fmla="*/ 1768004 w 2335030"/>
                <a:gd name="connsiteY1" fmla="*/ 335826 h 1117801"/>
                <a:gd name="connsiteX2" fmla="*/ 487626 w 2335030"/>
                <a:gd name="connsiteY2" fmla="*/ 746704 h 1117801"/>
                <a:gd name="connsiteX3" fmla="*/ 114244 w 2335030"/>
                <a:gd name="connsiteY3" fmla="*/ 1002250 h 1117801"/>
                <a:gd name="connsiteX0" fmla="*/ 2335030 w 2335030"/>
                <a:gd name="connsiteY0" fmla="*/ 0 h 1117801"/>
                <a:gd name="connsiteX1" fmla="*/ 1768004 w 2335030"/>
                <a:gd name="connsiteY1" fmla="*/ 335826 h 1117801"/>
                <a:gd name="connsiteX2" fmla="*/ 487626 w 2335030"/>
                <a:gd name="connsiteY2" fmla="*/ 746704 h 1117801"/>
                <a:gd name="connsiteX3" fmla="*/ 114244 w 2335030"/>
                <a:gd name="connsiteY3" fmla="*/ 1002250 h 1117801"/>
                <a:gd name="connsiteX0" fmla="*/ 2335030 w 2335030"/>
                <a:gd name="connsiteY0" fmla="*/ 0 h 1117801"/>
                <a:gd name="connsiteX1" fmla="*/ 1768004 w 2335030"/>
                <a:gd name="connsiteY1" fmla="*/ 335826 h 1117801"/>
                <a:gd name="connsiteX2" fmla="*/ 487626 w 2335030"/>
                <a:gd name="connsiteY2" fmla="*/ 746704 h 1117801"/>
                <a:gd name="connsiteX3" fmla="*/ 114244 w 2335030"/>
                <a:gd name="connsiteY3" fmla="*/ 1002250 h 1117801"/>
                <a:gd name="connsiteX0" fmla="*/ 2335030 w 2335030"/>
                <a:gd name="connsiteY0" fmla="*/ 0 h 1117801"/>
                <a:gd name="connsiteX1" fmla="*/ 1768004 w 2335030"/>
                <a:gd name="connsiteY1" fmla="*/ 335826 h 1117801"/>
                <a:gd name="connsiteX2" fmla="*/ 487626 w 2335030"/>
                <a:gd name="connsiteY2" fmla="*/ 746704 h 1117801"/>
                <a:gd name="connsiteX3" fmla="*/ 114244 w 2335030"/>
                <a:gd name="connsiteY3" fmla="*/ 1002250 h 1117801"/>
                <a:gd name="connsiteX0" fmla="*/ 2408235 w 2408235"/>
                <a:gd name="connsiteY0" fmla="*/ 0 h 1061192"/>
                <a:gd name="connsiteX1" fmla="*/ 1768004 w 2408235"/>
                <a:gd name="connsiteY1" fmla="*/ 279217 h 1061192"/>
                <a:gd name="connsiteX2" fmla="*/ 487626 w 2408235"/>
                <a:gd name="connsiteY2" fmla="*/ 690095 h 1061192"/>
                <a:gd name="connsiteX3" fmla="*/ 114244 w 2408235"/>
                <a:gd name="connsiteY3" fmla="*/ 945641 h 1061192"/>
                <a:gd name="connsiteX0" fmla="*/ 2408235 w 2408235"/>
                <a:gd name="connsiteY0" fmla="*/ 0 h 1061192"/>
                <a:gd name="connsiteX1" fmla="*/ 1768004 w 2408235"/>
                <a:gd name="connsiteY1" fmla="*/ 279217 h 1061192"/>
                <a:gd name="connsiteX2" fmla="*/ 487626 w 2408235"/>
                <a:gd name="connsiteY2" fmla="*/ 690095 h 1061192"/>
                <a:gd name="connsiteX3" fmla="*/ 114244 w 2408235"/>
                <a:gd name="connsiteY3" fmla="*/ 945641 h 1061192"/>
                <a:gd name="connsiteX0" fmla="*/ 2408235 w 2408235"/>
                <a:gd name="connsiteY0" fmla="*/ 0 h 1061192"/>
                <a:gd name="connsiteX1" fmla="*/ 1768004 w 2408235"/>
                <a:gd name="connsiteY1" fmla="*/ 279217 h 1061192"/>
                <a:gd name="connsiteX2" fmla="*/ 487626 w 2408235"/>
                <a:gd name="connsiteY2" fmla="*/ 690095 h 1061192"/>
                <a:gd name="connsiteX3" fmla="*/ 114244 w 2408235"/>
                <a:gd name="connsiteY3" fmla="*/ 945641 h 1061192"/>
                <a:gd name="connsiteX0" fmla="*/ 2429150 w 2429150"/>
                <a:gd name="connsiteY0" fmla="*/ 0 h 1038548"/>
                <a:gd name="connsiteX1" fmla="*/ 1768004 w 2429150"/>
                <a:gd name="connsiteY1" fmla="*/ 256573 h 1038548"/>
                <a:gd name="connsiteX2" fmla="*/ 487626 w 2429150"/>
                <a:gd name="connsiteY2" fmla="*/ 667451 h 1038548"/>
                <a:gd name="connsiteX3" fmla="*/ 114244 w 2429150"/>
                <a:gd name="connsiteY3" fmla="*/ 922997 h 103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9150" h="1038548">
                  <a:moveTo>
                    <a:pt x="2429150" y="0"/>
                  </a:moveTo>
                  <a:cubicBezTo>
                    <a:pt x="2113665" y="150901"/>
                    <a:pt x="2091591" y="145331"/>
                    <a:pt x="1768004" y="256573"/>
                  </a:cubicBezTo>
                  <a:cubicBezTo>
                    <a:pt x="1444417" y="367815"/>
                    <a:pt x="859008" y="462372"/>
                    <a:pt x="487626" y="667451"/>
                  </a:cubicBezTo>
                  <a:cubicBezTo>
                    <a:pt x="105786" y="838564"/>
                    <a:pt x="-163521" y="1233548"/>
                    <a:pt x="114244" y="922997"/>
                  </a:cubicBezTo>
                </a:path>
              </a:pathLst>
            </a:custGeom>
            <a:noFill/>
            <a:ln w="28575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Полилиния 16">
              <a:extLst>
                <a:ext uri="{FF2B5EF4-FFF2-40B4-BE49-F238E27FC236}">
                  <a16:creationId xmlns:a16="http://schemas.microsoft.com/office/drawing/2014/main" id="{857890B3-7610-471A-96F9-7229150E3421}"/>
                </a:ext>
              </a:extLst>
            </p:cNvPr>
            <p:cNvSpPr/>
            <p:nvPr/>
          </p:nvSpPr>
          <p:spPr>
            <a:xfrm>
              <a:off x="799915" y="2805763"/>
              <a:ext cx="2980873" cy="890883"/>
            </a:xfrm>
            <a:custGeom>
              <a:avLst/>
              <a:gdLst>
                <a:gd name="connsiteX0" fmla="*/ 4036291 w 4036291"/>
                <a:gd name="connsiteY0" fmla="*/ 0 h 684515"/>
                <a:gd name="connsiteX1" fmla="*/ 3112655 w 4036291"/>
                <a:gd name="connsiteY1" fmla="*/ 683491 h 684515"/>
                <a:gd name="connsiteX2" fmla="*/ 2013527 w 4036291"/>
                <a:gd name="connsiteY2" fmla="*/ 166254 h 684515"/>
                <a:gd name="connsiteX3" fmla="*/ 988291 w 4036291"/>
                <a:gd name="connsiteY3" fmla="*/ 674254 h 684515"/>
                <a:gd name="connsiteX4" fmla="*/ 0 w 4036291"/>
                <a:gd name="connsiteY4" fmla="*/ 184727 h 684515"/>
                <a:gd name="connsiteX0" fmla="*/ 4036291 w 4036291"/>
                <a:gd name="connsiteY0" fmla="*/ 0 h 684513"/>
                <a:gd name="connsiteX1" fmla="*/ 3112655 w 4036291"/>
                <a:gd name="connsiteY1" fmla="*/ 683491 h 684513"/>
                <a:gd name="connsiteX2" fmla="*/ 2013527 w 4036291"/>
                <a:gd name="connsiteY2" fmla="*/ 166254 h 684513"/>
                <a:gd name="connsiteX3" fmla="*/ 997168 w 4036291"/>
                <a:gd name="connsiteY3" fmla="*/ 683132 h 684513"/>
                <a:gd name="connsiteX4" fmla="*/ 0 w 4036291"/>
                <a:gd name="connsiteY4" fmla="*/ 184727 h 684513"/>
                <a:gd name="connsiteX0" fmla="*/ 4036291 w 4036291"/>
                <a:gd name="connsiteY0" fmla="*/ 0 h 1641926"/>
                <a:gd name="connsiteX1" fmla="*/ 3112655 w 4036291"/>
                <a:gd name="connsiteY1" fmla="*/ 683491 h 1641926"/>
                <a:gd name="connsiteX2" fmla="*/ 2013527 w 4036291"/>
                <a:gd name="connsiteY2" fmla="*/ 166254 h 1641926"/>
                <a:gd name="connsiteX3" fmla="*/ 908391 w 4036291"/>
                <a:gd name="connsiteY3" fmla="*/ 1641921 h 1641926"/>
                <a:gd name="connsiteX4" fmla="*/ 0 w 4036291"/>
                <a:gd name="connsiteY4" fmla="*/ 184727 h 1641926"/>
                <a:gd name="connsiteX0" fmla="*/ 4036291 w 4036291"/>
                <a:gd name="connsiteY0" fmla="*/ 0 h 1641926"/>
                <a:gd name="connsiteX1" fmla="*/ 3112655 w 4036291"/>
                <a:gd name="connsiteY1" fmla="*/ 683491 h 1641926"/>
                <a:gd name="connsiteX2" fmla="*/ 1827096 w 4036291"/>
                <a:gd name="connsiteY2" fmla="*/ 175132 h 1641926"/>
                <a:gd name="connsiteX3" fmla="*/ 908391 w 4036291"/>
                <a:gd name="connsiteY3" fmla="*/ 1641921 h 1641926"/>
                <a:gd name="connsiteX4" fmla="*/ 0 w 4036291"/>
                <a:gd name="connsiteY4" fmla="*/ 184727 h 1641926"/>
                <a:gd name="connsiteX0" fmla="*/ 4036291 w 4036291"/>
                <a:gd name="connsiteY0" fmla="*/ 0 h 1686314"/>
                <a:gd name="connsiteX1" fmla="*/ 3112655 w 4036291"/>
                <a:gd name="connsiteY1" fmla="*/ 683491 h 1686314"/>
                <a:gd name="connsiteX2" fmla="*/ 1827096 w 4036291"/>
                <a:gd name="connsiteY2" fmla="*/ 175132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4036291 w 4036291"/>
                <a:gd name="connsiteY0" fmla="*/ 0 h 1686314"/>
                <a:gd name="connsiteX1" fmla="*/ 3112655 w 4036291"/>
                <a:gd name="connsiteY1" fmla="*/ 683491 h 1686314"/>
                <a:gd name="connsiteX2" fmla="*/ 1889240 w 4036291"/>
                <a:gd name="connsiteY2" fmla="*/ 272786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4036291 w 4036291"/>
                <a:gd name="connsiteY0" fmla="*/ 0 h 1686314"/>
                <a:gd name="connsiteX1" fmla="*/ 3112655 w 4036291"/>
                <a:gd name="connsiteY1" fmla="*/ 683491 h 1686314"/>
                <a:gd name="connsiteX2" fmla="*/ 1889240 w 4036291"/>
                <a:gd name="connsiteY2" fmla="*/ 308297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4036291 w 4036291"/>
                <a:gd name="connsiteY0" fmla="*/ 0 h 1686314"/>
                <a:gd name="connsiteX1" fmla="*/ 3112655 w 4036291"/>
                <a:gd name="connsiteY1" fmla="*/ 683491 h 1686314"/>
                <a:gd name="connsiteX2" fmla="*/ 1800463 w 4036291"/>
                <a:gd name="connsiteY2" fmla="*/ 343808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4036291 w 4036291"/>
                <a:gd name="connsiteY0" fmla="*/ 0 h 1686314"/>
                <a:gd name="connsiteX1" fmla="*/ 3112655 w 4036291"/>
                <a:gd name="connsiteY1" fmla="*/ 683491 h 1686314"/>
                <a:gd name="connsiteX2" fmla="*/ 1800463 w 4036291"/>
                <a:gd name="connsiteY2" fmla="*/ 352685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4036291 w 4036291"/>
                <a:gd name="connsiteY0" fmla="*/ 0 h 1686314"/>
                <a:gd name="connsiteX1" fmla="*/ 2668772 w 4036291"/>
                <a:gd name="connsiteY1" fmla="*/ 1367072 h 1686314"/>
                <a:gd name="connsiteX2" fmla="*/ 1800463 w 4036291"/>
                <a:gd name="connsiteY2" fmla="*/ 352685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2944337 w 2944337"/>
                <a:gd name="connsiteY0" fmla="*/ 969370 h 1501587"/>
                <a:gd name="connsiteX1" fmla="*/ 2668772 w 2944337"/>
                <a:gd name="connsiteY1" fmla="*/ 1182345 h 1501587"/>
                <a:gd name="connsiteX2" fmla="*/ 1800463 w 2944337"/>
                <a:gd name="connsiteY2" fmla="*/ 167958 h 1501587"/>
                <a:gd name="connsiteX3" fmla="*/ 997168 w 2944337"/>
                <a:gd name="connsiteY3" fmla="*/ 1501583 h 1501587"/>
                <a:gd name="connsiteX4" fmla="*/ 0 w 2944337"/>
                <a:gd name="connsiteY4" fmla="*/ 0 h 1501587"/>
                <a:gd name="connsiteX0" fmla="*/ 3139646 w 3139646"/>
                <a:gd name="connsiteY0" fmla="*/ 978247 h 1501587"/>
                <a:gd name="connsiteX1" fmla="*/ 2668772 w 3139646"/>
                <a:gd name="connsiteY1" fmla="*/ 1182345 h 1501587"/>
                <a:gd name="connsiteX2" fmla="*/ 1800463 w 3139646"/>
                <a:gd name="connsiteY2" fmla="*/ 167958 h 1501587"/>
                <a:gd name="connsiteX3" fmla="*/ 997168 w 3139646"/>
                <a:gd name="connsiteY3" fmla="*/ 1501583 h 1501587"/>
                <a:gd name="connsiteX4" fmla="*/ 0 w 3139646"/>
                <a:gd name="connsiteY4" fmla="*/ 0 h 1501587"/>
                <a:gd name="connsiteX0" fmla="*/ 3370465 w 3370465"/>
                <a:gd name="connsiteY0" fmla="*/ 924981 h 1501587"/>
                <a:gd name="connsiteX1" fmla="*/ 2668772 w 3370465"/>
                <a:gd name="connsiteY1" fmla="*/ 1182345 h 1501587"/>
                <a:gd name="connsiteX2" fmla="*/ 1800463 w 3370465"/>
                <a:gd name="connsiteY2" fmla="*/ 167958 h 1501587"/>
                <a:gd name="connsiteX3" fmla="*/ 997168 w 3370465"/>
                <a:gd name="connsiteY3" fmla="*/ 1501583 h 1501587"/>
                <a:gd name="connsiteX4" fmla="*/ 0 w 3370465"/>
                <a:gd name="connsiteY4" fmla="*/ 0 h 1501587"/>
                <a:gd name="connsiteX0" fmla="*/ 3370465 w 3370465"/>
                <a:gd name="connsiteY0" fmla="*/ 924981 h 1501587"/>
                <a:gd name="connsiteX1" fmla="*/ 2704283 w 3370465"/>
                <a:gd name="connsiteY1" fmla="*/ 1208978 h 1501587"/>
                <a:gd name="connsiteX2" fmla="*/ 1800463 w 3370465"/>
                <a:gd name="connsiteY2" fmla="*/ 167958 h 1501587"/>
                <a:gd name="connsiteX3" fmla="*/ 997168 w 3370465"/>
                <a:gd name="connsiteY3" fmla="*/ 1501583 h 1501587"/>
                <a:gd name="connsiteX4" fmla="*/ 0 w 3370465"/>
                <a:gd name="connsiteY4" fmla="*/ 0 h 1501587"/>
                <a:gd name="connsiteX0" fmla="*/ 3219545 w 3219545"/>
                <a:gd name="connsiteY0" fmla="*/ 996002 h 1501587"/>
                <a:gd name="connsiteX1" fmla="*/ 2704283 w 3219545"/>
                <a:gd name="connsiteY1" fmla="*/ 1208978 h 1501587"/>
                <a:gd name="connsiteX2" fmla="*/ 1800463 w 3219545"/>
                <a:gd name="connsiteY2" fmla="*/ 167958 h 1501587"/>
                <a:gd name="connsiteX3" fmla="*/ 997168 w 3219545"/>
                <a:gd name="connsiteY3" fmla="*/ 1501583 h 1501587"/>
                <a:gd name="connsiteX4" fmla="*/ 0 w 3219545"/>
                <a:gd name="connsiteY4" fmla="*/ 0 h 1501587"/>
                <a:gd name="connsiteX0" fmla="*/ 3219545 w 3219545"/>
                <a:gd name="connsiteY0" fmla="*/ 996002 h 1501587"/>
                <a:gd name="connsiteX1" fmla="*/ 2704283 w 3219545"/>
                <a:gd name="connsiteY1" fmla="*/ 1208978 h 1501587"/>
                <a:gd name="connsiteX2" fmla="*/ 1889240 w 3219545"/>
                <a:gd name="connsiteY2" fmla="*/ 167958 h 1501587"/>
                <a:gd name="connsiteX3" fmla="*/ 997168 w 3219545"/>
                <a:gd name="connsiteY3" fmla="*/ 1501583 h 1501587"/>
                <a:gd name="connsiteX4" fmla="*/ 0 w 3219545"/>
                <a:gd name="connsiteY4" fmla="*/ 0 h 1501587"/>
                <a:gd name="connsiteX0" fmla="*/ 3219545 w 3219545"/>
                <a:gd name="connsiteY0" fmla="*/ 996002 h 1501587"/>
                <a:gd name="connsiteX1" fmla="*/ 2704283 w 3219545"/>
                <a:gd name="connsiteY1" fmla="*/ 1208978 h 1501587"/>
                <a:gd name="connsiteX2" fmla="*/ 1924750 w 3219545"/>
                <a:gd name="connsiteY2" fmla="*/ 203469 h 1501587"/>
                <a:gd name="connsiteX3" fmla="*/ 997168 w 3219545"/>
                <a:gd name="connsiteY3" fmla="*/ 1501583 h 1501587"/>
                <a:gd name="connsiteX4" fmla="*/ 0 w 3219545"/>
                <a:gd name="connsiteY4" fmla="*/ 0 h 1501587"/>
                <a:gd name="connsiteX0" fmla="*/ 3219545 w 3219545"/>
                <a:gd name="connsiteY0" fmla="*/ 996002 h 1537098"/>
                <a:gd name="connsiteX1" fmla="*/ 2704283 w 3219545"/>
                <a:gd name="connsiteY1" fmla="*/ 1208978 h 1537098"/>
                <a:gd name="connsiteX2" fmla="*/ 1924750 w 3219545"/>
                <a:gd name="connsiteY2" fmla="*/ 203469 h 1537098"/>
                <a:gd name="connsiteX3" fmla="*/ 988290 w 3219545"/>
                <a:gd name="connsiteY3" fmla="*/ 1537094 h 1537098"/>
                <a:gd name="connsiteX4" fmla="*/ 0 w 3219545"/>
                <a:gd name="connsiteY4" fmla="*/ 0 h 1537098"/>
                <a:gd name="connsiteX0" fmla="*/ 2757906 w 2757906"/>
                <a:gd name="connsiteY0" fmla="*/ 794856 h 1335957"/>
                <a:gd name="connsiteX1" fmla="*/ 2242644 w 2757906"/>
                <a:gd name="connsiteY1" fmla="*/ 1007832 h 1335957"/>
                <a:gd name="connsiteX2" fmla="*/ 1463111 w 2757906"/>
                <a:gd name="connsiteY2" fmla="*/ 2323 h 1335957"/>
                <a:gd name="connsiteX3" fmla="*/ 526651 w 2757906"/>
                <a:gd name="connsiteY3" fmla="*/ 1335948 h 1335957"/>
                <a:gd name="connsiteX4" fmla="*/ 0 w 2757906"/>
                <a:gd name="connsiteY4" fmla="*/ 517945 h 1335957"/>
                <a:gd name="connsiteX0" fmla="*/ 2757906 w 2757906"/>
                <a:gd name="connsiteY0" fmla="*/ 1051884 h 1592985"/>
                <a:gd name="connsiteX1" fmla="*/ 2242644 w 2757906"/>
                <a:gd name="connsiteY1" fmla="*/ 1264860 h 1592985"/>
                <a:gd name="connsiteX2" fmla="*/ 1241169 w 2757906"/>
                <a:gd name="connsiteY2" fmla="*/ 1899 h 1592985"/>
                <a:gd name="connsiteX3" fmla="*/ 526651 w 2757906"/>
                <a:gd name="connsiteY3" fmla="*/ 1592976 h 1592985"/>
                <a:gd name="connsiteX4" fmla="*/ 0 w 2757906"/>
                <a:gd name="connsiteY4" fmla="*/ 774973 h 1592985"/>
                <a:gd name="connsiteX0" fmla="*/ 2757906 w 2757906"/>
                <a:gd name="connsiteY0" fmla="*/ 1051884 h 1592985"/>
                <a:gd name="connsiteX1" fmla="*/ 2180500 w 2757906"/>
                <a:gd name="connsiteY1" fmla="*/ 1264860 h 1592985"/>
                <a:gd name="connsiteX2" fmla="*/ 1241169 w 2757906"/>
                <a:gd name="connsiteY2" fmla="*/ 1899 h 1592985"/>
                <a:gd name="connsiteX3" fmla="*/ 526651 w 2757906"/>
                <a:gd name="connsiteY3" fmla="*/ 1592976 h 1592985"/>
                <a:gd name="connsiteX4" fmla="*/ 0 w 2757906"/>
                <a:gd name="connsiteY4" fmla="*/ 774973 h 1592985"/>
                <a:gd name="connsiteX0" fmla="*/ 2855561 w 2855561"/>
                <a:gd name="connsiteY0" fmla="*/ 190547 h 1592782"/>
                <a:gd name="connsiteX1" fmla="*/ 2180500 w 2855561"/>
                <a:gd name="connsiteY1" fmla="*/ 1264657 h 1592782"/>
                <a:gd name="connsiteX2" fmla="*/ 1241169 w 2855561"/>
                <a:gd name="connsiteY2" fmla="*/ 1696 h 1592782"/>
                <a:gd name="connsiteX3" fmla="*/ 526651 w 2855561"/>
                <a:gd name="connsiteY3" fmla="*/ 1592773 h 1592782"/>
                <a:gd name="connsiteX4" fmla="*/ 0 w 2855561"/>
                <a:gd name="connsiteY4" fmla="*/ 774770 h 1592782"/>
                <a:gd name="connsiteX0" fmla="*/ 2846683 w 2846683"/>
                <a:gd name="connsiteY0" fmla="*/ 208305 h 1592785"/>
                <a:gd name="connsiteX1" fmla="*/ 2180500 w 2846683"/>
                <a:gd name="connsiteY1" fmla="*/ 1264660 h 1592785"/>
                <a:gd name="connsiteX2" fmla="*/ 1241169 w 2846683"/>
                <a:gd name="connsiteY2" fmla="*/ 1699 h 1592785"/>
                <a:gd name="connsiteX3" fmla="*/ 526651 w 2846683"/>
                <a:gd name="connsiteY3" fmla="*/ 1592776 h 1592785"/>
                <a:gd name="connsiteX4" fmla="*/ 0 w 2846683"/>
                <a:gd name="connsiteY4" fmla="*/ 774773 h 1592785"/>
                <a:gd name="connsiteX0" fmla="*/ 2846683 w 2846683"/>
                <a:gd name="connsiteY0" fmla="*/ 208305 h 1592785"/>
                <a:gd name="connsiteX1" fmla="*/ 2180500 w 2846683"/>
                <a:gd name="connsiteY1" fmla="*/ 1264660 h 1592785"/>
                <a:gd name="connsiteX2" fmla="*/ 1241169 w 2846683"/>
                <a:gd name="connsiteY2" fmla="*/ 1699 h 1592785"/>
                <a:gd name="connsiteX3" fmla="*/ 526651 w 2846683"/>
                <a:gd name="connsiteY3" fmla="*/ 1592776 h 1592785"/>
                <a:gd name="connsiteX4" fmla="*/ 0 w 2846683"/>
                <a:gd name="connsiteY4" fmla="*/ 774773 h 1592785"/>
                <a:gd name="connsiteX0" fmla="*/ 2846683 w 2846683"/>
                <a:gd name="connsiteY0" fmla="*/ 208305 h 1592785"/>
                <a:gd name="connsiteX1" fmla="*/ 2180500 w 2846683"/>
                <a:gd name="connsiteY1" fmla="*/ 1264660 h 1592785"/>
                <a:gd name="connsiteX2" fmla="*/ 1241169 w 2846683"/>
                <a:gd name="connsiteY2" fmla="*/ 1699 h 1592785"/>
                <a:gd name="connsiteX3" fmla="*/ 526651 w 2846683"/>
                <a:gd name="connsiteY3" fmla="*/ 1592776 h 1592785"/>
                <a:gd name="connsiteX4" fmla="*/ 0 w 2846683"/>
                <a:gd name="connsiteY4" fmla="*/ 774773 h 1592785"/>
                <a:gd name="connsiteX0" fmla="*/ 2856843 w 2856843"/>
                <a:gd name="connsiteY0" fmla="*/ 193062 h 1592782"/>
                <a:gd name="connsiteX1" fmla="*/ 2180500 w 2856843"/>
                <a:gd name="connsiteY1" fmla="*/ 1264657 h 1592782"/>
                <a:gd name="connsiteX2" fmla="*/ 1241169 w 2856843"/>
                <a:gd name="connsiteY2" fmla="*/ 1696 h 1592782"/>
                <a:gd name="connsiteX3" fmla="*/ 526651 w 2856843"/>
                <a:gd name="connsiteY3" fmla="*/ 1592773 h 1592782"/>
                <a:gd name="connsiteX4" fmla="*/ 0 w 2856843"/>
                <a:gd name="connsiteY4" fmla="*/ 774770 h 1592782"/>
                <a:gd name="connsiteX0" fmla="*/ 2856843 w 2856843"/>
                <a:gd name="connsiteY0" fmla="*/ 193062 h 1592782"/>
                <a:gd name="connsiteX1" fmla="*/ 2180500 w 2856843"/>
                <a:gd name="connsiteY1" fmla="*/ 1264657 h 1592782"/>
                <a:gd name="connsiteX2" fmla="*/ 1241169 w 2856843"/>
                <a:gd name="connsiteY2" fmla="*/ 1696 h 1592782"/>
                <a:gd name="connsiteX3" fmla="*/ 526651 w 2856843"/>
                <a:gd name="connsiteY3" fmla="*/ 1592773 h 1592782"/>
                <a:gd name="connsiteX4" fmla="*/ 0 w 2856843"/>
                <a:gd name="connsiteY4" fmla="*/ 774770 h 1592782"/>
                <a:gd name="connsiteX0" fmla="*/ 2856843 w 2856843"/>
                <a:gd name="connsiteY0" fmla="*/ 193062 h 1592782"/>
                <a:gd name="connsiteX1" fmla="*/ 2180500 w 2856843"/>
                <a:gd name="connsiteY1" fmla="*/ 1264657 h 1592782"/>
                <a:gd name="connsiteX2" fmla="*/ 1241169 w 2856843"/>
                <a:gd name="connsiteY2" fmla="*/ 1696 h 1592782"/>
                <a:gd name="connsiteX3" fmla="*/ 526651 w 2856843"/>
                <a:gd name="connsiteY3" fmla="*/ 1592773 h 1592782"/>
                <a:gd name="connsiteX4" fmla="*/ 0 w 2856843"/>
                <a:gd name="connsiteY4" fmla="*/ 774770 h 1592782"/>
                <a:gd name="connsiteX0" fmla="*/ 2874623 w 2874623"/>
                <a:gd name="connsiteY0" fmla="*/ 182900 h 1592780"/>
                <a:gd name="connsiteX1" fmla="*/ 2180500 w 2874623"/>
                <a:gd name="connsiteY1" fmla="*/ 1264655 h 1592780"/>
                <a:gd name="connsiteX2" fmla="*/ 1241169 w 2874623"/>
                <a:gd name="connsiteY2" fmla="*/ 1694 h 1592780"/>
                <a:gd name="connsiteX3" fmla="*/ 526651 w 2874623"/>
                <a:gd name="connsiteY3" fmla="*/ 1592771 h 1592780"/>
                <a:gd name="connsiteX4" fmla="*/ 0 w 2874623"/>
                <a:gd name="connsiteY4" fmla="*/ 774768 h 1592780"/>
                <a:gd name="connsiteX0" fmla="*/ 2969873 w 2969873"/>
                <a:gd name="connsiteY0" fmla="*/ 182900 h 1592780"/>
                <a:gd name="connsiteX1" fmla="*/ 2180500 w 2969873"/>
                <a:gd name="connsiteY1" fmla="*/ 1264655 h 1592780"/>
                <a:gd name="connsiteX2" fmla="*/ 1241169 w 2969873"/>
                <a:gd name="connsiteY2" fmla="*/ 1694 h 1592780"/>
                <a:gd name="connsiteX3" fmla="*/ 526651 w 2969873"/>
                <a:gd name="connsiteY3" fmla="*/ 1592771 h 1592780"/>
                <a:gd name="connsiteX4" fmla="*/ 0 w 2969873"/>
                <a:gd name="connsiteY4" fmla="*/ 774768 h 1592780"/>
                <a:gd name="connsiteX0" fmla="*/ 2924153 w 2924153"/>
                <a:gd name="connsiteY0" fmla="*/ 182900 h 1592780"/>
                <a:gd name="connsiteX1" fmla="*/ 2180500 w 2924153"/>
                <a:gd name="connsiteY1" fmla="*/ 1264655 h 1592780"/>
                <a:gd name="connsiteX2" fmla="*/ 1241169 w 2924153"/>
                <a:gd name="connsiteY2" fmla="*/ 1694 h 1592780"/>
                <a:gd name="connsiteX3" fmla="*/ 526651 w 2924153"/>
                <a:gd name="connsiteY3" fmla="*/ 1592771 h 1592780"/>
                <a:gd name="connsiteX4" fmla="*/ 0 w 2924153"/>
                <a:gd name="connsiteY4" fmla="*/ 774768 h 1592780"/>
                <a:gd name="connsiteX0" fmla="*/ 2924153 w 2924153"/>
                <a:gd name="connsiteY0" fmla="*/ 79387 h 1489267"/>
                <a:gd name="connsiteX1" fmla="*/ 2180500 w 2924153"/>
                <a:gd name="connsiteY1" fmla="*/ 1161142 h 1489267"/>
                <a:gd name="connsiteX2" fmla="*/ 1253361 w 2924153"/>
                <a:gd name="connsiteY2" fmla="*/ 1813 h 1489267"/>
                <a:gd name="connsiteX3" fmla="*/ 526651 w 2924153"/>
                <a:gd name="connsiteY3" fmla="*/ 1489258 h 1489267"/>
                <a:gd name="connsiteX4" fmla="*/ 0 w 2924153"/>
                <a:gd name="connsiteY4" fmla="*/ 671255 h 1489267"/>
                <a:gd name="connsiteX0" fmla="*/ 2924153 w 2924153"/>
                <a:gd name="connsiteY0" fmla="*/ 81839 h 1491719"/>
                <a:gd name="connsiteX1" fmla="*/ 2180500 w 2924153"/>
                <a:gd name="connsiteY1" fmla="*/ 1011194 h 1491719"/>
                <a:gd name="connsiteX2" fmla="*/ 1253361 w 2924153"/>
                <a:gd name="connsiteY2" fmla="*/ 4265 h 1491719"/>
                <a:gd name="connsiteX3" fmla="*/ 526651 w 2924153"/>
                <a:gd name="connsiteY3" fmla="*/ 1491710 h 1491719"/>
                <a:gd name="connsiteX4" fmla="*/ 0 w 2924153"/>
                <a:gd name="connsiteY4" fmla="*/ 673707 h 1491719"/>
                <a:gd name="connsiteX0" fmla="*/ 2930249 w 2930249"/>
                <a:gd name="connsiteY0" fmla="*/ 289236 h 1491852"/>
                <a:gd name="connsiteX1" fmla="*/ 2180500 w 2930249"/>
                <a:gd name="connsiteY1" fmla="*/ 1011327 h 1491852"/>
                <a:gd name="connsiteX2" fmla="*/ 1253361 w 2930249"/>
                <a:gd name="connsiteY2" fmla="*/ 4398 h 1491852"/>
                <a:gd name="connsiteX3" fmla="*/ 526651 w 2930249"/>
                <a:gd name="connsiteY3" fmla="*/ 1491843 h 1491852"/>
                <a:gd name="connsiteX4" fmla="*/ 0 w 2930249"/>
                <a:gd name="connsiteY4" fmla="*/ 673840 h 1491852"/>
                <a:gd name="connsiteX0" fmla="*/ 2930249 w 2930249"/>
                <a:gd name="connsiteY0" fmla="*/ 288669 h 1457224"/>
                <a:gd name="connsiteX1" fmla="*/ 2180500 w 2930249"/>
                <a:gd name="connsiteY1" fmla="*/ 1010760 h 1457224"/>
                <a:gd name="connsiteX2" fmla="*/ 1253361 w 2930249"/>
                <a:gd name="connsiteY2" fmla="*/ 3831 h 1457224"/>
                <a:gd name="connsiteX3" fmla="*/ 905894 w 2930249"/>
                <a:gd name="connsiteY3" fmla="*/ 1457215 h 1457224"/>
                <a:gd name="connsiteX4" fmla="*/ 0 w 2930249"/>
                <a:gd name="connsiteY4" fmla="*/ 673273 h 1457224"/>
                <a:gd name="connsiteX0" fmla="*/ 2930249 w 2930249"/>
                <a:gd name="connsiteY0" fmla="*/ 195294 h 1363849"/>
                <a:gd name="connsiteX1" fmla="*/ 2180500 w 2930249"/>
                <a:gd name="connsiteY1" fmla="*/ 917385 h 1363849"/>
                <a:gd name="connsiteX2" fmla="*/ 2020669 w 2930249"/>
                <a:gd name="connsiteY2" fmla="*/ 4128 h 1363849"/>
                <a:gd name="connsiteX3" fmla="*/ 905894 w 2930249"/>
                <a:gd name="connsiteY3" fmla="*/ 1363840 h 1363849"/>
                <a:gd name="connsiteX4" fmla="*/ 0 w 2930249"/>
                <a:gd name="connsiteY4" fmla="*/ 579898 h 1363849"/>
                <a:gd name="connsiteX0" fmla="*/ 2930249 w 2930249"/>
                <a:gd name="connsiteY0" fmla="*/ 196487 h 1365042"/>
                <a:gd name="connsiteX1" fmla="*/ 2418630 w 2930249"/>
                <a:gd name="connsiteY1" fmla="*/ 867485 h 1365042"/>
                <a:gd name="connsiteX2" fmla="*/ 2020669 w 2930249"/>
                <a:gd name="connsiteY2" fmla="*/ 5321 h 1365042"/>
                <a:gd name="connsiteX3" fmla="*/ 905894 w 2930249"/>
                <a:gd name="connsiteY3" fmla="*/ 1365033 h 1365042"/>
                <a:gd name="connsiteX4" fmla="*/ 0 w 2930249"/>
                <a:gd name="connsiteY4" fmla="*/ 581091 h 1365042"/>
                <a:gd name="connsiteX0" fmla="*/ 2418630 w 2418630"/>
                <a:gd name="connsiteY0" fmla="*/ 867485 h 1365042"/>
                <a:gd name="connsiteX1" fmla="*/ 2020669 w 2418630"/>
                <a:gd name="connsiteY1" fmla="*/ 5321 h 1365042"/>
                <a:gd name="connsiteX2" fmla="*/ 905894 w 2418630"/>
                <a:gd name="connsiteY2" fmla="*/ 1365033 h 1365042"/>
                <a:gd name="connsiteX3" fmla="*/ 0 w 2418630"/>
                <a:gd name="connsiteY3" fmla="*/ 581091 h 1365042"/>
                <a:gd name="connsiteX0" fmla="*/ 2841971 w 2841971"/>
                <a:gd name="connsiteY0" fmla="*/ 297534 h 1408211"/>
                <a:gd name="connsiteX1" fmla="*/ 2020669 w 2841971"/>
                <a:gd name="connsiteY1" fmla="*/ 48490 h 1408211"/>
                <a:gd name="connsiteX2" fmla="*/ 905894 w 2841971"/>
                <a:gd name="connsiteY2" fmla="*/ 1408202 h 1408211"/>
                <a:gd name="connsiteX3" fmla="*/ 0 w 2841971"/>
                <a:gd name="connsiteY3" fmla="*/ 624260 h 1408211"/>
                <a:gd name="connsiteX0" fmla="*/ 2841971 w 2841971"/>
                <a:gd name="connsiteY0" fmla="*/ 298260 h 1408937"/>
                <a:gd name="connsiteX1" fmla="*/ 2020669 w 2841971"/>
                <a:gd name="connsiteY1" fmla="*/ 49216 h 1408937"/>
                <a:gd name="connsiteX2" fmla="*/ 905894 w 2841971"/>
                <a:gd name="connsiteY2" fmla="*/ 1408928 h 1408937"/>
                <a:gd name="connsiteX3" fmla="*/ 0 w 2841971"/>
                <a:gd name="connsiteY3" fmla="*/ 624986 h 1408937"/>
                <a:gd name="connsiteX0" fmla="*/ 2797873 w 2797873"/>
                <a:gd name="connsiteY0" fmla="*/ 291086 h 1410278"/>
                <a:gd name="connsiteX1" fmla="*/ 2020669 w 2797873"/>
                <a:gd name="connsiteY1" fmla="*/ 50557 h 1410278"/>
                <a:gd name="connsiteX2" fmla="*/ 905894 w 2797873"/>
                <a:gd name="connsiteY2" fmla="*/ 1410269 h 1410278"/>
                <a:gd name="connsiteX3" fmla="*/ 0 w 2797873"/>
                <a:gd name="connsiteY3" fmla="*/ 626327 h 1410278"/>
                <a:gd name="connsiteX0" fmla="*/ 2797873 w 2797873"/>
                <a:gd name="connsiteY0" fmla="*/ 305799 h 1654909"/>
                <a:gd name="connsiteX1" fmla="*/ 2020669 w 2797873"/>
                <a:gd name="connsiteY1" fmla="*/ 65270 h 1654909"/>
                <a:gd name="connsiteX2" fmla="*/ 905894 w 2797873"/>
                <a:gd name="connsiteY2" fmla="*/ 1654902 h 1654909"/>
                <a:gd name="connsiteX3" fmla="*/ 0 w 2797873"/>
                <a:gd name="connsiteY3" fmla="*/ 641040 h 1654909"/>
                <a:gd name="connsiteX0" fmla="*/ 2797873 w 2797873"/>
                <a:gd name="connsiteY0" fmla="*/ 260905 h 1610015"/>
                <a:gd name="connsiteX1" fmla="*/ 2294076 w 2797873"/>
                <a:gd name="connsiteY1" fmla="*/ 71470 h 1610015"/>
                <a:gd name="connsiteX2" fmla="*/ 905894 w 2797873"/>
                <a:gd name="connsiteY2" fmla="*/ 1610008 h 1610015"/>
                <a:gd name="connsiteX3" fmla="*/ 0 w 2797873"/>
                <a:gd name="connsiteY3" fmla="*/ 596146 h 1610015"/>
                <a:gd name="connsiteX0" fmla="*/ 2965445 w 2965445"/>
                <a:gd name="connsiteY0" fmla="*/ 359914 h 1589806"/>
                <a:gd name="connsiteX1" fmla="*/ 2294076 w 2965445"/>
                <a:gd name="connsiteY1" fmla="*/ 51261 h 1589806"/>
                <a:gd name="connsiteX2" fmla="*/ 905894 w 2965445"/>
                <a:gd name="connsiteY2" fmla="*/ 1589799 h 1589806"/>
                <a:gd name="connsiteX3" fmla="*/ 0 w 2965445"/>
                <a:gd name="connsiteY3" fmla="*/ 575937 h 1589806"/>
                <a:gd name="connsiteX0" fmla="*/ 2965445 w 2965445"/>
                <a:gd name="connsiteY0" fmla="*/ 385025 h 1614917"/>
                <a:gd name="connsiteX1" fmla="*/ 2294076 w 2965445"/>
                <a:gd name="connsiteY1" fmla="*/ 76372 h 1614917"/>
                <a:gd name="connsiteX2" fmla="*/ 905894 w 2965445"/>
                <a:gd name="connsiteY2" fmla="*/ 1614910 h 1614917"/>
                <a:gd name="connsiteX3" fmla="*/ 0 w 2965445"/>
                <a:gd name="connsiteY3" fmla="*/ 601048 h 1614917"/>
                <a:gd name="connsiteX0" fmla="*/ 3168296 w 3168296"/>
                <a:gd name="connsiteY0" fmla="*/ 473321 h 1592512"/>
                <a:gd name="connsiteX1" fmla="*/ 2294076 w 3168296"/>
                <a:gd name="connsiteY1" fmla="*/ 53967 h 1592512"/>
                <a:gd name="connsiteX2" fmla="*/ 905894 w 3168296"/>
                <a:gd name="connsiteY2" fmla="*/ 1592505 h 1592512"/>
                <a:gd name="connsiteX3" fmla="*/ 0 w 3168296"/>
                <a:gd name="connsiteY3" fmla="*/ 578643 h 1592512"/>
                <a:gd name="connsiteX0" fmla="*/ 3168296 w 3168296"/>
                <a:gd name="connsiteY0" fmla="*/ 450597 h 1569788"/>
                <a:gd name="connsiteX1" fmla="*/ 2461649 w 3168296"/>
                <a:gd name="connsiteY1" fmla="*/ 56790 h 1569788"/>
                <a:gd name="connsiteX2" fmla="*/ 905894 w 3168296"/>
                <a:gd name="connsiteY2" fmla="*/ 1569781 h 1569788"/>
                <a:gd name="connsiteX3" fmla="*/ 0 w 3168296"/>
                <a:gd name="connsiteY3" fmla="*/ 555919 h 1569788"/>
                <a:gd name="connsiteX0" fmla="*/ 3212394 w 3212394"/>
                <a:gd name="connsiteY0" fmla="*/ 376746 h 1589607"/>
                <a:gd name="connsiteX1" fmla="*/ 2461649 w 3212394"/>
                <a:gd name="connsiteY1" fmla="*/ 76609 h 1589607"/>
                <a:gd name="connsiteX2" fmla="*/ 905894 w 3212394"/>
                <a:gd name="connsiteY2" fmla="*/ 1589600 h 1589607"/>
                <a:gd name="connsiteX3" fmla="*/ 0 w 3212394"/>
                <a:gd name="connsiteY3" fmla="*/ 575738 h 1589607"/>
                <a:gd name="connsiteX0" fmla="*/ 3212394 w 3274781"/>
                <a:gd name="connsiteY0" fmla="*/ 334447 h 1547308"/>
                <a:gd name="connsiteX1" fmla="*/ 2461649 w 3274781"/>
                <a:gd name="connsiteY1" fmla="*/ 34310 h 1547308"/>
                <a:gd name="connsiteX2" fmla="*/ 905894 w 3274781"/>
                <a:gd name="connsiteY2" fmla="*/ 1547301 h 1547308"/>
                <a:gd name="connsiteX3" fmla="*/ 0 w 3274781"/>
                <a:gd name="connsiteY3" fmla="*/ 533439 h 1547308"/>
                <a:gd name="connsiteX0" fmla="*/ 3212394 w 3281374"/>
                <a:gd name="connsiteY0" fmla="*/ 300788 h 522154"/>
                <a:gd name="connsiteX1" fmla="*/ 2461649 w 3281374"/>
                <a:gd name="connsiteY1" fmla="*/ 651 h 522154"/>
                <a:gd name="connsiteX2" fmla="*/ 372547 w 3281374"/>
                <a:gd name="connsiteY2" fmla="*/ 438054 h 522154"/>
                <a:gd name="connsiteX3" fmla="*/ 0 w 3281374"/>
                <a:gd name="connsiteY3" fmla="*/ 499780 h 522154"/>
                <a:gd name="connsiteX0" fmla="*/ 3212394 w 3243221"/>
                <a:gd name="connsiteY0" fmla="*/ 617580 h 838945"/>
                <a:gd name="connsiteX1" fmla="*/ 1509992 w 3243221"/>
                <a:gd name="connsiteY1" fmla="*/ 426 h 838945"/>
                <a:gd name="connsiteX2" fmla="*/ 372547 w 3243221"/>
                <a:gd name="connsiteY2" fmla="*/ 754846 h 838945"/>
                <a:gd name="connsiteX3" fmla="*/ 0 w 3243221"/>
                <a:gd name="connsiteY3" fmla="*/ 816572 h 838945"/>
                <a:gd name="connsiteX0" fmla="*/ 3212394 w 3243221"/>
                <a:gd name="connsiteY0" fmla="*/ 617580 h 838945"/>
                <a:gd name="connsiteX1" fmla="*/ 1509992 w 3243221"/>
                <a:gd name="connsiteY1" fmla="*/ 426 h 838945"/>
                <a:gd name="connsiteX2" fmla="*/ 372547 w 3243221"/>
                <a:gd name="connsiteY2" fmla="*/ 754846 h 838945"/>
                <a:gd name="connsiteX3" fmla="*/ 0 w 3243221"/>
                <a:gd name="connsiteY3" fmla="*/ 816572 h 838945"/>
                <a:gd name="connsiteX0" fmla="*/ 3212394 w 3243221"/>
                <a:gd name="connsiteY0" fmla="*/ 617580 h 860272"/>
                <a:gd name="connsiteX1" fmla="*/ 1509992 w 3243221"/>
                <a:gd name="connsiteY1" fmla="*/ 426 h 860272"/>
                <a:gd name="connsiteX2" fmla="*/ 372547 w 3243221"/>
                <a:gd name="connsiteY2" fmla="*/ 754846 h 860272"/>
                <a:gd name="connsiteX3" fmla="*/ 0 w 3243221"/>
                <a:gd name="connsiteY3" fmla="*/ 816572 h 860272"/>
                <a:gd name="connsiteX0" fmla="*/ 3212394 w 3243221"/>
                <a:gd name="connsiteY0" fmla="*/ 617580 h 849302"/>
                <a:gd name="connsiteX1" fmla="*/ 1509992 w 3243221"/>
                <a:gd name="connsiteY1" fmla="*/ 426 h 849302"/>
                <a:gd name="connsiteX2" fmla="*/ 372547 w 3243221"/>
                <a:gd name="connsiteY2" fmla="*/ 754846 h 849302"/>
                <a:gd name="connsiteX3" fmla="*/ 0 w 3243221"/>
                <a:gd name="connsiteY3" fmla="*/ 816572 h 849302"/>
                <a:gd name="connsiteX0" fmla="*/ 3201936 w 3232763"/>
                <a:gd name="connsiteY0" fmla="*/ 617580 h 849301"/>
                <a:gd name="connsiteX1" fmla="*/ 1499534 w 3232763"/>
                <a:gd name="connsiteY1" fmla="*/ 426 h 849301"/>
                <a:gd name="connsiteX2" fmla="*/ 362089 w 3232763"/>
                <a:gd name="connsiteY2" fmla="*/ 754846 h 849301"/>
                <a:gd name="connsiteX3" fmla="*/ 0 w 3232763"/>
                <a:gd name="connsiteY3" fmla="*/ 816572 h 849301"/>
                <a:gd name="connsiteX0" fmla="*/ 3201936 w 3232763"/>
                <a:gd name="connsiteY0" fmla="*/ 617580 h 824315"/>
                <a:gd name="connsiteX1" fmla="*/ 1499534 w 3232763"/>
                <a:gd name="connsiteY1" fmla="*/ 426 h 824315"/>
                <a:gd name="connsiteX2" fmla="*/ 362089 w 3232763"/>
                <a:gd name="connsiteY2" fmla="*/ 754846 h 824315"/>
                <a:gd name="connsiteX3" fmla="*/ 0 w 3232763"/>
                <a:gd name="connsiteY3" fmla="*/ 816572 h 824315"/>
                <a:gd name="connsiteX0" fmla="*/ 3201936 w 3232763"/>
                <a:gd name="connsiteY0" fmla="*/ 617580 h 816572"/>
                <a:gd name="connsiteX1" fmla="*/ 1499534 w 3232763"/>
                <a:gd name="connsiteY1" fmla="*/ 426 h 816572"/>
                <a:gd name="connsiteX2" fmla="*/ 362089 w 3232763"/>
                <a:gd name="connsiteY2" fmla="*/ 754846 h 816572"/>
                <a:gd name="connsiteX3" fmla="*/ 0 w 3232763"/>
                <a:gd name="connsiteY3" fmla="*/ 816572 h 816572"/>
                <a:gd name="connsiteX0" fmla="*/ 3201936 w 3232763"/>
                <a:gd name="connsiteY0" fmla="*/ 617305 h 816297"/>
                <a:gd name="connsiteX1" fmla="*/ 1499534 w 3232763"/>
                <a:gd name="connsiteY1" fmla="*/ 151 h 816297"/>
                <a:gd name="connsiteX2" fmla="*/ 362089 w 3232763"/>
                <a:gd name="connsiteY2" fmla="*/ 697961 h 816297"/>
                <a:gd name="connsiteX3" fmla="*/ 0 w 3232763"/>
                <a:gd name="connsiteY3" fmla="*/ 816297 h 816297"/>
                <a:gd name="connsiteX0" fmla="*/ 3201936 w 3227547"/>
                <a:gd name="connsiteY0" fmla="*/ 605984 h 804976"/>
                <a:gd name="connsiteX1" fmla="*/ 1154427 w 3227547"/>
                <a:gd name="connsiteY1" fmla="*/ 152 h 804976"/>
                <a:gd name="connsiteX2" fmla="*/ 362089 w 3227547"/>
                <a:gd name="connsiteY2" fmla="*/ 686640 h 804976"/>
                <a:gd name="connsiteX3" fmla="*/ 0 w 3227547"/>
                <a:gd name="connsiteY3" fmla="*/ 804976 h 804976"/>
                <a:gd name="connsiteX0" fmla="*/ 3296056 w 3320713"/>
                <a:gd name="connsiteY0" fmla="*/ 0 h 878313"/>
                <a:gd name="connsiteX1" fmla="*/ 1154427 w 3320713"/>
                <a:gd name="connsiteY1" fmla="*/ 73489 h 878313"/>
                <a:gd name="connsiteX2" fmla="*/ 362089 w 3320713"/>
                <a:gd name="connsiteY2" fmla="*/ 759977 h 878313"/>
                <a:gd name="connsiteX3" fmla="*/ 0 w 3320713"/>
                <a:gd name="connsiteY3" fmla="*/ 878313 h 878313"/>
                <a:gd name="connsiteX0" fmla="*/ 3296056 w 3296057"/>
                <a:gd name="connsiteY0" fmla="*/ 0 h 878313"/>
                <a:gd name="connsiteX1" fmla="*/ 1154427 w 3296057"/>
                <a:gd name="connsiteY1" fmla="*/ 73489 h 878313"/>
                <a:gd name="connsiteX2" fmla="*/ 362089 w 3296057"/>
                <a:gd name="connsiteY2" fmla="*/ 759977 h 878313"/>
                <a:gd name="connsiteX3" fmla="*/ 0 w 3296057"/>
                <a:gd name="connsiteY3" fmla="*/ 878313 h 878313"/>
                <a:gd name="connsiteX0" fmla="*/ 3222851 w 3222851"/>
                <a:gd name="connsiteY0" fmla="*/ 0 h 889634"/>
                <a:gd name="connsiteX1" fmla="*/ 1154427 w 3222851"/>
                <a:gd name="connsiteY1" fmla="*/ 84810 h 889634"/>
                <a:gd name="connsiteX2" fmla="*/ 362089 w 3222851"/>
                <a:gd name="connsiteY2" fmla="*/ 771298 h 889634"/>
                <a:gd name="connsiteX3" fmla="*/ 0 w 3222851"/>
                <a:gd name="connsiteY3" fmla="*/ 889634 h 889634"/>
                <a:gd name="connsiteX0" fmla="*/ 3222851 w 3222851"/>
                <a:gd name="connsiteY0" fmla="*/ 36529 h 926163"/>
                <a:gd name="connsiteX1" fmla="*/ 1154427 w 3222851"/>
                <a:gd name="connsiteY1" fmla="*/ 121339 h 926163"/>
                <a:gd name="connsiteX2" fmla="*/ 362089 w 3222851"/>
                <a:gd name="connsiteY2" fmla="*/ 807827 h 926163"/>
                <a:gd name="connsiteX3" fmla="*/ 0 w 3222851"/>
                <a:gd name="connsiteY3" fmla="*/ 926163 h 926163"/>
                <a:gd name="connsiteX0" fmla="*/ 3222851 w 3222851"/>
                <a:gd name="connsiteY0" fmla="*/ 56026 h 945660"/>
                <a:gd name="connsiteX1" fmla="*/ 1154427 w 3222851"/>
                <a:gd name="connsiteY1" fmla="*/ 140836 h 945660"/>
                <a:gd name="connsiteX2" fmla="*/ 362089 w 3222851"/>
                <a:gd name="connsiteY2" fmla="*/ 827324 h 945660"/>
                <a:gd name="connsiteX3" fmla="*/ 0 w 3222851"/>
                <a:gd name="connsiteY3" fmla="*/ 945660 h 945660"/>
                <a:gd name="connsiteX0" fmla="*/ 3222851 w 3222851"/>
                <a:gd name="connsiteY0" fmla="*/ 22161 h 911795"/>
                <a:gd name="connsiteX1" fmla="*/ 1154427 w 3222851"/>
                <a:gd name="connsiteY1" fmla="*/ 106971 h 911795"/>
                <a:gd name="connsiteX2" fmla="*/ 362089 w 3222851"/>
                <a:gd name="connsiteY2" fmla="*/ 793459 h 911795"/>
                <a:gd name="connsiteX3" fmla="*/ 0 w 3222851"/>
                <a:gd name="connsiteY3" fmla="*/ 911795 h 911795"/>
                <a:gd name="connsiteX0" fmla="*/ 3222851 w 3222851"/>
                <a:gd name="connsiteY0" fmla="*/ 103760 h 993394"/>
                <a:gd name="connsiteX1" fmla="*/ 1154428 w 3222851"/>
                <a:gd name="connsiteY1" fmla="*/ 75350 h 993394"/>
                <a:gd name="connsiteX2" fmla="*/ 362089 w 3222851"/>
                <a:gd name="connsiteY2" fmla="*/ 875058 h 993394"/>
                <a:gd name="connsiteX3" fmla="*/ 0 w 3222851"/>
                <a:gd name="connsiteY3" fmla="*/ 993394 h 993394"/>
                <a:gd name="connsiteX0" fmla="*/ 3222851 w 3222851"/>
                <a:gd name="connsiteY0" fmla="*/ 27015 h 984581"/>
                <a:gd name="connsiteX1" fmla="*/ 1154428 w 3222851"/>
                <a:gd name="connsiteY1" fmla="*/ 66537 h 984581"/>
                <a:gd name="connsiteX2" fmla="*/ 362089 w 3222851"/>
                <a:gd name="connsiteY2" fmla="*/ 866245 h 984581"/>
                <a:gd name="connsiteX3" fmla="*/ 0 w 3222851"/>
                <a:gd name="connsiteY3" fmla="*/ 984581 h 984581"/>
                <a:gd name="connsiteX0" fmla="*/ 3243767 w 3243767"/>
                <a:gd name="connsiteY0" fmla="*/ 0 h 991532"/>
                <a:gd name="connsiteX1" fmla="*/ 1154428 w 3243767"/>
                <a:gd name="connsiteY1" fmla="*/ 73488 h 991532"/>
                <a:gd name="connsiteX2" fmla="*/ 362089 w 3243767"/>
                <a:gd name="connsiteY2" fmla="*/ 873196 h 991532"/>
                <a:gd name="connsiteX3" fmla="*/ 0 w 3243767"/>
                <a:gd name="connsiteY3" fmla="*/ 991532 h 991532"/>
                <a:gd name="connsiteX0" fmla="*/ 3233309 w 3233309"/>
                <a:gd name="connsiteY0" fmla="*/ 16085 h 996295"/>
                <a:gd name="connsiteX1" fmla="*/ 1154428 w 3233309"/>
                <a:gd name="connsiteY1" fmla="*/ 78251 h 996295"/>
                <a:gd name="connsiteX2" fmla="*/ 362089 w 3233309"/>
                <a:gd name="connsiteY2" fmla="*/ 877959 h 996295"/>
                <a:gd name="connsiteX3" fmla="*/ 0 w 3233309"/>
                <a:gd name="connsiteY3" fmla="*/ 996295 h 996295"/>
                <a:gd name="connsiteX0" fmla="*/ 3233309 w 3233336"/>
                <a:gd name="connsiteY0" fmla="*/ 23692 h 1003902"/>
                <a:gd name="connsiteX1" fmla="*/ 1154428 w 3233336"/>
                <a:gd name="connsiteY1" fmla="*/ 85858 h 1003902"/>
                <a:gd name="connsiteX2" fmla="*/ 362089 w 3233336"/>
                <a:gd name="connsiteY2" fmla="*/ 885566 h 1003902"/>
                <a:gd name="connsiteX3" fmla="*/ 0 w 3233336"/>
                <a:gd name="connsiteY3" fmla="*/ 1003902 h 1003902"/>
                <a:gd name="connsiteX0" fmla="*/ 3201936 w 3201964"/>
                <a:gd name="connsiteY0" fmla="*/ 96086 h 963076"/>
                <a:gd name="connsiteX1" fmla="*/ 1154428 w 3201964"/>
                <a:gd name="connsiteY1" fmla="*/ 45032 h 963076"/>
                <a:gd name="connsiteX2" fmla="*/ 362089 w 3201964"/>
                <a:gd name="connsiteY2" fmla="*/ 844740 h 963076"/>
                <a:gd name="connsiteX3" fmla="*/ 0 w 3201964"/>
                <a:gd name="connsiteY3" fmla="*/ 963076 h 963076"/>
                <a:gd name="connsiteX0" fmla="*/ 3201936 w 3201964"/>
                <a:gd name="connsiteY0" fmla="*/ 18558 h 1010091"/>
                <a:gd name="connsiteX1" fmla="*/ 1154428 w 3201964"/>
                <a:gd name="connsiteY1" fmla="*/ 92047 h 1010091"/>
                <a:gd name="connsiteX2" fmla="*/ 362089 w 3201964"/>
                <a:gd name="connsiteY2" fmla="*/ 891755 h 1010091"/>
                <a:gd name="connsiteX3" fmla="*/ 0 w 3201964"/>
                <a:gd name="connsiteY3" fmla="*/ 1010091 h 101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1964" h="1010091">
                  <a:moveTo>
                    <a:pt x="3201936" y="18558"/>
                  </a:moveTo>
                  <a:cubicBezTo>
                    <a:pt x="3209647" y="16637"/>
                    <a:pt x="1627736" y="-53486"/>
                    <a:pt x="1154428" y="92047"/>
                  </a:cubicBezTo>
                  <a:cubicBezTo>
                    <a:pt x="681120" y="237580"/>
                    <a:pt x="593100" y="718846"/>
                    <a:pt x="362089" y="891755"/>
                  </a:cubicBezTo>
                  <a:cubicBezTo>
                    <a:pt x="225198" y="962766"/>
                    <a:pt x="169333" y="1004729"/>
                    <a:pt x="0" y="1010091"/>
                  </a:cubicBezTo>
                </a:path>
              </a:pathLst>
            </a:cu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864CE66E-7AF7-4B73-9E55-D116DD5CB3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8288" y="2822683"/>
              <a:ext cx="252258" cy="29300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A4AB35AC-927B-45A6-80A2-740FE283E140}"/>
                </a:ext>
              </a:extLst>
            </p:cNvPr>
            <p:cNvCxnSpPr>
              <a:cxnSpLocks/>
            </p:cNvCxnSpPr>
            <p:nvPr/>
          </p:nvCxnSpPr>
          <p:spPr>
            <a:xfrm>
              <a:off x="352267" y="4032599"/>
              <a:ext cx="469115" cy="0"/>
            </a:xfrm>
            <a:prstGeom prst="line">
              <a:avLst/>
            </a:prstGeom>
            <a:ln w="63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D7ED76B-A0E7-404B-A3A8-3A714D95B17E}"/>
                </a:ext>
              </a:extLst>
            </p:cNvPr>
            <p:cNvSpPr txBox="1"/>
            <p:nvPr/>
          </p:nvSpPr>
          <p:spPr>
            <a:xfrm>
              <a:off x="547370" y="3949805"/>
              <a:ext cx="227531" cy="324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941ED2F-4A52-48E0-9473-4AFCD228C0D0}"/>
                </a:ext>
              </a:extLst>
            </p:cNvPr>
            <p:cNvSpPr txBox="1"/>
            <p:nvPr/>
          </p:nvSpPr>
          <p:spPr>
            <a:xfrm>
              <a:off x="3899690" y="3949805"/>
              <a:ext cx="267423" cy="41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endParaRPr lang="ru-R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E3045C82-8B34-4B2B-9AC2-8CCBA5FF0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7658" y="3251204"/>
              <a:ext cx="124436" cy="227119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368C41E3-41F6-4DB8-A2B2-27D09AE3E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382" y="3104085"/>
              <a:ext cx="2271917" cy="928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4879BF23-FB26-4B7A-8196-F3808D55FF58}"/>
                </a:ext>
              </a:extLst>
            </p:cNvPr>
            <p:cNvSpPr/>
            <p:nvPr/>
          </p:nvSpPr>
          <p:spPr>
            <a:xfrm>
              <a:off x="3669231" y="2977898"/>
              <a:ext cx="334359" cy="4154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ru-RU" dirty="0">
                <a:solidFill>
                  <a:srgbClr val="C00000"/>
                </a:solidFill>
              </a:endParaRPr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A0AAEF65-E888-4CCE-9351-8B299D472111}"/>
                </a:ext>
              </a:extLst>
            </p:cNvPr>
            <p:cNvSpPr/>
            <p:nvPr/>
          </p:nvSpPr>
          <p:spPr>
            <a:xfrm>
              <a:off x="1776935" y="2929428"/>
              <a:ext cx="330843" cy="4154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ru-RU" dirty="0"/>
            </a:p>
          </p:txBody>
        </p: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58DE17F2-2525-45F1-92DF-2A7BFF073648}"/>
                </a:ext>
              </a:extLst>
            </p:cNvPr>
            <p:cNvCxnSpPr>
              <a:cxnSpLocks/>
            </p:cNvCxnSpPr>
            <p:nvPr/>
          </p:nvCxnSpPr>
          <p:spPr>
            <a:xfrm>
              <a:off x="352267" y="3696646"/>
              <a:ext cx="469115" cy="0"/>
            </a:xfrm>
            <a:prstGeom prst="line">
              <a:avLst/>
            </a:prstGeom>
            <a:ln w="63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B8A7426E-993E-47DE-BBFF-1AF09CF433DA}"/>
                </a:ext>
              </a:extLst>
            </p:cNvPr>
            <p:cNvCxnSpPr/>
            <p:nvPr/>
          </p:nvCxnSpPr>
          <p:spPr>
            <a:xfrm>
              <a:off x="503386" y="3696646"/>
              <a:ext cx="0" cy="3356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4B479C1-66CC-479E-BAD0-9C4810C6B31E}"/>
                    </a:ext>
                  </a:extLst>
                </p:cNvPr>
                <p:cNvSpPr txBox="1"/>
                <p:nvPr/>
              </p:nvSpPr>
              <p:spPr>
                <a:xfrm>
                  <a:off x="-55549" y="3664462"/>
                  <a:ext cx="593618" cy="3470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ru-RU" sz="16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𝑟𝑔</m:t>
                            </m:r>
                          </m:e>
                        </m:ra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4B479C1-66CC-479E-BAD0-9C4810C6B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5549" y="3664462"/>
                  <a:ext cx="593618" cy="3470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31BB5050-5AC5-41C5-8B4C-F6F7A85B2A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708" y="2799554"/>
              <a:ext cx="3273468" cy="23129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01E529B7-CC1C-4080-BABA-F41ACA435148}"/>
                </a:ext>
              </a:extLst>
            </p:cNvPr>
            <p:cNvCxnSpPr/>
            <p:nvPr/>
          </p:nvCxnSpPr>
          <p:spPr>
            <a:xfrm>
              <a:off x="4003590" y="2799554"/>
              <a:ext cx="0" cy="1232693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Дуга 96">
              <a:extLst>
                <a:ext uri="{FF2B5EF4-FFF2-40B4-BE49-F238E27FC236}">
                  <a16:creationId xmlns:a16="http://schemas.microsoft.com/office/drawing/2014/main" id="{71226933-D972-4BD1-877A-BB803778DCAB}"/>
                </a:ext>
              </a:extLst>
            </p:cNvPr>
            <p:cNvSpPr/>
            <p:nvPr/>
          </p:nvSpPr>
          <p:spPr>
            <a:xfrm rot="2503931">
              <a:off x="1029580" y="3647048"/>
              <a:ext cx="504281" cy="411390"/>
            </a:xfrm>
            <a:prstGeom prst="arc">
              <a:avLst>
                <a:gd name="adj1" fmla="val 17718533"/>
                <a:gd name="adj2" fmla="val 0"/>
              </a:avLst>
            </a:prstGeom>
            <a:ln w="6350">
              <a:solidFill>
                <a:schemeClr val="tx2">
                  <a:lumMod val="5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915F894-626A-4E33-87B3-867D5C525832}"/>
                    </a:ext>
                  </a:extLst>
                </p:cNvPr>
                <p:cNvSpPr txBox="1"/>
                <p:nvPr/>
              </p:nvSpPr>
              <p:spPr>
                <a:xfrm>
                  <a:off x="1498626" y="3723672"/>
                  <a:ext cx="952056" cy="2815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𝑎𝑟𝑐𝑡𝑔</m:t>
                        </m:r>
                        <m:rad>
                          <m:radPr>
                            <m:degHide m:val="on"/>
                            <m:ctrlPr>
                              <a:rPr lang="en-US" sz="1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1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  <m:r>
                          <a:rPr lang="en-US" sz="1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ru-RU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915F894-626A-4E33-87B3-867D5C525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626" y="3723672"/>
                  <a:ext cx="952056" cy="28155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C73381F-4E5D-4863-8DB7-7AEC838EDF4A}"/>
                    </a:ext>
                  </a:extLst>
                </p:cNvPr>
                <p:cNvSpPr txBox="1"/>
                <p:nvPr/>
              </p:nvSpPr>
              <p:spPr>
                <a:xfrm>
                  <a:off x="4003590" y="3080984"/>
                  <a:ext cx="1144544" cy="6847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ru-RU" sz="13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13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ru-RU" sz="13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ru-RU" sz="130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3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US" sz="13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rad>
                        <m:r>
                          <a:rPr lang="en-US" sz="13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3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sz="13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en-US" sz="13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3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3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sz="13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ru-RU" sz="13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C73381F-4E5D-4863-8DB7-7AEC838ED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590" y="3080984"/>
                  <a:ext cx="1144544" cy="68473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19325CEA-494C-4E41-B903-20E8027795E2}"/>
              </a:ext>
            </a:extLst>
          </p:cNvPr>
          <p:cNvSpPr/>
          <p:nvPr/>
        </p:nvSpPr>
        <p:spPr>
          <a:xfrm>
            <a:off x="5566802" y="3782625"/>
            <a:ext cx="3577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масштабный коэффициент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3533F-9152-4357-A967-37748F0FF5F6}"/>
                  </a:ext>
                </a:extLst>
              </p:cNvPr>
              <p:cNvSpPr txBox="1"/>
              <p:nvPr/>
            </p:nvSpPr>
            <p:spPr>
              <a:xfrm>
                <a:off x="172742" y="4401770"/>
                <a:ext cx="8756012" cy="230832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кабельных линий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≫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кроме того, если частота не очень велика, то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≫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ru-RU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Поэтому 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случае кабельной линии можем пренебречь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→ 0</a:t>
                </a:r>
              </a:p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этом случае:</a:t>
                </a: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3533F-9152-4357-A967-37748F0F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42" y="4401770"/>
                <a:ext cx="8756012" cy="2308324"/>
              </a:xfrm>
              <a:prstGeom prst="rect">
                <a:avLst/>
              </a:prstGeom>
              <a:blipFill>
                <a:blip r:embed="rId7"/>
                <a:stretch>
                  <a:fillRect l="-208" t="-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8E52F9-B6C0-48FB-96B0-1A92118C0997}"/>
                  </a:ext>
                </a:extLst>
              </p:cNvPr>
              <p:cNvSpPr txBox="1"/>
              <p:nvPr/>
            </p:nvSpPr>
            <p:spPr>
              <a:xfrm>
                <a:off x="4104161" y="4679311"/>
                <a:ext cx="624209" cy="30777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и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8E52F9-B6C0-48FB-96B0-1A92118C0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161" y="4679311"/>
                <a:ext cx="6242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68D17C-8B12-4FDE-8B4B-7F9F153B1114}"/>
                  </a:ext>
                </a:extLst>
              </p:cNvPr>
              <p:cNvSpPr txBox="1"/>
              <p:nvPr/>
            </p:nvSpPr>
            <p:spPr>
              <a:xfrm>
                <a:off x="215246" y="5236901"/>
                <a:ext cx="4524059" cy="53360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rad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), </a:t>
                </a:r>
                <a:r>
                  <a:rPr lang="ru-RU" dirty="0"/>
                  <a:t>т.к.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rad>
                    <m:r>
                      <a:rPr lang="ru-RU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68D17C-8B12-4FDE-8B4B-7F9F153B1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46" y="5236901"/>
                <a:ext cx="4524059" cy="533608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6E1119B-5ED4-48FB-87C2-B74787282A9B}"/>
              </a:ext>
            </a:extLst>
          </p:cNvPr>
          <p:cNvCxnSpPr>
            <a:cxnSpLocks/>
          </p:cNvCxnSpPr>
          <p:nvPr/>
        </p:nvCxnSpPr>
        <p:spPr>
          <a:xfrm>
            <a:off x="4830521" y="5424607"/>
            <a:ext cx="337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6EFB0153-D6A4-4ADB-893B-989514ED787F}"/>
              </a:ext>
            </a:extLst>
          </p:cNvPr>
          <p:cNvCxnSpPr>
            <a:cxnSpLocks/>
          </p:cNvCxnSpPr>
          <p:nvPr/>
        </p:nvCxnSpPr>
        <p:spPr>
          <a:xfrm>
            <a:off x="4830521" y="5577007"/>
            <a:ext cx="337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1E7448-8B6D-4CDC-B8F5-056BE8082889}"/>
                  </a:ext>
                </a:extLst>
              </p:cNvPr>
              <p:cNvSpPr txBox="1"/>
              <p:nvPr/>
            </p:nvSpPr>
            <p:spPr>
              <a:xfrm>
                <a:off x="5199469" y="4906248"/>
                <a:ext cx="3610989" cy="718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/>
                  <a:t>;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ф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𝑟𝐶</m:t>
                            </m:r>
                          </m:den>
                        </m:f>
                      </m:e>
                    </m:ra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1E7448-8B6D-4CDC-B8F5-056BE8082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469" y="4906248"/>
                <a:ext cx="3610989" cy="7186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AA90795-B793-480C-B227-55B9258E22AD}"/>
              </a:ext>
            </a:extLst>
          </p:cNvPr>
          <p:cNvSpPr txBox="1"/>
          <p:nvPr/>
        </p:nvSpPr>
        <p:spPr>
          <a:xfrm>
            <a:off x="5247869" y="5534680"/>
            <a:ext cx="3740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т.е. фазовая скорость прямо пропорциональна корню квадратному из частоты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8F8936-AD97-47CC-87DC-3435C9928BEA}"/>
                  </a:ext>
                </a:extLst>
              </p:cNvPr>
              <p:cNvSpPr txBox="1"/>
              <p:nvPr/>
            </p:nvSpPr>
            <p:spPr>
              <a:xfrm>
                <a:off x="185227" y="6080689"/>
                <a:ext cx="8578203" cy="629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случае воздушной линии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ф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пределе стремится к скорости света в пустоте. </a:t>
                </a:r>
              </a:p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кабельных линий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ф</m:t>
                        </m:r>
                      </m:sub>
                    </m:sSub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примерно вдвое меньше скорости света в пустоте.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8F8936-AD97-47CC-87DC-3435C9928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27" y="6080689"/>
                <a:ext cx="8578203" cy="629147"/>
              </a:xfrm>
              <a:prstGeom prst="rect">
                <a:avLst/>
              </a:prstGeom>
              <a:blipFill>
                <a:blip r:embed="rId11"/>
                <a:stretch>
                  <a:fillRect l="-355" t="-2885" b="-67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36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ЦЕПИ С РАСПРЕДЕЛЁННЫМИ ПАРАМЕТРАМИ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ED5B1D29-2C38-49DF-8149-97A96FA3FEB5}"/>
              </a:ext>
            </a:extLst>
          </p:cNvPr>
          <p:cNvSpPr/>
          <p:nvPr/>
        </p:nvSpPr>
        <p:spPr>
          <a:xfrm>
            <a:off x="1586037" y="647700"/>
            <a:ext cx="5971926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</a:rPr>
              <a:t>Вторичные параметры однородной линии</a:t>
            </a:r>
            <a:endParaRPr lang="ru-RU" sz="14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553B2001-8C6A-4BFE-AA30-8176DC631AF4}"/>
                  </a:ext>
                </a:extLst>
              </p:cNvPr>
              <p:cNvSpPr/>
              <p:nvPr/>
            </p:nvSpPr>
            <p:spPr>
              <a:xfrm>
                <a:off x="158734" y="616395"/>
                <a:ext cx="1335045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Скорость </a:t>
                </a:r>
              </a:p>
              <a:p>
                <a:r>
                  <a:rPr lang="ru-RU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света</a:t>
                </a:r>
                <a:br>
                  <a:rPr lang="ru-RU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300*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ru-RU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км</m:t>
                    </m:r>
                    <m:r>
                      <a:rPr lang="en-US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ru-RU" sz="1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с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553B2001-8C6A-4BFE-AA30-8176DC631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4" y="616395"/>
                <a:ext cx="1335045" cy="738664"/>
              </a:xfrm>
              <a:prstGeom prst="rect">
                <a:avLst/>
              </a:prstGeom>
              <a:blipFill>
                <a:blip r:embed="rId2"/>
                <a:stretch>
                  <a:fillRect l="-1370" t="-1653" b="-82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40" name="TextBox 13339">
            <a:extLst>
              <a:ext uri="{FF2B5EF4-FFF2-40B4-BE49-F238E27FC236}">
                <a16:creationId xmlns:a16="http://schemas.microsoft.com/office/drawing/2014/main" id="{DCC84DB2-AE6E-40B1-9E45-DB7063B30BF1}"/>
              </a:ext>
            </a:extLst>
          </p:cNvPr>
          <p:cNvSpPr txBox="1"/>
          <p:nvPr/>
        </p:nvSpPr>
        <p:spPr>
          <a:xfrm>
            <a:off x="2154910" y="1313061"/>
            <a:ext cx="2372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i="1" dirty="0">
                <a:solidFill>
                  <a:srgbClr val="C00000"/>
                </a:solidFill>
              </a:rPr>
              <a:t>медные и биметаллические</a:t>
            </a:r>
          </a:p>
        </p:txBody>
      </p:sp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2B6B71EC-C3EE-43D9-BC69-67DD4A741B74}"/>
              </a:ext>
            </a:extLst>
          </p:cNvPr>
          <p:cNvGrpSpPr/>
          <p:nvPr/>
        </p:nvGrpSpPr>
        <p:grpSpPr>
          <a:xfrm>
            <a:off x="85823" y="1355059"/>
            <a:ext cx="5602434" cy="2009194"/>
            <a:chOff x="511951" y="1371826"/>
            <a:chExt cx="5602434" cy="2009194"/>
          </a:xfrm>
        </p:grpSpPr>
        <p:sp>
          <p:nvSpPr>
            <p:cNvPr id="13325" name="Прямоугольник 13324">
              <a:extLst>
                <a:ext uri="{FF2B5EF4-FFF2-40B4-BE49-F238E27FC236}">
                  <a16:creationId xmlns:a16="http://schemas.microsoft.com/office/drawing/2014/main" id="{8A4EA1A0-8562-48E4-B96D-3432A034955F}"/>
                </a:ext>
              </a:extLst>
            </p:cNvPr>
            <p:cNvSpPr/>
            <p:nvPr/>
          </p:nvSpPr>
          <p:spPr>
            <a:xfrm>
              <a:off x="511951" y="2078423"/>
              <a:ext cx="4539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  <a:endParaRPr lang="ru-RU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28" name="Прямоугольник 13327">
              <a:extLst>
                <a:ext uri="{FF2B5EF4-FFF2-40B4-BE49-F238E27FC236}">
                  <a16:creationId xmlns:a16="http://schemas.microsoft.com/office/drawing/2014/main" id="{120BA6FE-3B65-4FD2-B1C5-0FA04955279B}"/>
                </a:ext>
              </a:extLst>
            </p:cNvPr>
            <p:cNvSpPr/>
            <p:nvPr/>
          </p:nvSpPr>
          <p:spPr>
            <a:xfrm>
              <a:off x="520003" y="1850837"/>
              <a:ext cx="67006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</a:p>
          </p:txBody>
        </p:sp>
        <p:sp>
          <p:nvSpPr>
            <p:cNvPr id="13331" name="Прямоугольник 13330">
              <a:extLst>
                <a:ext uri="{FF2B5EF4-FFF2-40B4-BE49-F238E27FC236}">
                  <a16:creationId xmlns:a16="http://schemas.microsoft.com/office/drawing/2014/main" id="{A2661D7F-6FC7-4B21-8216-54195902BF3B}"/>
                </a:ext>
              </a:extLst>
            </p:cNvPr>
            <p:cNvSpPr/>
            <p:nvPr/>
          </p:nvSpPr>
          <p:spPr>
            <a:xfrm>
              <a:off x="511951" y="1663508"/>
              <a:ext cx="4539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250</a:t>
              </a:r>
            </a:p>
          </p:txBody>
        </p:sp>
        <p:grpSp>
          <p:nvGrpSpPr>
            <p:cNvPr id="105" name="Группа 104">
              <a:extLst>
                <a:ext uri="{FF2B5EF4-FFF2-40B4-BE49-F238E27FC236}">
                  <a16:creationId xmlns:a16="http://schemas.microsoft.com/office/drawing/2014/main" id="{6B06BEAE-54A0-4D21-8384-4DF0B189E1F0}"/>
                </a:ext>
              </a:extLst>
            </p:cNvPr>
            <p:cNvGrpSpPr/>
            <p:nvPr/>
          </p:nvGrpSpPr>
          <p:grpSpPr>
            <a:xfrm>
              <a:off x="589675" y="1371826"/>
              <a:ext cx="5524710" cy="2009194"/>
              <a:chOff x="589675" y="1371826"/>
              <a:chExt cx="5524710" cy="2009194"/>
            </a:xfrm>
          </p:grpSpPr>
          <p:cxnSp>
            <p:nvCxnSpPr>
              <p:cNvPr id="70" name="Прямая со стрелкой 69">
                <a:extLst>
                  <a:ext uri="{FF2B5EF4-FFF2-40B4-BE49-F238E27FC236}">
                    <a16:creationId xmlns:a16="http://schemas.microsoft.com/office/drawing/2014/main" id="{D03A739D-2B1A-4C4E-BB82-3B4D5FB551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0081" y="1371826"/>
                <a:ext cx="10204" cy="189393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Группа 95">
                <a:extLst>
                  <a:ext uri="{FF2B5EF4-FFF2-40B4-BE49-F238E27FC236}">
                    <a16:creationId xmlns:a16="http://schemas.microsoft.com/office/drawing/2014/main" id="{9CA83B5D-DB92-4931-82F3-FFB7A1C3A9B7}"/>
                  </a:ext>
                </a:extLst>
              </p:cNvPr>
              <p:cNvGrpSpPr/>
              <p:nvPr/>
            </p:nvGrpSpPr>
            <p:grpSpPr>
              <a:xfrm>
                <a:off x="589675" y="1632441"/>
                <a:ext cx="5524710" cy="1748579"/>
                <a:chOff x="589675" y="1632441"/>
                <a:chExt cx="5524710" cy="1748579"/>
              </a:xfrm>
            </p:grpSpPr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3916436-560D-4CA1-A068-C4320B7EB570}"/>
                    </a:ext>
                  </a:extLst>
                </p:cNvPr>
                <p:cNvSpPr txBox="1"/>
                <p:nvPr/>
              </p:nvSpPr>
              <p:spPr>
                <a:xfrm>
                  <a:off x="4355938" y="2936284"/>
                  <a:ext cx="7145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f,</a:t>
                  </a:r>
                  <a:r>
                    <a:rPr lang="ru-RU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Гц</a:t>
                  </a:r>
                </a:p>
              </p:txBody>
            </p:sp>
            <p:sp>
              <p:nvSpPr>
                <p:cNvPr id="66" name="Прямоугольник 65">
                  <a:extLst>
                    <a:ext uri="{FF2B5EF4-FFF2-40B4-BE49-F238E27FC236}">
                      <a16:creationId xmlns:a16="http://schemas.microsoft.com/office/drawing/2014/main" id="{6BE06484-D3D8-4B7F-88EF-3A16177F7209}"/>
                    </a:ext>
                  </a:extLst>
                </p:cNvPr>
                <p:cNvSpPr/>
                <p:nvPr/>
              </p:nvSpPr>
              <p:spPr>
                <a:xfrm>
                  <a:off x="4409931" y="3011688"/>
                  <a:ext cx="26915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cs typeface="Times New Roman" panose="02020603050405020304" pitchFamily="18" charset="0"/>
                    </a:rPr>
                    <a:t> </a:t>
                  </a:r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1" name="Прямая соединительная линия 70">
                  <a:extLst>
                    <a:ext uri="{FF2B5EF4-FFF2-40B4-BE49-F238E27FC236}">
                      <a16:creationId xmlns:a16="http://schemas.microsoft.com/office/drawing/2014/main" id="{1F70DE22-2BD5-48C6-A79A-EEFBE733B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0372" y="2889624"/>
                  <a:ext cx="3617643" cy="30835"/>
                </a:xfrm>
                <a:prstGeom prst="line">
                  <a:avLst/>
                </a:prstGeom>
                <a:ln w="285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73" name="Полилиния 16">
                  <a:extLst>
                    <a:ext uri="{FF2B5EF4-FFF2-40B4-BE49-F238E27FC236}">
                      <a16:creationId xmlns:a16="http://schemas.microsoft.com/office/drawing/2014/main" id="{0AF6484B-E319-4A46-BCF4-EA27C7EB23A9}"/>
                    </a:ext>
                  </a:extLst>
                </p:cNvPr>
                <p:cNvSpPr/>
                <p:nvPr/>
              </p:nvSpPr>
              <p:spPr>
                <a:xfrm rot="11620139">
                  <a:off x="1049698" y="1979359"/>
                  <a:ext cx="2912419" cy="1227059"/>
                </a:xfrm>
                <a:custGeom>
                  <a:avLst/>
                  <a:gdLst>
                    <a:gd name="connsiteX0" fmla="*/ 4036291 w 4036291"/>
                    <a:gd name="connsiteY0" fmla="*/ 0 h 684515"/>
                    <a:gd name="connsiteX1" fmla="*/ 3112655 w 4036291"/>
                    <a:gd name="connsiteY1" fmla="*/ 683491 h 684515"/>
                    <a:gd name="connsiteX2" fmla="*/ 2013527 w 4036291"/>
                    <a:gd name="connsiteY2" fmla="*/ 166254 h 684515"/>
                    <a:gd name="connsiteX3" fmla="*/ 988291 w 4036291"/>
                    <a:gd name="connsiteY3" fmla="*/ 674254 h 684515"/>
                    <a:gd name="connsiteX4" fmla="*/ 0 w 4036291"/>
                    <a:gd name="connsiteY4" fmla="*/ 184727 h 684515"/>
                    <a:gd name="connsiteX0" fmla="*/ 4036291 w 4036291"/>
                    <a:gd name="connsiteY0" fmla="*/ 0 h 684513"/>
                    <a:gd name="connsiteX1" fmla="*/ 3112655 w 4036291"/>
                    <a:gd name="connsiteY1" fmla="*/ 683491 h 684513"/>
                    <a:gd name="connsiteX2" fmla="*/ 2013527 w 4036291"/>
                    <a:gd name="connsiteY2" fmla="*/ 166254 h 684513"/>
                    <a:gd name="connsiteX3" fmla="*/ 997168 w 4036291"/>
                    <a:gd name="connsiteY3" fmla="*/ 683132 h 684513"/>
                    <a:gd name="connsiteX4" fmla="*/ 0 w 4036291"/>
                    <a:gd name="connsiteY4" fmla="*/ 184727 h 684513"/>
                    <a:gd name="connsiteX0" fmla="*/ 4036291 w 4036291"/>
                    <a:gd name="connsiteY0" fmla="*/ 0 h 1641926"/>
                    <a:gd name="connsiteX1" fmla="*/ 3112655 w 4036291"/>
                    <a:gd name="connsiteY1" fmla="*/ 683491 h 1641926"/>
                    <a:gd name="connsiteX2" fmla="*/ 2013527 w 4036291"/>
                    <a:gd name="connsiteY2" fmla="*/ 166254 h 1641926"/>
                    <a:gd name="connsiteX3" fmla="*/ 908391 w 4036291"/>
                    <a:gd name="connsiteY3" fmla="*/ 1641921 h 1641926"/>
                    <a:gd name="connsiteX4" fmla="*/ 0 w 4036291"/>
                    <a:gd name="connsiteY4" fmla="*/ 184727 h 1641926"/>
                    <a:gd name="connsiteX0" fmla="*/ 4036291 w 4036291"/>
                    <a:gd name="connsiteY0" fmla="*/ 0 h 1641926"/>
                    <a:gd name="connsiteX1" fmla="*/ 3112655 w 4036291"/>
                    <a:gd name="connsiteY1" fmla="*/ 683491 h 1641926"/>
                    <a:gd name="connsiteX2" fmla="*/ 1827096 w 4036291"/>
                    <a:gd name="connsiteY2" fmla="*/ 175132 h 1641926"/>
                    <a:gd name="connsiteX3" fmla="*/ 908391 w 4036291"/>
                    <a:gd name="connsiteY3" fmla="*/ 1641921 h 1641926"/>
                    <a:gd name="connsiteX4" fmla="*/ 0 w 4036291"/>
                    <a:gd name="connsiteY4" fmla="*/ 184727 h 1641926"/>
                    <a:gd name="connsiteX0" fmla="*/ 4036291 w 4036291"/>
                    <a:gd name="connsiteY0" fmla="*/ 0 h 1686314"/>
                    <a:gd name="connsiteX1" fmla="*/ 3112655 w 4036291"/>
                    <a:gd name="connsiteY1" fmla="*/ 683491 h 1686314"/>
                    <a:gd name="connsiteX2" fmla="*/ 1827096 w 4036291"/>
                    <a:gd name="connsiteY2" fmla="*/ 175132 h 1686314"/>
                    <a:gd name="connsiteX3" fmla="*/ 997168 w 4036291"/>
                    <a:gd name="connsiteY3" fmla="*/ 1686310 h 1686314"/>
                    <a:gd name="connsiteX4" fmla="*/ 0 w 4036291"/>
                    <a:gd name="connsiteY4" fmla="*/ 184727 h 1686314"/>
                    <a:gd name="connsiteX0" fmla="*/ 4036291 w 4036291"/>
                    <a:gd name="connsiteY0" fmla="*/ 0 h 1686314"/>
                    <a:gd name="connsiteX1" fmla="*/ 3112655 w 4036291"/>
                    <a:gd name="connsiteY1" fmla="*/ 683491 h 1686314"/>
                    <a:gd name="connsiteX2" fmla="*/ 1889240 w 4036291"/>
                    <a:gd name="connsiteY2" fmla="*/ 272786 h 1686314"/>
                    <a:gd name="connsiteX3" fmla="*/ 997168 w 4036291"/>
                    <a:gd name="connsiteY3" fmla="*/ 1686310 h 1686314"/>
                    <a:gd name="connsiteX4" fmla="*/ 0 w 4036291"/>
                    <a:gd name="connsiteY4" fmla="*/ 184727 h 1686314"/>
                    <a:gd name="connsiteX0" fmla="*/ 4036291 w 4036291"/>
                    <a:gd name="connsiteY0" fmla="*/ 0 h 1686314"/>
                    <a:gd name="connsiteX1" fmla="*/ 3112655 w 4036291"/>
                    <a:gd name="connsiteY1" fmla="*/ 683491 h 1686314"/>
                    <a:gd name="connsiteX2" fmla="*/ 1889240 w 4036291"/>
                    <a:gd name="connsiteY2" fmla="*/ 308297 h 1686314"/>
                    <a:gd name="connsiteX3" fmla="*/ 997168 w 4036291"/>
                    <a:gd name="connsiteY3" fmla="*/ 1686310 h 1686314"/>
                    <a:gd name="connsiteX4" fmla="*/ 0 w 4036291"/>
                    <a:gd name="connsiteY4" fmla="*/ 184727 h 1686314"/>
                    <a:gd name="connsiteX0" fmla="*/ 4036291 w 4036291"/>
                    <a:gd name="connsiteY0" fmla="*/ 0 h 1686314"/>
                    <a:gd name="connsiteX1" fmla="*/ 3112655 w 4036291"/>
                    <a:gd name="connsiteY1" fmla="*/ 683491 h 1686314"/>
                    <a:gd name="connsiteX2" fmla="*/ 1800463 w 4036291"/>
                    <a:gd name="connsiteY2" fmla="*/ 343808 h 1686314"/>
                    <a:gd name="connsiteX3" fmla="*/ 997168 w 4036291"/>
                    <a:gd name="connsiteY3" fmla="*/ 1686310 h 1686314"/>
                    <a:gd name="connsiteX4" fmla="*/ 0 w 4036291"/>
                    <a:gd name="connsiteY4" fmla="*/ 184727 h 1686314"/>
                    <a:gd name="connsiteX0" fmla="*/ 4036291 w 4036291"/>
                    <a:gd name="connsiteY0" fmla="*/ 0 h 1686314"/>
                    <a:gd name="connsiteX1" fmla="*/ 3112655 w 4036291"/>
                    <a:gd name="connsiteY1" fmla="*/ 683491 h 1686314"/>
                    <a:gd name="connsiteX2" fmla="*/ 1800463 w 4036291"/>
                    <a:gd name="connsiteY2" fmla="*/ 352685 h 1686314"/>
                    <a:gd name="connsiteX3" fmla="*/ 997168 w 4036291"/>
                    <a:gd name="connsiteY3" fmla="*/ 1686310 h 1686314"/>
                    <a:gd name="connsiteX4" fmla="*/ 0 w 4036291"/>
                    <a:gd name="connsiteY4" fmla="*/ 184727 h 1686314"/>
                    <a:gd name="connsiteX0" fmla="*/ 4036291 w 4036291"/>
                    <a:gd name="connsiteY0" fmla="*/ 0 h 1686314"/>
                    <a:gd name="connsiteX1" fmla="*/ 2668772 w 4036291"/>
                    <a:gd name="connsiteY1" fmla="*/ 1367072 h 1686314"/>
                    <a:gd name="connsiteX2" fmla="*/ 1800463 w 4036291"/>
                    <a:gd name="connsiteY2" fmla="*/ 352685 h 1686314"/>
                    <a:gd name="connsiteX3" fmla="*/ 997168 w 4036291"/>
                    <a:gd name="connsiteY3" fmla="*/ 1686310 h 1686314"/>
                    <a:gd name="connsiteX4" fmla="*/ 0 w 4036291"/>
                    <a:gd name="connsiteY4" fmla="*/ 184727 h 1686314"/>
                    <a:gd name="connsiteX0" fmla="*/ 2944337 w 2944337"/>
                    <a:gd name="connsiteY0" fmla="*/ 969370 h 1501587"/>
                    <a:gd name="connsiteX1" fmla="*/ 2668772 w 2944337"/>
                    <a:gd name="connsiteY1" fmla="*/ 1182345 h 1501587"/>
                    <a:gd name="connsiteX2" fmla="*/ 1800463 w 2944337"/>
                    <a:gd name="connsiteY2" fmla="*/ 167958 h 1501587"/>
                    <a:gd name="connsiteX3" fmla="*/ 997168 w 2944337"/>
                    <a:gd name="connsiteY3" fmla="*/ 1501583 h 1501587"/>
                    <a:gd name="connsiteX4" fmla="*/ 0 w 2944337"/>
                    <a:gd name="connsiteY4" fmla="*/ 0 h 1501587"/>
                    <a:gd name="connsiteX0" fmla="*/ 3139646 w 3139646"/>
                    <a:gd name="connsiteY0" fmla="*/ 978247 h 1501587"/>
                    <a:gd name="connsiteX1" fmla="*/ 2668772 w 3139646"/>
                    <a:gd name="connsiteY1" fmla="*/ 1182345 h 1501587"/>
                    <a:gd name="connsiteX2" fmla="*/ 1800463 w 3139646"/>
                    <a:gd name="connsiteY2" fmla="*/ 167958 h 1501587"/>
                    <a:gd name="connsiteX3" fmla="*/ 997168 w 3139646"/>
                    <a:gd name="connsiteY3" fmla="*/ 1501583 h 1501587"/>
                    <a:gd name="connsiteX4" fmla="*/ 0 w 3139646"/>
                    <a:gd name="connsiteY4" fmla="*/ 0 h 1501587"/>
                    <a:gd name="connsiteX0" fmla="*/ 3370465 w 3370465"/>
                    <a:gd name="connsiteY0" fmla="*/ 924981 h 1501587"/>
                    <a:gd name="connsiteX1" fmla="*/ 2668772 w 3370465"/>
                    <a:gd name="connsiteY1" fmla="*/ 1182345 h 1501587"/>
                    <a:gd name="connsiteX2" fmla="*/ 1800463 w 3370465"/>
                    <a:gd name="connsiteY2" fmla="*/ 167958 h 1501587"/>
                    <a:gd name="connsiteX3" fmla="*/ 997168 w 3370465"/>
                    <a:gd name="connsiteY3" fmla="*/ 1501583 h 1501587"/>
                    <a:gd name="connsiteX4" fmla="*/ 0 w 3370465"/>
                    <a:gd name="connsiteY4" fmla="*/ 0 h 1501587"/>
                    <a:gd name="connsiteX0" fmla="*/ 3370465 w 3370465"/>
                    <a:gd name="connsiteY0" fmla="*/ 924981 h 1501587"/>
                    <a:gd name="connsiteX1" fmla="*/ 2704283 w 3370465"/>
                    <a:gd name="connsiteY1" fmla="*/ 1208978 h 1501587"/>
                    <a:gd name="connsiteX2" fmla="*/ 1800463 w 3370465"/>
                    <a:gd name="connsiteY2" fmla="*/ 167958 h 1501587"/>
                    <a:gd name="connsiteX3" fmla="*/ 997168 w 3370465"/>
                    <a:gd name="connsiteY3" fmla="*/ 1501583 h 1501587"/>
                    <a:gd name="connsiteX4" fmla="*/ 0 w 3370465"/>
                    <a:gd name="connsiteY4" fmla="*/ 0 h 1501587"/>
                    <a:gd name="connsiteX0" fmla="*/ 3219545 w 3219545"/>
                    <a:gd name="connsiteY0" fmla="*/ 996002 h 1501587"/>
                    <a:gd name="connsiteX1" fmla="*/ 2704283 w 3219545"/>
                    <a:gd name="connsiteY1" fmla="*/ 1208978 h 1501587"/>
                    <a:gd name="connsiteX2" fmla="*/ 1800463 w 3219545"/>
                    <a:gd name="connsiteY2" fmla="*/ 167958 h 1501587"/>
                    <a:gd name="connsiteX3" fmla="*/ 997168 w 3219545"/>
                    <a:gd name="connsiteY3" fmla="*/ 1501583 h 1501587"/>
                    <a:gd name="connsiteX4" fmla="*/ 0 w 3219545"/>
                    <a:gd name="connsiteY4" fmla="*/ 0 h 1501587"/>
                    <a:gd name="connsiteX0" fmla="*/ 3219545 w 3219545"/>
                    <a:gd name="connsiteY0" fmla="*/ 996002 h 1501587"/>
                    <a:gd name="connsiteX1" fmla="*/ 2704283 w 3219545"/>
                    <a:gd name="connsiteY1" fmla="*/ 1208978 h 1501587"/>
                    <a:gd name="connsiteX2" fmla="*/ 1889240 w 3219545"/>
                    <a:gd name="connsiteY2" fmla="*/ 167958 h 1501587"/>
                    <a:gd name="connsiteX3" fmla="*/ 997168 w 3219545"/>
                    <a:gd name="connsiteY3" fmla="*/ 1501583 h 1501587"/>
                    <a:gd name="connsiteX4" fmla="*/ 0 w 3219545"/>
                    <a:gd name="connsiteY4" fmla="*/ 0 h 1501587"/>
                    <a:gd name="connsiteX0" fmla="*/ 3219545 w 3219545"/>
                    <a:gd name="connsiteY0" fmla="*/ 996002 h 1501587"/>
                    <a:gd name="connsiteX1" fmla="*/ 2704283 w 3219545"/>
                    <a:gd name="connsiteY1" fmla="*/ 1208978 h 1501587"/>
                    <a:gd name="connsiteX2" fmla="*/ 1924750 w 3219545"/>
                    <a:gd name="connsiteY2" fmla="*/ 203469 h 1501587"/>
                    <a:gd name="connsiteX3" fmla="*/ 997168 w 3219545"/>
                    <a:gd name="connsiteY3" fmla="*/ 1501583 h 1501587"/>
                    <a:gd name="connsiteX4" fmla="*/ 0 w 3219545"/>
                    <a:gd name="connsiteY4" fmla="*/ 0 h 1501587"/>
                    <a:gd name="connsiteX0" fmla="*/ 3219545 w 3219545"/>
                    <a:gd name="connsiteY0" fmla="*/ 996002 h 1537098"/>
                    <a:gd name="connsiteX1" fmla="*/ 2704283 w 3219545"/>
                    <a:gd name="connsiteY1" fmla="*/ 1208978 h 1537098"/>
                    <a:gd name="connsiteX2" fmla="*/ 1924750 w 3219545"/>
                    <a:gd name="connsiteY2" fmla="*/ 203469 h 1537098"/>
                    <a:gd name="connsiteX3" fmla="*/ 988290 w 3219545"/>
                    <a:gd name="connsiteY3" fmla="*/ 1537094 h 1537098"/>
                    <a:gd name="connsiteX4" fmla="*/ 0 w 3219545"/>
                    <a:gd name="connsiteY4" fmla="*/ 0 h 1537098"/>
                    <a:gd name="connsiteX0" fmla="*/ 3219545 w 3219545"/>
                    <a:gd name="connsiteY0" fmla="*/ 996002 h 1537098"/>
                    <a:gd name="connsiteX1" fmla="*/ 2814773 w 3219545"/>
                    <a:gd name="connsiteY1" fmla="*/ 1319468 h 1537098"/>
                    <a:gd name="connsiteX2" fmla="*/ 1924750 w 3219545"/>
                    <a:gd name="connsiteY2" fmla="*/ 203469 h 1537098"/>
                    <a:gd name="connsiteX3" fmla="*/ 988290 w 3219545"/>
                    <a:gd name="connsiteY3" fmla="*/ 1537094 h 1537098"/>
                    <a:gd name="connsiteX4" fmla="*/ 0 w 3219545"/>
                    <a:gd name="connsiteY4" fmla="*/ 0 h 1537098"/>
                    <a:gd name="connsiteX0" fmla="*/ 3219545 w 3219545"/>
                    <a:gd name="connsiteY0" fmla="*/ 996002 h 1537098"/>
                    <a:gd name="connsiteX1" fmla="*/ 2814773 w 3219545"/>
                    <a:gd name="connsiteY1" fmla="*/ 1319468 h 1537098"/>
                    <a:gd name="connsiteX2" fmla="*/ 1924750 w 3219545"/>
                    <a:gd name="connsiteY2" fmla="*/ 203469 h 1537098"/>
                    <a:gd name="connsiteX3" fmla="*/ 988290 w 3219545"/>
                    <a:gd name="connsiteY3" fmla="*/ 1537094 h 1537098"/>
                    <a:gd name="connsiteX4" fmla="*/ 0 w 3219545"/>
                    <a:gd name="connsiteY4" fmla="*/ 0 h 1537098"/>
                    <a:gd name="connsiteX0" fmla="*/ 3219545 w 3219545"/>
                    <a:gd name="connsiteY0" fmla="*/ 996002 h 1537098"/>
                    <a:gd name="connsiteX1" fmla="*/ 2814773 w 3219545"/>
                    <a:gd name="connsiteY1" fmla="*/ 1319468 h 1537098"/>
                    <a:gd name="connsiteX2" fmla="*/ 1924750 w 3219545"/>
                    <a:gd name="connsiteY2" fmla="*/ 203469 h 1537098"/>
                    <a:gd name="connsiteX3" fmla="*/ 988290 w 3219545"/>
                    <a:gd name="connsiteY3" fmla="*/ 1537094 h 1537098"/>
                    <a:gd name="connsiteX4" fmla="*/ 0 w 3219545"/>
                    <a:gd name="connsiteY4" fmla="*/ 0 h 1537098"/>
                    <a:gd name="connsiteX0" fmla="*/ 3291935 w 3291935"/>
                    <a:gd name="connsiteY0" fmla="*/ 839792 h 1537098"/>
                    <a:gd name="connsiteX1" fmla="*/ 2814773 w 3291935"/>
                    <a:gd name="connsiteY1" fmla="*/ 1319468 h 1537098"/>
                    <a:gd name="connsiteX2" fmla="*/ 1924750 w 3291935"/>
                    <a:gd name="connsiteY2" fmla="*/ 203469 h 1537098"/>
                    <a:gd name="connsiteX3" fmla="*/ 988290 w 3291935"/>
                    <a:gd name="connsiteY3" fmla="*/ 1537094 h 1537098"/>
                    <a:gd name="connsiteX4" fmla="*/ 0 w 3291935"/>
                    <a:gd name="connsiteY4" fmla="*/ 0 h 1537098"/>
                    <a:gd name="connsiteX0" fmla="*/ 3291935 w 3292905"/>
                    <a:gd name="connsiteY0" fmla="*/ 839792 h 1537098"/>
                    <a:gd name="connsiteX1" fmla="*/ 2814773 w 3292905"/>
                    <a:gd name="connsiteY1" fmla="*/ 1319468 h 1537098"/>
                    <a:gd name="connsiteX2" fmla="*/ 1924750 w 3292905"/>
                    <a:gd name="connsiteY2" fmla="*/ 203469 h 1537098"/>
                    <a:gd name="connsiteX3" fmla="*/ 988290 w 3292905"/>
                    <a:gd name="connsiteY3" fmla="*/ 1537094 h 1537098"/>
                    <a:gd name="connsiteX4" fmla="*/ 0 w 3292905"/>
                    <a:gd name="connsiteY4" fmla="*/ 0 h 1537098"/>
                    <a:gd name="connsiteX0" fmla="*/ 3185255 w 3186660"/>
                    <a:gd name="connsiteY0" fmla="*/ 927422 h 1537098"/>
                    <a:gd name="connsiteX1" fmla="*/ 2814773 w 3186660"/>
                    <a:gd name="connsiteY1" fmla="*/ 1319468 h 1537098"/>
                    <a:gd name="connsiteX2" fmla="*/ 1924750 w 3186660"/>
                    <a:gd name="connsiteY2" fmla="*/ 203469 h 1537098"/>
                    <a:gd name="connsiteX3" fmla="*/ 988290 w 3186660"/>
                    <a:gd name="connsiteY3" fmla="*/ 1537094 h 1537098"/>
                    <a:gd name="connsiteX4" fmla="*/ 0 w 3186660"/>
                    <a:gd name="connsiteY4" fmla="*/ 0 h 1537098"/>
                    <a:gd name="connsiteX0" fmla="*/ 3185255 w 3186192"/>
                    <a:gd name="connsiteY0" fmla="*/ 927422 h 1537098"/>
                    <a:gd name="connsiteX1" fmla="*/ 2715713 w 3186192"/>
                    <a:gd name="connsiteY1" fmla="*/ 1311848 h 1537098"/>
                    <a:gd name="connsiteX2" fmla="*/ 1924750 w 3186192"/>
                    <a:gd name="connsiteY2" fmla="*/ 203469 h 1537098"/>
                    <a:gd name="connsiteX3" fmla="*/ 988290 w 3186192"/>
                    <a:gd name="connsiteY3" fmla="*/ 1537094 h 1537098"/>
                    <a:gd name="connsiteX4" fmla="*/ 0 w 3186192"/>
                    <a:gd name="connsiteY4" fmla="*/ 0 h 1537098"/>
                    <a:gd name="connsiteX0" fmla="*/ 3013805 w 3015609"/>
                    <a:gd name="connsiteY0" fmla="*/ 980762 h 1537098"/>
                    <a:gd name="connsiteX1" fmla="*/ 2715713 w 3015609"/>
                    <a:gd name="connsiteY1" fmla="*/ 1311848 h 1537098"/>
                    <a:gd name="connsiteX2" fmla="*/ 1924750 w 3015609"/>
                    <a:gd name="connsiteY2" fmla="*/ 203469 h 1537098"/>
                    <a:gd name="connsiteX3" fmla="*/ 988290 w 3015609"/>
                    <a:gd name="connsiteY3" fmla="*/ 1537094 h 1537098"/>
                    <a:gd name="connsiteX4" fmla="*/ 0 w 3015609"/>
                    <a:gd name="connsiteY4" fmla="*/ 0 h 1537098"/>
                    <a:gd name="connsiteX0" fmla="*/ 2968085 w 2970466"/>
                    <a:gd name="connsiteY0" fmla="*/ 980762 h 1537098"/>
                    <a:gd name="connsiteX1" fmla="*/ 2715713 w 2970466"/>
                    <a:gd name="connsiteY1" fmla="*/ 1311848 h 1537098"/>
                    <a:gd name="connsiteX2" fmla="*/ 1924750 w 2970466"/>
                    <a:gd name="connsiteY2" fmla="*/ 203469 h 1537098"/>
                    <a:gd name="connsiteX3" fmla="*/ 988290 w 2970466"/>
                    <a:gd name="connsiteY3" fmla="*/ 1537094 h 1537098"/>
                    <a:gd name="connsiteX4" fmla="*/ 0 w 2970466"/>
                    <a:gd name="connsiteY4" fmla="*/ 0 h 1537098"/>
                    <a:gd name="connsiteX0" fmla="*/ 2968085 w 2969848"/>
                    <a:gd name="connsiteY0" fmla="*/ 980762 h 1537098"/>
                    <a:gd name="connsiteX1" fmla="*/ 2673803 w 2969848"/>
                    <a:gd name="connsiteY1" fmla="*/ 1311848 h 1537098"/>
                    <a:gd name="connsiteX2" fmla="*/ 1924750 w 2969848"/>
                    <a:gd name="connsiteY2" fmla="*/ 203469 h 1537098"/>
                    <a:gd name="connsiteX3" fmla="*/ 988290 w 2969848"/>
                    <a:gd name="connsiteY3" fmla="*/ 1537094 h 1537098"/>
                    <a:gd name="connsiteX4" fmla="*/ 0 w 2969848"/>
                    <a:gd name="connsiteY4" fmla="*/ 0 h 1537098"/>
                    <a:gd name="connsiteX0" fmla="*/ 2968085 w 2969688"/>
                    <a:gd name="connsiteY0" fmla="*/ 980762 h 1537098"/>
                    <a:gd name="connsiteX1" fmla="*/ 2673803 w 2969688"/>
                    <a:gd name="connsiteY1" fmla="*/ 1311848 h 1537098"/>
                    <a:gd name="connsiteX2" fmla="*/ 2022286 w 2969688"/>
                    <a:gd name="connsiteY2" fmla="*/ 404637 h 1537098"/>
                    <a:gd name="connsiteX3" fmla="*/ 988290 w 2969688"/>
                    <a:gd name="connsiteY3" fmla="*/ 1537094 h 1537098"/>
                    <a:gd name="connsiteX4" fmla="*/ 0 w 2969688"/>
                    <a:gd name="connsiteY4" fmla="*/ 0 h 1537098"/>
                    <a:gd name="connsiteX0" fmla="*/ 2968085 w 2969584"/>
                    <a:gd name="connsiteY0" fmla="*/ 980762 h 1537098"/>
                    <a:gd name="connsiteX1" fmla="*/ 2661611 w 2969584"/>
                    <a:gd name="connsiteY1" fmla="*/ 1141160 h 1537098"/>
                    <a:gd name="connsiteX2" fmla="*/ 2022286 w 2969584"/>
                    <a:gd name="connsiteY2" fmla="*/ 404637 h 1537098"/>
                    <a:gd name="connsiteX3" fmla="*/ 988290 w 2969584"/>
                    <a:gd name="connsiteY3" fmla="*/ 1537094 h 1537098"/>
                    <a:gd name="connsiteX4" fmla="*/ 0 w 2969584"/>
                    <a:gd name="connsiteY4" fmla="*/ 0 h 1537098"/>
                    <a:gd name="connsiteX0" fmla="*/ 2968085 w 2969584"/>
                    <a:gd name="connsiteY0" fmla="*/ 980762 h 1488331"/>
                    <a:gd name="connsiteX1" fmla="*/ 2661611 w 2969584"/>
                    <a:gd name="connsiteY1" fmla="*/ 1141160 h 1488331"/>
                    <a:gd name="connsiteX2" fmla="*/ 2022286 w 2969584"/>
                    <a:gd name="connsiteY2" fmla="*/ 404637 h 1488331"/>
                    <a:gd name="connsiteX3" fmla="*/ 1006578 w 2969584"/>
                    <a:gd name="connsiteY3" fmla="*/ 1488326 h 1488331"/>
                    <a:gd name="connsiteX4" fmla="*/ 0 w 2969584"/>
                    <a:gd name="connsiteY4" fmla="*/ 0 h 1488331"/>
                    <a:gd name="connsiteX0" fmla="*/ 1961507 w 1963006"/>
                    <a:gd name="connsiteY0" fmla="*/ 579526 h 1087090"/>
                    <a:gd name="connsiteX1" fmla="*/ 1655033 w 1963006"/>
                    <a:gd name="connsiteY1" fmla="*/ 739924 h 1087090"/>
                    <a:gd name="connsiteX2" fmla="*/ 1015708 w 1963006"/>
                    <a:gd name="connsiteY2" fmla="*/ 3401 h 1087090"/>
                    <a:gd name="connsiteX3" fmla="*/ 0 w 1963006"/>
                    <a:gd name="connsiteY3" fmla="*/ 1087090 h 1087090"/>
                    <a:gd name="connsiteX0" fmla="*/ 1961576 w 1963075"/>
                    <a:gd name="connsiteY0" fmla="*/ 579526 h 1087090"/>
                    <a:gd name="connsiteX1" fmla="*/ 1655102 w 1963075"/>
                    <a:gd name="connsiteY1" fmla="*/ 739924 h 1087090"/>
                    <a:gd name="connsiteX2" fmla="*/ 1015777 w 1963075"/>
                    <a:gd name="connsiteY2" fmla="*/ 3401 h 1087090"/>
                    <a:gd name="connsiteX3" fmla="*/ 69 w 1963075"/>
                    <a:gd name="connsiteY3" fmla="*/ 1087090 h 1087090"/>
                    <a:gd name="connsiteX0" fmla="*/ 1935121 w 1936620"/>
                    <a:gd name="connsiteY0" fmla="*/ 578786 h 1043772"/>
                    <a:gd name="connsiteX1" fmla="*/ 1628647 w 1936620"/>
                    <a:gd name="connsiteY1" fmla="*/ 739184 h 1043772"/>
                    <a:gd name="connsiteX2" fmla="*/ 989322 w 1936620"/>
                    <a:gd name="connsiteY2" fmla="*/ 2661 h 1043772"/>
                    <a:gd name="connsiteX3" fmla="*/ 72 w 1936620"/>
                    <a:gd name="connsiteY3" fmla="*/ 1043772 h 1043772"/>
                    <a:gd name="connsiteX0" fmla="*/ 1935135 w 1936815"/>
                    <a:gd name="connsiteY0" fmla="*/ 105140 h 570126"/>
                    <a:gd name="connsiteX1" fmla="*/ 1628661 w 1936815"/>
                    <a:gd name="connsiteY1" fmla="*/ 265538 h 570126"/>
                    <a:gd name="connsiteX2" fmla="*/ 865862 w 1936815"/>
                    <a:gd name="connsiteY2" fmla="*/ 5886 h 570126"/>
                    <a:gd name="connsiteX3" fmla="*/ 86 w 1936815"/>
                    <a:gd name="connsiteY3" fmla="*/ 570126 h 570126"/>
                    <a:gd name="connsiteX0" fmla="*/ 1935154 w 2327636"/>
                    <a:gd name="connsiteY0" fmla="*/ 121076 h 1354592"/>
                    <a:gd name="connsiteX1" fmla="*/ 2290151 w 2327636"/>
                    <a:gd name="connsiteY1" fmla="*/ 1354434 h 1354592"/>
                    <a:gd name="connsiteX2" fmla="*/ 865881 w 2327636"/>
                    <a:gd name="connsiteY2" fmla="*/ 21822 h 1354592"/>
                    <a:gd name="connsiteX3" fmla="*/ 105 w 2327636"/>
                    <a:gd name="connsiteY3" fmla="*/ 586062 h 1354592"/>
                    <a:gd name="connsiteX0" fmla="*/ 3099344 w 3099928"/>
                    <a:gd name="connsiteY0" fmla="*/ 308419 h 1355914"/>
                    <a:gd name="connsiteX1" fmla="*/ 2290151 w 3099928"/>
                    <a:gd name="connsiteY1" fmla="*/ 1354434 h 1355914"/>
                    <a:gd name="connsiteX2" fmla="*/ 865881 w 3099928"/>
                    <a:gd name="connsiteY2" fmla="*/ 21822 h 1355914"/>
                    <a:gd name="connsiteX3" fmla="*/ 105 w 3099928"/>
                    <a:gd name="connsiteY3" fmla="*/ 586062 h 1355914"/>
                    <a:gd name="connsiteX0" fmla="*/ 3099344 w 3099897"/>
                    <a:gd name="connsiteY0" fmla="*/ 305377 h 1284841"/>
                    <a:gd name="connsiteX1" fmla="*/ 2263692 w 3099897"/>
                    <a:gd name="connsiteY1" fmla="*/ 1283268 h 1284841"/>
                    <a:gd name="connsiteX2" fmla="*/ 865881 w 3099897"/>
                    <a:gd name="connsiteY2" fmla="*/ 18780 h 1284841"/>
                    <a:gd name="connsiteX3" fmla="*/ 105 w 3099897"/>
                    <a:gd name="connsiteY3" fmla="*/ 583020 h 1284841"/>
                    <a:gd name="connsiteX0" fmla="*/ 3099344 w 3099807"/>
                    <a:gd name="connsiteY0" fmla="*/ 305377 h 1290553"/>
                    <a:gd name="connsiteX1" fmla="*/ 2263692 w 3099807"/>
                    <a:gd name="connsiteY1" fmla="*/ 1283268 h 1290553"/>
                    <a:gd name="connsiteX2" fmla="*/ 865881 w 3099807"/>
                    <a:gd name="connsiteY2" fmla="*/ 18780 h 1290553"/>
                    <a:gd name="connsiteX3" fmla="*/ 105 w 3099807"/>
                    <a:gd name="connsiteY3" fmla="*/ 583020 h 1290553"/>
                    <a:gd name="connsiteX0" fmla="*/ 3099360 w 3099926"/>
                    <a:gd name="connsiteY0" fmla="*/ 330094 h 1309839"/>
                    <a:gd name="connsiteX1" fmla="*/ 2263708 w 3099926"/>
                    <a:gd name="connsiteY1" fmla="*/ 1307985 h 1309839"/>
                    <a:gd name="connsiteX2" fmla="*/ 795339 w 3099926"/>
                    <a:gd name="connsiteY2" fmla="*/ 17951 h 1309839"/>
                    <a:gd name="connsiteX3" fmla="*/ 121 w 3099926"/>
                    <a:gd name="connsiteY3" fmla="*/ 607737 h 1309839"/>
                    <a:gd name="connsiteX0" fmla="*/ 3099371 w 3099937"/>
                    <a:gd name="connsiteY0" fmla="*/ 312216 h 1291961"/>
                    <a:gd name="connsiteX1" fmla="*/ 2263719 w 3099937"/>
                    <a:gd name="connsiteY1" fmla="*/ 1290107 h 1291961"/>
                    <a:gd name="connsiteX2" fmla="*/ 795350 w 3099937"/>
                    <a:gd name="connsiteY2" fmla="*/ 73 h 1291961"/>
                    <a:gd name="connsiteX3" fmla="*/ 132 w 3099937"/>
                    <a:gd name="connsiteY3" fmla="*/ 589859 h 1291961"/>
                    <a:gd name="connsiteX0" fmla="*/ 3099239 w 3099805"/>
                    <a:gd name="connsiteY0" fmla="*/ 312216 h 1291961"/>
                    <a:gd name="connsiteX1" fmla="*/ 2263587 w 3099805"/>
                    <a:gd name="connsiteY1" fmla="*/ 1290107 h 1291961"/>
                    <a:gd name="connsiteX2" fmla="*/ 795218 w 3099805"/>
                    <a:gd name="connsiteY2" fmla="*/ 73 h 1291961"/>
                    <a:gd name="connsiteX3" fmla="*/ 0 w 3099805"/>
                    <a:gd name="connsiteY3" fmla="*/ 589859 h 1291961"/>
                    <a:gd name="connsiteX0" fmla="*/ 3099239 w 3099830"/>
                    <a:gd name="connsiteY0" fmla="*/ 261126 h 1240330"/>
                    <a:gd name="connsiteX1" fmla="*/ 2263587 w 3099830"/>
                    <a:gd name="connsiteY1" fmla="*/ 1239017 h 1240330"/>
                    <a:gd name="connsiteX2" fmla="*/ 671743 w 3099830"/>
                    <a:gd name="connsiteY2" fmla="*/ 76 h 1240330"/>
                    <a:gd name="connsiteX3" fmla="*/ 0 w 3099830"/>
                    <a:gd name="connsiteY3" fmla="*/ 538769 h 1240330"/>
                    <a:gd name="connsiteX0" fmla="*/ 3099239 w 3099853"/>
                    <a:gd name="connsiteY0" fmla="*/ 287314 h 1428142"/>
                    <a:gd name="connsiteX1" fmla="*/ 2281226 w 3099853"/>
                    <a:gd name="connsiteY1" fmla="*/ 1427000 h 1428142"/>
                    <a:gd name="connsiteX2" fmla="*/ 671743 w 3099853"/>
                    <a:gd name="connsiteY2" fmla="*/ 26264 h 1428142"/>
                    <a:gd name="connsiteX3" fmla="*/ 0 w 3099853"/>
                    <a:gd name="connsiteY3" fmla="*/ 564957 h 1428142"/>
                    <a:gd name="connsiteX0" fmla="*/ 3099239 w 3099823"/>
                    <a:gd name="connsiteY0" fmla="*/ 254828 h 1395384"/>
                    <a:gd name="connsiteX1" fmla="*/ 2281226 w 3099823"/>
                    <a:gd name="connsiteY1" fmla="*/ 1394514 h 1395384"/>
                    <a:gd name="connsiteX2" fmla="*/ 812857 w 3099823"/>
                    <a:gd name="connsiteY2" fmla="*/ 27841 h 1395384"/>
                    <a:gd name="connsiteX3" fmla="*/ 0 w 3099823"/>
                    <a:gd name="connsiteY3" fmla="*/ 532471 h 1395384"/>
                    <a:gd name="connsiteX0" fmla="*/ 3099239 w 3099823"/>
                    <a:gd name="connsiteY0" fmla="*/ 226988 h 1367544"/>
                    <a:gd name="connsiteX1" fmla="*/ 2281226 w 3099823"/>
                    <a:gd name="connsiteY1" fmla="*/ 1366674 h 1367544"/>
                    <a:gd name="connsiteX2" fmla="*/ 812857 w 3099823"/>
                    <a:gd name="connsiteY2" fmla="*/ 1 h 1367544"/>
                    <a:gd name="connsiteX3" fmla="*/ 0 w 3099823"/>
                    <a:gd name="connsiteY3" fmla="*/ 504631 h 1367544"/>
                    <a:gd name="connsiteX0" fmla="*/ 3099239 w 3099849"/>
                    <a:gd name="connsiteY0" fmla="*/ 226988 h 1367544"/>
                    <a:gd name="connsiteX1" fmla="*/ 2281226 w 3099849"/>
                    <a:gd name="connsiteY1" fmla="*/ 1366674 h 1367544"/>
                    <a:gd name="connsiteX2" fmla="*/ 689383 w 3099849"/>
                    <a:gd name="connsiteY2" fmla="*/ 1 h 1367544"/>
                    <a:gd name="connsiteX3" fmla="*/ 0 w 3099849"/>
                    <a:gd name="connsiteY3" fmla="*/ 504631 h 1367544"/>
                    <a:gd name="connsiteX0" fmla="*/ 3099239 w 3099849"/>
                    <a:gd name="connsiteY0" fmla="*/ 228918 h 1369474"/>
                    <a:gd name="connsiteX1" fmla="*/ 2281226 w 3099849"/>
                    <a:gd name="connsiteY1" fmla="*/ 1368604 h 1369474"/>
                    <a:gd name="connsiteX2" fmla="*/ 689383 w 3099849"/>
                    <a:gd name="connsiteY2" fmla="*/ 1931 h 1369474"/>
                    <a:gd name="connsiteX3" fmla="*/ 0 w 3099849"/>
                    <a:gd name="connsiteY3" fmla="*/ 506561 h 1369474"/>
                    <a:gd name="connsiteX0" fmla="*/ 3099239 w 3099849"/>
                    <a:gd name="connsiteY0" fmla="*/ 229474 h 1370030"/>
                    <a:gd name="connsiteX1" fmla="*/ 2281226 w 3099849"/>
                    <a:gd name="connsiteY1" fmla="*/ 1369160 h 1370030"/>
                    <a:gd name="connsiteX2" fmla="*/ 689383 w 3099849"/>
                    <a:gd name="connsiteY2" fmla="*/ 2487 h 1370030"/>
                    <a:gd name="connsiteX3" fmla="*/ 0 w 3099849"/>
                    <a:gd name="connsiteY3" fmla="*/ 507117 h 1370030"/>
                    <a:gd name="connsiteX0" fmla="*/ 3099239 w 3099859"/>
                    <a:gd name="connsiteY0" fmla="*/ 229474 h 1370030"/>
                    <a:gd name="connsiteX1" fmla="*/ 2281226 w 3099859"/>
                    <a:gd name="connsiteY1" fmla="*/ 1369160 h 1370030"/>
                    <a:gd name="connsiteX2" fmla="*/ 645285 w 3099859"/>
                    <a:gd name="connsiteY2" fmla="*/ 2487 h 1370030"/>
                    <a:gd name="connsiteX3" fmla="*/ 0 w 3099859"/>
                    <a:gd name="connsiteY3" fmla="*/ 507117 h 1370030"/>
                    <a:gd name="connsiteX0" fmla="*/ 3099239 w 3099929"/>
                    <a:gd name="connsiteY0" fmla="*/ 580 h 1140273"/>
                    <a:gd name="connsiteX1" fmla="*/ 2281226 w 3099929"/>
                    <a:gd name="connsiteY1" fmla="*/ 1140266 h 1140273"/>
                    <a:gd name="connsiteX2" fmla="*/ 373382 w 3099929"/>
                    <a:gd name="connsiteY2" fmla="*/ 22677 h 1140273"/>
                    <a:gd name="connsiteX3" fmla="*/ 0 w 3099929"/>
                    <a:gd name="connsiteY3" fmla="*/ 278223 h 1140273"/>
                    <a:gd name="connsiteX0" fmla="*/ 3099239 w 3099928"/>
                    <a:gd name="connsiteY0" fmla="*/ 579 h 1140273"/>
                    <a:gd name="connsiteX1" fmla="*/ 2281226 w 3099928"/>
                    <a:gd name="connsiteY1" fmla="*/ 1140265 h 1140273"/>
                    <a:gd name="connsiteX2" fmla="*/ 373382 w 3099928"/>
                    <a:gd name="connsiteY2" fmla="*/ 22676 h 1140273"/>
                    <a:gd name="connsiteX3" fmla="*/ 0 w 3099928"/>
                    <a:gd name="connsiteY3" fmla="*/ 278222 h 1140273"/>
                    <a:gd name="connsiteX0" fmla="*/ 3099239 w 3099928"/>
                    <a:gd name="connsiteY0" fmla="*/ 579 h 1140273"/>
                    <a:gd name="connsiteX1" fmla="*/ 2281226 w 3099928"/>
                    <a:gd name="connsiteY1" fmla="*/ 1140265 h 1140273"/>
                    <a:gd name="connsiteX2" fmla="*/ 373382 w 3099928"/>
                    <a:gd name="connsiteY2" fmla="*/ 22676 h 1140273"/>
                    <a:gd name="connsiteX3" fmla="*/ 0 w 3099928"/>
                    <a:gd name="connsiteY3" fmla="*/ 278222 h 1140273"/>
                    <a:gd name="connsiteX0" fmla="*/ 3099239 w 3099928"/>
                    <a:gd name="connsiteY0" fmla="*/ 579 h 1140273"/>
                    <a:gd name="connsiteX1" fmla="*/ 2281226 w 3099928"/>
                    <a:gd name="connsiteY1" fmla="*/ 1140265 h 1140273"/>
                    <a:gd name="connsiteX2" fmla="*/ 373382 w 3099928"/>
                    <a:gd name="connsiteY2" fmla="*/ 22676 h 1140273"/>
                    <a:gd name="connsiteX3" fmla="*/ 0 w 3099928"/>
                    <a:gd name="connsiteY3" fmla="*/ 278222 h 1140273"/>
                    <a:gd name="connsiteX0" fmla="*/ 3099239 w 3099474"/>
                    <a:gd name="connsiteY0" fmla="*/ 264282 h 541925"/>
                    <a:gd name="connsiteX1" fmla="*/ 1507350 w 3099474"/>
                    <a:gd name="connsiteY1" fmla="*/ 42 h 541925"/>
                    <a:gd name="connsiteX2" fmla="*/ 373382 w 3099474"/>
                    <a:gd name="connsiteY2" fmla="*/ 286379 h 541925"/>
                    <a:gd name="connsiteX3" fmla="*/ 0 w 3099474"/>
                    <a:gd name="connsiteY3" fmla="*/ 541925 h 541925"/>
                    <a:gd name="connsiteX0" fmla="*/ 2325364 w 2325887"/>
                    <a:gd name="connsiteY0" fmla="*/ 2334 h 891365"/>
                    <a:gd name="connsiteX1" fmla="*/ 1507350 w 2325887"/>
                    <a:gd name="connsiteY1" fmla="*/ 349482 h 891365"/>
                    <a:gd name="connsiteX2" fmla="*/ 373382 w 2325887"/>
                    <a:gd name="connsiteY2" fmla="*/ 635819 h 891365"/>
                    <a:gd name="connsiteX3" fmla="*/ 0 w 2325887"/>
                    <a:gd name="connsiteY3" fmla="*/ 891365 h 891365"/>
                    <a:gd name="connsiteX0" fmla="*/ 2325364 w 2325364"/>
                    <a:gd name="connsiteY0" fmla="*/ 0 h 889031"/>
                    <a:gd name="connsiteX1" fmla="*/ 1507350 w 2325364"/>
                    <a:gd name="connsiteY1" fmla="*/ 347148 h 889031"/>
                    <a:gd name="connsiteX2" fmla="*/ 373382 w 2325364"/>
                    <a:gd name="connsiteY2" fmla="*/ 633485 h 889031"/>
                    <a:gd name="connsiteX3" fmla="*/ 0 w 2325364"/>
                    <a:gd name="connsiteY3" fmla="*/ 889031 h 889031"/>
                    <a:gd name="connsiteX0" fmla="*/ 2325364 w 2325364"/>
                    <a:gd name="connsiteY0" fmla="*/ 0 h 889031"/>
                    <a:gd name="connsiteX1" fmla="*/ 1507350 w 2325364"/>
                    <a:gd name="connsiteY1" fmla="*/ 347148 h 889031"/>
                    <a:gd name="connsiteX2" fmla="*/ 373382 w 2325364"/>
                    <a:gd name="connsiteY2" fmla="*/ 633485 h 889031"/>
                    <a:gd name="connsiteX3" fmla="*/ 0 w 2325364"/>
                    <a:gd name="connsiteY3" fmla="*/ 889031 h 889031"/>
                    <a:gd name="connsiteX0" fmla="*/ 2325364 w 2325364"/>
                    <a:gd name="connsiteY0" fmla="*/ 0 h 889031"/>
                    <a:gd name="connsiteX1" fmla="*/ 1507350 w 2325364"/>
                    <a:gd name="connsiteY1" fmla="*/ 347148 h 889031"/>
                    <a:gd name="connsiteX2" fmla="*/ 373382 w 2325364"/>
                    <a:gd name="connsiteY2" fmla="*/ 633485 h 889031"/>
                    <a:gd name="connsiteX3" fmla="*/ 0 w 2325364"/>
                    <a:gd name="connsiteY3" fmla="*/ 889031 h 889031"/>
                    <a:gd name="connsiteX0" fmla="*/ 2325364 w 2325364"/>
                    <a:gd name="connsiteY0" fmla="*/ 0 h 889031"/>
                    <a:gd name="connsiteX1" fmla="*/ 1507350 w 2325364"/>
                    <a:gd name="connsiteY1" fmla="*/ 347148 h 889031"/>
                    <a:gd name="connsiteX2" fmla="*/ 373382 w 2325364"/>
                    <a:gd name="connsiteY2" fmla="*/ 633485 h 889031"/>
                    <a:gd name="connsiteX3" fmla="*/ 0 w 2325364"/>
                    <a:gd name="connsiteY3" fmla="*/ 889031 h 889031"/>
                    <a:gd name="connsiteX0" fmla="*/ 2325364 w 2325364"/>
                    <a:gd name="connsiteY0" fmla="*/ 0 h 889031"/>
                    <a:gd name="connsiteX1" fmla="*/ 1507350 w 2325364"/>
                    <a:gd name="connsiteY1" fmla="*/ 347148 h 889031"/>
                    <a:gd name="connsiteX2" fmla="*/ 373382 w 2325364"/>
                    <a:gd name="connsiteY2" fmla="*/ 633485 h 889031"/>
                    <a:gd name="connsiteX3" fmla="*/ 0 w 2325364"/>
                    <a:gd name="connsiteY3" fmla="*/ 889031 h 889031"/>
                    <a:gd name="connsiteX0" fmla="*/ 2439608 w 2439608"/>
                    <a:gd name="connsiteY0" fmla="*/ 0 h 1004583"/>
                    <a:gd name="connsiteX1" fmla="*/ 1621594 w 2439608"/>
                    <a:gd name="connsiteY1" fmla="*/ 347148 h 1004583"/>
                    <a:gd name="connsiteX2" fmla="*/ 487626 w 2439608"/>
                    <a:gd name="connsiteY2" fmla="*/ 633485 h 1004583"/>
                    <a:gd name="connsiteX3" fmla="*/ 114244 w 2439608"/>
                    <a:gd name="connsiteY3" fmla="*/ 889031 h 1004583"/>
                    <a:gd name="connsiteX0" fmla="*/ 2439608 w 2439608"/>
                    <a:gd name="connsiteY0" fmla="*/ 0 h 1004582"/>
                    <a:gd name="connsiteX1" fmla="*/ 1621594 w 2439608"/>
                    <a:gd name="connsiteY1" fmla="*/ 347148 h 1004582"/>
                    <a:gd name="connsiteX2" fmla="*/ 487626 w 2439608"/>
                    <a:gd name="connsiteY2" fmla="*/ 633485 h 1004582"/>
                    <a:gd name="connsiteX3" fmla="*/ 114244 w 2439608"/>
                    <a:gd name="connsiteY3" fmla="*/ 889031 h 1004582"/>
                    <a:gd name="connsiteX0" fmla="*/ 2439608 w 2486641"/>
                    <a:gd name="connsiteY0" fmla="*/ 57456 h 1062038"/>
                    <a:gd name="connsiteX1" fmla="*/ 1621594 w 2486641"/>
                    <a:gd name="connsiteY1" fmla="*/ 404604 h 1062038"/>
                    <a:gd name="connsiteX2" fmla="*/ 487626 w 2486641"/>
                    <a:gd name="connsiteY2" fmla="*/ 690941 h 1062038"/>
                    <a:gd name="connsiteX3" fmla="*/ 114244 w 2486641"/>
                    <a:gd name="connsiteY3" fmla="*/ 946487 h 1062038"/>
                    <a:gd name="connsiteX0" fmla="*/ 2439608 w 2484744"/>
                    <a:gd name="connsiteY0" fmla="*/ 62357 h 1066939"/>
                    <a:gd name="connsiteX1" fmla="*/ 1600679 w 2484744"/>
                    <a:gd name="connsiteY1" fmla="*/ 352895 h 1066939"/>
                    <a:gd name="connsiteX2" fmla="*/ 487626 w 2484744"/>
                    <a:gd name="connsiteY2" fmla="*/ 695842 h 1066939"/>
                    <a:gd name="connsiteX3" fmla="*/ 114244 w 2484744"/>
                    <a:gd name="connsiteY3" fmla="*/ 951388 h 1066939"/>
                    <a:gd name="connsiteX0" fmla="*/ 2345488 w 2373828"/>
                    <a:gd name="connsiteY0" fmla="*/ 60367 h 1178168"/>
                    <a:gd name="connsiteX1" fmla="*/ 1600679 w 2373828"/>
                    <a:gd name="connsiteY1" fmla="*/ 464124 h 1178168"/>
                    <a:gd name="connsiteX2" fmla="*/ 487626 w 2373828"/>
                    <a:gd name="connsiteY2" fmla="*/ 807071 h 1178168"/>
                    <a:gd name="connsiteX3" fmla="*/ 114244 w 2373828"/>
                    <a:gd name="connsiteY3" fmla="*/ 1062617 h 1178168"/>
                    <a:gd name="connsiteX0" fmla="*/ 2345488 w 2345488"/>
                    <a:gd name="connsiteY0" fmla="*/ 0 h 1117801"/>
                    <a:gd name="connsiteX1" fmla="*/ 1600679 w 2345488"/>
                    <a:gd name="connsiteY1" fmla="*/ 403757 h 1117801"/>
                    <a:gd name="connsiteX2" fmla="*/ 487626 w 2345488"/>
                    <a:gd name="connsiteY2" fmla="*/ 746704 h 1117801"/>
                    <a:gd name="connsiteX3" fmla="*/ 114244 w 2345488"/>
                    <a:gd name="connsiteY3" fmla="*/ 1002250 h 1117801"/>
                    <a:gd name="connsiteX0" fmla="*/ 2345488 w 2345488"/>
                    <a:gd name="connsiteY0" fmla="*/ 0 h 1117801"/>
                    <a:gd name="connsiteX1" fmla="*/ 1600679 w 2345488"/>
                    <a:gd name="connsiteY1" fmla="*/ 403757 h 1117801"/>
                    <a:gd name="connsiteX2" fmla="*/ 487626 w 2345488"/>
                    <a:gd name="connsiteY2" fmla="*/ 746704 h 1117801"/>
                    <a:gd name="connsiteX3" fmla="*/ 114244 w 2345488"/>
                    <a:gd name="connsiteY3" fmla="*/ 1002250 h 1117801"/>
                    <a:gd name="connsiteX0" fmla="*/ 2418692 w 2418692"/>
                    <a:gd name="connsiteY0" fmla="*/ 0 h 1219699"/>
                    <a:gd name="connsiteX1" fmla="*/ 1600679 w 2418692"/>
                    <a:gd name="connsiteY1" fmla="*/ 505655 h 1219699"/>
                    <a:gd name="connsiteX2" fmla="*/ 487626 w 2418692"/>
                    <a:gd name="connsiteY2" fmla="*/ 848602 h 1219699"/>
                    <a:gd name="connsiteX3" fmla="*/ 114244 w 2418692"/>
                    <a:gd name="connsiteY3" fmla="*/ 1104148 h 1219699"/>
                    <a:gd name="connsiteX0" fmla="*/ 2335030 w 2335030"/>
                    <a:gd name="connsiteY0" fmla="*/ 0 h 1117801"/>
                    <a:gd name="connsiteX1" fmla="*/ 1600679 w 2335030"/>
                    <a:gd name="connsiteY1" fmla="*/ 403757 h 1117801"/>
                    <a:gd name="connsiteX2" fmla="*/ 487626 w 2335030"/>
                    <a:gd name="connsiteY2" fmla="*/ 746704 h 1117801"/>
                    <a:gd name="connsiteX3" fmla="*/ 114244 w 2335030"/>
                    <a:gd name="connsiteY3" fmla="*/ 1002250 h 1117801"/>
                    <a:gd name="connsiteX0" fmla="*/ 2335030 w 2335030"/>
                    <a:gd name="connsiteY0" fmla="*/ 0 h 1117801"/>
                    <a:gd name="connsiteX1" fmla="*/ 1705257 w 2335030"/>
                    <a:gd name="connsiteY1" fmla="*/ 403758 h 1117801"/>
                    <a:gd name="connsiteX2" fmla="*/ 487626 w 2335030"/>
                    <a:gd name="connsiteY2" fmla="*/ 746704 h 1117801"/>
                    <a:gd name="connsiteX3" fmla="*/ 114244 w 2335030"/>
                    <a:gd name="connsiteY3" fmla="*/ 1002250 h 1117801"/>
                    <a:gd name="connsiteX0" fmla="*/ 2335030 w 2335030"/>
                    <a:gd name="connsiteY0" fmla="*/ 0 h 1117801"/>
                    <a:gd name="connsiteX1" fmla="*/ 1705257 w 2335030"/>
                    <a:gd name="connsiteY1" fmla="*/ 403758 h 1117801"/>
                    <a:gd name="connsiteX2" fmla="*/ 487626 w 2335030"/>
                    <a:gd name="connsiteY2" fmla="*/ 746704 h 1117801"/>
                    <a:gd name="connsiteX3" fmla="*/ 114244 w 2335030"/>
                    <a:gd name="connsiteY3" fmla="*/ 1002250 h 1117801"/>
                    <a:gd name="connsiteX0" fmla="*/ 2335030 w 2335030"/>
                    <a:gd name="connsiteY0" fmla="*/ 0 h 1117801"/>
                    <a:gd name="connsiteX1" fmla="*/ 1705257 w 2335030"/>
                    <a:gd name="connsiteY1" fmla="*/ 403758 h 1117801"/>
                    <a:gd name="connsiteX2" fmla="*/ 487626 w 2335030"/>
                    <a:gd name="connsiteY2" fmla="*/ 746704 h 1117801"/>
                    <a:gd name="connsiteX3" fmla="*/ 114244 w 2335030"/>
                    <a:gd name="connsiteY3" fmla="*/ 1002250 h 1117801"/>
                    <a:gd name="connsiteX0" fmla="*/ 2335030 w 2335030"/>
                    <a:gd name="connsiteY0" fmla="*/ 0 h 1117801"/>
                    <a:gd name="connsiteX1" fmla="*/ 1705257 w 2335030"/>
                    <a:gd name="connsiteY1" fmla="*/ 403758 h 1117801"/>
                    <a:gd name="connsiteX2" fmla="*/ 487626 w 2335030"/>
                    <a:gd name="connsiteY2" fmla="*/ 746704 h 1117801"/>
                    <a:gd name="connsiteX3" fmla="*/ 114244 w 2335030"/>
                    <a:gd name="connsiteY3" fmla="*/ 1002250 h 1117801"/>
                    <a:gd name="connsiteX0" fmla="*/ 2335030 w 2335030"/>
                    <a:gd name="connsiteY0" fmla="*/ 0 h 1117801"/>
                    <a:gd name="connsiteX1" fmla="*/ 1705257 w 2335030"/>
                    <a:gd name="connsiteY1" fmla="*/ 403758 h 1117801"/>
                    <a:gd name="connsiteX2" fmla="*/ 487626 w 2335030"/>
                    <a:gd name="connsiteY2" fmla="*/ 746704 h 1117801"/>
                    <a:gd name="connsiteX3" fmla="*/ 114244 w 2335030"/>
                    <a:gd name="connsiteY3" fmla="*/ 1002250 h 1117801"/>
                    <a:gd name="connsiteX0" fmla="*/ 2335030 w 2335030"/>
                    <a:gd name="connsiteY0" fmla="*/ 0 h 1117801"/>
                    <a:gd name="connsiteX1" fmla="*/ 1705257 w 2335030"/>
                    <a:gd name="connsiteY1" fmla="*/ 403758 h 1117801"/>
                    <a:gd name="connsiteX2" fmla="*/ 487626 w 2335030"/>
                    <a:gd name="connsiteY2" fmla="*/ 746704 h 1117801"/>
                    <a:gd name="connsiteX3" fmla="*/ 114244 w 2335030"/>
                    <a:gd name="connsiteY3" fmla="*/ 1002250 h 1117801"/>
                    <a:gd name="connsiteX0" fmla="*/ 2335030 w 2335030"/>
                    <a:gd name="connsiteY0" fmla="*/ 0 h 1117801"/>
                    <a:gd name="connsiteX1" fmla="*/ 1705257 w 2335030"/>
                    <a:gd name="connsiteY1" fmla="*/ 403758 h 1117801"/>
                    <a:gd name="connsiteX2" fmla="*/ 487626 w 2335030"/>
                    <a:gd name="connsiteY2" fmla="*/ 746704 h 1117801"/>
                    <a:gd name="connsiteX3" fmla="*/ 114244 w 2335030"/>
                    <a:gd name="connsiteY3" fmla="*/ 1002250 h 1117801"/>
                    <a:gd name="connsiteX0" fmla="*/ 2335030 w 2335030"/>
                    <a:gd name="connsiteY0" fmla="*/ 0 h 1117801"/>
                    <a:gd name="connsiteX1" fmla="*/ 1705257 w 2335030"/>
                    <a:gd name="connsiteY1" fmla="*/ 403758 h 1117801"/>
                    <a:gd name="connsiteX2" fmla="*/ 487626 w 2335030"/>
                    <a:gd name="connsiteY2" fmla="*/ 746704 h 1117801"/>
                    <a:gd name="connsiteX3" fmla="*/ 114244 w 2335030"/>
                    <a:gd name="connsiteY3" fmla="*/ 1002250 h 1117801"/>
                    <a:gd name="connsiteX0" fmla="*/ 2335030 w 2335030"/>
                    <a:gd name="connsiteY0" fmla="*/ 0 h 1117801"/>
                    <a:gd name="connsiteX1" fmla="*/ 1768004 w 2335030"/>
                    <a:gd name="connsiteY1" fmla="*/ 335826 h 1117801"/>
                    <a:gd name="connsiteX2" fmla="*/ 487626 w 2335030"/>
                    <a:gd name="connsiteY2" fmla="*/ 746704 h 1117801"/>
                    <a:gd name="connsiteX3" fmla="*/ 114244 w 2335030"/>
                    <a:gd name="connsiteY3" fmla="*/ 1002250 h 1117801"/>
                    <a:gd name="connsiteX0" fmla="*/ 2335030 w 2335030"/>
                    <a:gd name="connsiteY0" fmla="*/ 0 h 1117801"/>
                    <a:gd name="connsiteX1" fmla="*/ 1768004 w 2335030"/>
                    <a:gd name="connsiteY1" fmla="*/ 335826 h 1117801"/>
                    <a:gd name="connsiteX2" fmla="*/ 487626 w 2335030"/>
                    <a:gd name="connsiteY2" fmla="*/ 746704 h 1117801"/>
                    <a:gd name="connsiteX3" fmla="*/ 114244 w 2335030"/>
                    <a:gd name="connsiteY3" fmla="*/ 1002250 h 1117801"/>
                    <a:gd name="connsiteX0" fmla="*/ 2335030 w 2335030"/>
                    <a:gd name="connsiteY0" fmla="*/ 0 h 1117801"/>
                    <a:gd name="connsiteX1" fmla="*/ 1768004 w 2335030"/>
                    <a:gd name="connsiteY1" fmla="*/ 335826 h 1117801"/>
                    <a:gd name="connsiteX2" fmla="*/ 487626 w 2335030"/>
                    <a:gd name="connsiteY2" fmla="*/ 746704 h 1117801"/>
                    <a:gd name="connsiteX3" fmla="*/ 114244 w 2335030"/>
                    <a:gd name="connsiteY3" fmla="*/ 1002250 h 1117801"/>
                    <a:gd name="connsiteX0" fmla="*/ 2335030 w 2335030"/>
                    <a:gd name="connsiteY0" fmla="*/ 0 h 1117801"/>
                    <a:gd name="connsiteX1" fmla="*/ 1768004 w 2335030"/>
                    <a:gd name="connsiteY1" fmla="*/ 335826 h 1117801"/>
                    <a:gd name="connsiteX2" fmla="*/ 487626 w 2335030"/>
                    <a:gd name="connsiteY2" fmla="*/ 746704 h 1117801"/>
                    <a:gd name="connsiteX3" fmla="*/ 114244 w 2335030"/>
                    <a:gd name="connsiteY3" fmla="*/ 1002250 h 1117801"/>
                    <a:gd name="connsiteX0" fmla="*/ 2408235 w 2408235"/>
                    <a:gd name="connsiteY0" fmla="*/ 0 h 1061192"/>
                    <a:gd name="connsiteX1" fmla="*/ 1768004 w 2408235"/>
                    <a:gd name="connsiteY1" fmla="*/ 279217 h 1061192"/>
                    <a:gd name="connsiteX2" fmla="*/ 487626 w 2408235"/>
                    <a:gd name="connsiteY2" fmla="*/ 690095 h 1061192"/>
                    <a:gd name="connsiteX3" fmla="*/ 114244 w 2408235"/>
                    <a:gd name="connsiteY3" fmla="*/ 945641 h 1061192"/>
                    <a:gd name="connsiteX0" fmla="*/ 2408235 w 2408235"/>
                    <a:gd name="connsiteY0" fmla="*/ 0 h 1061192"/>
                    <a:gd name="connsiteX1" fmla="*/ 1768004 w 2408235"/>
                    <a:gd name="connsiteY1" fmla="*/ 279217 h 1061192"/>
                    <a:gd name="connsiteX2" fmla="*/ 487626 w 2408235"/>
                    <a:gd name="connsiteY2" fmla="*/ 690095 h 1061192"/>
                    <a:gd name="connsiteX3" fmla="*/ 114244 w 2408235"/>
                    <a:gd name="connsiteY3" fmla="*/ 945641 h 1061192"/>
                    <a:gd name="connsiteX0" fmla="*/ 2408235 w 2408235"/>
                    <a:gd name="connsiteY0" fmla="*/ 0 h 1061192"/>
                    <a:gd name="connsiteX1" fmla="*/ 1768004 w 2408235"/>
                    <a:gd name="connsiteY1" fmla="*/ 279217 h 1061192"/>
                    <a:gd name="connsiteX2" fmla="*/ 487626 w 2408235"/>
                    <a:gd name="connsiteY2" fmla="*/ 690095 h 1061192"/>
                    <a:gd name="connsiteX3" fmla="*/ 114244 w 2408235"/>
                    <a:gd name="connsiteY3" fmla="*/ 945641 h 1061192"/>
                    <a:gd name="connsiteX0" fmla="*/ 2429150 w 2429150"/>
                    <a:gd name="connsiteY0" fmla="*/ 0 h 1038548"/>
                    <a:gd name="connsiteX1" fmla="*/ 1768004 w 2429150"/>
                    <a:gd name="connsiteY1" fmla="*/ 256573 h 1038548"/>
                    <a:gd name="connsiteX2" fmla="*/ 487626 w 2429150"/>
                    <a:gd name="connsiteY2" fmla="*/ 667451 h 1038548"/>
                    <a:gd name="connsiteX3" fmla="*/ 114244 w 2429150"/>
                    <a:gd name="connsiteY3" fmla="*/ 922997 h 1038548"/>
                    <a:gd name="connsiteX0" fmla="*/ 2440251 w 2440251"/>
                    <a:gd name="connsiteY0" fmla="*/ 0 h 1041160"/>
                    <a:gd name="connsiteX1" fmla="*/ 1779105 w 2440251"/>
                    <a:gd name="connsiteY1" fmla="*/ 256573 h 1041160"/>
                    <a:gd name="connsiteX2" fmla="*/ 498727 w 2440251"/>
                    <a:gd name="connsiteY2" fmla="*/ 667451 h 1041160"/>
                    <a:gd name="connsiteX3" fmla="*/ 111551 w 2440251"/>
                    <a:gd name="connsiteY3" fmla="*/ 926164 h 1041160"/>
                    <a:gd name="connsiteX0" fmla="*/ 2328700 w 2328700"/>
                    <a:gd name="connsiteY0" fmla="*/ 0 h 926164"/>
                    <a:gd name="connsiteX1" fmla="*/ 1667554 w 2328700"/>
                    <a:gd name="connsiteY1" fmla="*/ 256573 h 926164"/>
                    <a:gd name="connsiteX2" fmla="*/ 387176 w 2328700"/>
                    <a:gd name="connsiteY2" fmla="*/ 667451 h 926164"/>
                    <a:gd name="connsiteX3" fmla="*/ 0 w 2328700"/>
                    <a:gd name="connsiteY3" fmla="*/ 926164 h 926164"/>
                    <a:gd name="connsiteX0" fmla="*/ 2328700 w 2328700"/>
                    <a:gd name="connsiteY0" fmla="*/ 0 h 926164"/>
                    <a:gd name="connsiteX1" fmla="*/ 1667554 w 2328700"/>
                    <a:gd name="connsiteY1" fmla="*/ 256573 h 926164"/>
                    <a:gd name="connsiteX2" fmla="*/ 387176 w 2328700"/>
                    <a:gd name="connsiteY2" fmla="*/ 667451 h 926164"/>
                    <a:gd name="connsiteX3" fmla="*/ 0 w 2328700"/>
                    <a:gd name="connsiteY3" fmla="*/ 926164 h 926164"/>
                    <a:gd name="connsiteX0" fmla="*/ 2328700 w 2328700"/>
                    <a:gd name="connsiteY0" fmla="*/ 0 h 926164"/>
                    <a:gd name="connsiteX1" fmla="*/ 1667554 w 2328700"/>
                    <a:gd name="connsiteY1" fmla="*/ 256573 h 926164"/>
                    <a:gd name="connsiteX2" fmla="*/ 387176 w 2328700"/>
                    <a:gd name="connsiteY2" fmla="*/ 667451 h 926164"/>
                    <a:gd name="connsiteX3" fmla="*/ 0 w 2328700"/>
                    <a:gd name="connsiteY3" fmla="*/ 926164 h 926164"/>
                    <a:gd name="connsiteX0" fmla="*/ 2328700 w 2328700"/>
                    <a:gd name="connsiteY0" fmla="*/ 0 h 926164"/>
                    <a:gd name="connsiteX1" fmla="*/ 1667554 w 2328700"/>
                    <a:gd name="connsiteY1" fmla="*/ 256573 h 926164"/>
                    <a:gd name="connsiteX2" fmla="*/ 387176 w 2328700"/>
                    <a:gd name="connsiteY2" fmla="*/ 667451 h 926164"/>
                    <a:gd name="connsiteX3" fmla="*/ 0 w 2328700"/>
                    <a:gd name="connsiteY3" fmla="*/ 926164 h 926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28700" h="926164">
                      <a:moveTo>
                        <a:pt x="2328700" y="0"/>
                      </a:moveTo>
                      <a:cubicBezTo>
                        <a:pt x="2013215" y="150901"/>
                        <a:pt x="1991141" y="145331"/>
                        <a:pt x="1667554" y="256573"/>
                      </a:cubicBezTo>
                      <a:cubicBezTo>
                        <a:pt x="1343967" y="367815"/>
                        <a:pt x="758558" y="462372"/>
                        <a:pt x="387176" y="667451"/>
                      </a:cubicBezTo>
                      <a:cubicBezTo>
                        <a:pt x="5336" y="838564"/>
                        <a:pt x="13610" y="921566"/>
                        <a:pt x="0" y="926164"/>
                      </a:cubicBezTo>
                    </a:path>
                  </a:pathLst>
                </a:custGeom>
                <a:noFill/>
                <a:ln w="28575"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Полилиния 16">
                  <a:extLst>
                    <a:ext uri="{FF2B5EF4-FFF2-40B4-BE49-F238E27FC236}">
                      <a16:creationId xmlns:a16="http://schemas.microsoft.com/office/drawing/2014/main" id="{2FC21032-495B-424C-AF51-466A49CDB135}"/>
                    </a:ext>
                  </a:extLst>
                </p:cNvPr>
                <p:cNvSpPr/>
                <p:nvPr/>
              </p:nvSpPr>
              <p:spPr>
                <a:xfrm>
                  <a:off x="940082" y="1632441"/>
                  <a:ext cx="3259078" cy="827456"/>
                </a:xfrm>
                <a:custGeom>
                  <a:avLst/>
                  <a:gdLst>
                    <a:gd name="connsiteX0" fmla="*/ 4036291 w 4036291"/>
                    <a:gd name="connsiteY0" fmla="*/ 0 h 684515"/>
                    <a:gd name="connsiteX1" fmla="*/ 3112655 w 4036291"/>
                    <a:gd name="connsiteY1" fmla="*/ 683491 h 684515"/>
                    <a:gd name="connsiteX2" fmla="*/ 2013527 w 4036291"/>
                    <a:gd name="connsiteY2" fmla="*/ 166254 h 684515"/>
                    <a:gd name="connsiteX3" fmla="*/ 988291 w 4036291"/>
                    <a:gd name="connsiteY3" fmla="*/ 674254 h 684515"/>
                    <a:gd name="connsiteX4" fmla="*/ 0 w 4036291"/>
                    <a:gd name="connsiteY4" fmla="*/ 184727 h 684515"/>
                    <a:gd name="connsiteX0" fmla="*/ 4036291 w 4036291"/>
                    <a:gd name="connsiteY0" fmla="*/ 0 h 684513"/>
                    <a:gd name="connsiteX1" fmla="*/ 3112655 w 4036291"/>
                    <a:gd name="connsiteY1" fmla="*/ 683491 h 684513"/>
                    <a:gd name="connsiteX2" fmla="*/ 2013527 w 4036291"/>
                    <a:gd name="connsiteY2" fmla="*/ 166254 h 684513"/>
                    <a:gd name="connsiteX3" fmla="*/ 997168 w 4036291"/>
                    <a:gd name="connsiteY3" fmla="*/ 683132 h 684513"/>
                    <a:gd name="connsiteX4" fmla="*/ 0 w 4036291"/>
                    <a:gd name="connsiteY4" fmla="*/ 184727 h 684513"/>
                    <a:gd name="connsiteX0" fmla="*/ 4036291 w 4036291"/>
                    <a:gd name="connsiteY0" fmla="*/ 0 h 1641926"/>
                    <a:gd name="connsiteX1" fmla="*/ 3112655 w 4036291"/>
                    <a:gd name="connsiteY1" fmla="*/ 683491 h 1641926"/>
                    <a:gd name="connsiteX2" fmla="*/ 2013527 w 4036291"/>
                    <a:gd name="connsiteY2" fmla="*/ 166254 h 1641926"/>
                    <a:gd name="connsiteX3" fmla="*/ 908391 w 4036291"/>
                    <a:gd name="connsiteY3" fmla="*/ 1641921 h 1641926"/>
                    <a:gd name="connsiteX4" fmla="*/ 0 w 4036291"/>
                    <a:gd name="connsiteY4" fmla="*/ 184727 h 1641926"/>
                    <a:gd name="connsiteX0" fmla="*/ 4036291 w 4036291"/>
                    <a:gd name="connsiteY0" fmla="*/ 0 h 1641926"/>
                    <a:gd name="connsiteX1" fmla="*/ 3112655 w 4036291"/>
                    <a:gd name="connsiteY1" fmla="*/ 683491 h 1641926"/>
                    <a:gd name="connsiteX2" fmla="*/ 1827096 w 4036291"/>
                    <a:gd name="connsiteY2" fmla="*/ 175132 h 1641926"/>
                    <a:gd name="connsiteX3" fmla="*/ 908391 w 4036291"/>
                    <a:gd name="connsiteY3" fmla="*/ 1641921 h 1641926"/>
                    <a:gd name="connsiteX4" fmla="*/ 0 w 4036291"/>
                    <a:gd name="connsiteY4" fmla="*/ 184727 h 1641926"/>
                    <a:gd name="connsiteX0" fmla="*/ 4036291 w 4036291"/>
                    <a:gd name="connsiteY0" fmla="*/ 0 h 1686314"/>
                    <a:gd name="connsiteX1" fmla="*/ 3112655 w 4036291"/>
                    <a:gd name="connsiteY1" fmla="*/ 683491 h 1686314"/>
                    <a:gd name="connsiteX2" fmla="*/ 1827096 w 4036291"/>
                    <a:gd name="connsiteY2" fmla="*/ 175132 h 1686314"/>
                    <a:gd name="connsiteX3" fmla="*/ 997168 w 4036291"/>
                    <a:gd name="connsiteY3" fmla="*/ 1686310 h 1686314"/>
                    <a:gd name="connsiteX4" fmla="*/ 0 w 4036291"/>
                    <a:gd name="connsiteY4" fmla="*/ 184727 h 1686314"/>
                    <a:gd name="connsiteX0" fmla="*/ 4036291 w 4036291"/>
                    <a:gd name="connsiteY0" fmla="*/ 0 h 1686314"/>
                    <a:gd name="connsiteX1" fmla="*/ 3112655 w 4036291"/>
                    <a:gd name="connsiteY1" fmla="*/ 683491 h 1686314"/>
                    <a:gd name="connsiteX2" fmla="*/ 1889240 w 4036291"/>
                    <a:gd name="connsiteY2" fmla="*/ 272786 h 1686314"/>
                    <a:gd name="connsiteX3" fmla="*/ 997168 w 4036291"/>
                    <a:gd name="connsiteY3" fmla="*/ 1686310 h 1686314"/>
                    <a:gd name="connsiteX4" fmla="*/ 0 w 4036291"/>
                    <a:gd name="connsiteY4" fmla="*/ 184727 h 1686314"/>
                    <a:gd name="connsiteX0" fmla="*/ 4036291 w 4036291"/>
                    <a:gd name="connsiteY0" fmla="*/ 0 h 1686314"/>
                    <a:gd name="connsiteX1" fmla="*/ 3112655 w 4036291"/>
                    <a:gd name="connsiteY1" fmla="*/ 683491 h 1686314"/>
                    <a:gd name="connsiteX2" fmla="*/ 1889240 w 4036291"/>
                    <a:gd name="connsiteY2" fmla="*/ 308297 h 1686314"/>
                    <a:gd name="connsiteX3" fmla="*/ 997168 w 4036291"/>
                    <a:gd name="connsiteY3" fmla="*/ 1686310 h 1686314"/>
                    <a:gd name="connsiteX4" fmla="*/ 0 w 4036291"/>
                    <a:gd name="connsiteY4" fmla="*/ 184727 h 1686314"/>
                    <a:gd name="connsiteX0" fmla="*/ 4036291 w 4036291"/>
                    <a:gd name="connsiteY0" fmla="*/ 0 h 1686314"/>
                    <a:gd name="connsiteX1" fmla="*/ 3112655 w 4036291"/>
                    <a:gd name="connsiteY1" fmla="*/ 683491 h 1686314"/>
                    <a:gd name="connsiteX2" fmla="*/ 1800463 w 4036291"/>
                    <a:gd name="connsiteY2" fmla="*/ 343808 h 1686314"/>
                    <a:gd name="connsiteX3" fmla="*/ 997168 w 4036291"/>
                    <a:gd name="connsiteY3" fmla="*/ 1686310 h 1686314"/>
                    <a:gd name="connsiteX4" fmla="*/ 0 w 4036291"/>
                    <a:gd name="connsiteY4" fmla="*/ 184727 h 1686314"/>
                    <a:gd name="connsiteX0" fmla="*/ 4036291 w 4036291"/>
                    <a:gd name="connsiteY0" fmla="*/ 0 h 1686314"/>
                    <a:gd name="connsiteX1" fmla="*/ 3112655 w 4036291"/>
                    <a:gd name="connsiteY1" fmla="*/ 683491 h 1686314"/>
                    <a:gd name="connsiteX2" fmla="*/ 1800463 w 4036291"/>
                    <a:gd name="connsiteY2" fmla="*/ 352685 h 1686314"/>
                    <a:gd name="connsiteX3" fmla="*/ 997168 w 4036291"/>
                    <a:gd name="connsiteY3" fmla="*/ 1686310 h 1686314"/>
                    <a:gd name="connsiteX4" fmla="*/ 0 w 4036291"/>
                    <a:gd name="connsiteY4" fmla="*/ 184727 h 1686314"/>
                    <a:gd name="connsiteX0" fmla="*/ 4036291 w 4036291"/>
                    <a:gd name="connsiteY0" fmla="*/ 0 h 1686314"/>
                    <a:gd name="connsiteX1" fmla="*/ 2668772 w 4036291"/>
                    <a:gd name="connsiteY1" fmla="*/ 1367072 h 1686314"/>
                    <a:gd name="connsiteX2" fmla="*/ 1800463 w 4036291"/>
                    <a:gd name="connsiteY2" fmla="*/ 352685 h 1686314"/>
                    <a:gd name="connsiteX3" fmla="*/ 997168 w 4036291"/>
                    <a:gd name="connsiteY3" fmla="*/ 1686310 h 1686314"/>
                    <a:gd name="connsiteX4" fmla="*/ 0 w 4036291"/>
                    <a:gd name="connsiteY4" fmla="*/ 184727 h 1686314"/>
                    <a:gd name="connsiteX0" fmla="*/ 2944337 w 2944337"/>
                    <a:gd name="connsiteY0" fmla="*/ 969370 h 1501587"/>
                    <a:gd name="connsiteX1" fmla="*/ 2668772 w 2944337"/>
                    <a:gd name="connsiteY1" fmla="*/ 1182345 h 1501587"/>
                    <a:gd name="connsiteX2" fmla="*/ 1800463 w 2944337"/>
                    <a:gd name="connsiteY2" fmla="*/ 167958 h 1501587"/>
                    <a:gd name="connsiteX3" fmla="*/ 997168 w 2944337"/>
                    <a:gd name="connsiteY3" fmla="*/ 1501583 h 1501587"/>
                    <a:gd name="connsiteX4" fmla="*/ 0 w 2944337"/>
                    <a:gd name="connsiteY4" fmla="*/ 0 h 1501587"/>
                    <a:gd name="connsiteX0" fmla="*/ 3139646 w 3139646"/>
                    <a:gd name="connsiteY0" fmla="*/ 978247 h 1501587"/>
                    <a:gd name="connsiteX1" fmla="*/ 2668772 w 3139646"/>
                    <a:gd name="connsiteY1" fmla="*/ 1182345 h 1501587"/>
                    <a:gd name="connsiteX2" fmla="*/ 1800463 w 3139646"/>
                    <a:gd name="connsiteY2" fmla="*/ 167958 h 1501587"/>
                    <a:gd name="connsiteX3" fmla="*/ 997168 w 3139646"/>
                    <a:gd name="connsiteY3" fmla="*/ 1501583 h 1501587"/>
                    <a:gd name="connsiteX4" fmla="*/ 0 w 3139646"/>
                    <a:gd name="connsiteY4" fmla="*/ 0 h 1501587"/>
                    <a:gd name="connsiteX0" fmla="*/ 3370465 w 3370465"/>
                    <a:gd name="connsiteY0" fmla="*/ 924981 h 1501587"/>
                    <a:gd name="connsiteX1" fmla="*/ 2668772 w 3370465"/>
                    <a:gd name="connsiteY1" fmla="*/ 1182345 h 1501587"/>
                    <a:gd name="connsiteX2" fmla="*/ 1800463 w 3370465"/>
                    <a:gd name="connsiteY2" fmla="*/ 167958 h 1501587"/>
                    <a:gd name="connsiteX3" fmla="*/ 997168 w 3370465"/>
                    <a:gd name="connsiteY3" fmla="*/ 1501583 h 1501587"/>
                    <a:gd name="connsiteX4" fmla="*/ 0 w 3370465"/>
                    <a:gd name="connsiteY4" fmla="*/ 0 h 1501587"/>
                    <a:gd name="connsiteX0" fmla="*/ 3370465 w 3370465"/>
                    <a:gd name="connsiteY0" fmla="*/ 924981 h 1501587"/>
                    <a:gd name="connsiteX1" fmla="*/ 2704283 w 3370465"/>
                    <a:gd name="connsiteY1" fmla="*/ 1208978 h 1501587"/>
                    <a:gd name="connsiteX2" fmla="*/ 1800463 w 3370465"/>
                    <a:gd name="connsiteY2" fmla="*/ 167958 h 1501587"/>
                    <a:gd name="connsiteX3" fmla="*/ 997168 w 3370465"/>
                    <a:gd name="connsiteY3" fmla="*/ 1501583 h 1501587"/>
                    <a:gd name="connsiteX4" fmla="*/ 0 w 3370465"/>
                    <a:gd name="connsiteY4" fmla="*/ 0 h 1501587"/>
                    <a:gd name="connsiteX0" fmla="*/ 3219545 w 3219545"/>
                    <a:gd name="connsiteY0" fmla="*/ 996002 h 1501587"/>
                    <a:gd name="connsiteX1" fmla="*/ 2704283 w 3219545"/>
                    <a:gd name="connsiteY1" fmla="*/ 1208978 h 1501587"/>
                    <a:gd name="connsiteX2" fmla="*/ 1800463 w 3219545"/>
                    <a:gd name="connsiteY2" fmla="*/ 167958 h 1501587"/>
                    <a:gd name="connsiteX3" fmla="*/ 997168 w 3219545"/>
                    <a:gd name="connsiteY3" fmla="*/ 1501583 h 1501587"/>
                    <a:gd name="connsiteX4" fmla="*/ 0 w 3219545"/>
                    <a:gd name="connsiteY4" fmla="*/ 0 h 1501587"/>
                    <a:gd name="connsiteX0" fmla="*/ 3219545 w 3219545"/>
                    <a:gd name="connsiteY0" fmla="*/ 996002 h 1501587"/>
                    <a:gd name="connsiteX1" fmla="*/ 2704283 w 3219545"/>
                    <a:gd name="connsiteY1" fmla="*/ 1208978 h 1501587"/>
                    <a:gd name="connsiteX2" fmla="*/ 1889240 w 3219545"/>
                    <a:gd name="connsiteY2" fmla="*/ 167958 h 1501587"/>
                    <a:gd name="connsiteX3" fmla="*/ 997168 w 3219545"/>
                    <a:gd name="connsiteY3" fmla="*/ 1501583 h 1501587"/>
                    <a:gd name="connsiteX4" fmla="*/ 0 w 3219545"/>
                    <a:gd name="connsiteY4" fmla="*/ 0 h 1501587"/>
                    <a:gd name="connsiteX0" fmla="*/ 3219545 w 3219545"/>
                    <a:gd name="connsiteY0" fmla="*/ 996002 h 1501587"/>
                    <a:gd name="connsiteX1" fmla="*/ 2704283 w 3219545"/>
                    <a:gd name="connsiteY1" fmla="*/ 1208978 h 1501587"/>
                    <a:gd name="connsiteX2" fmla="*/ 1924750 w 3219545"/>
                    <a:gd name="connsiteY2" fmla="*/ 203469 h 1501587"/>
                    <a:gd name="connsiteX3" fmla="*/ 997168 w 3219545"/>
                    <a:gd name="connsiteY3" fmla="*/ 1501583 h 1501587"/>
                    <a:gd name="connsiteX4" fmla="*/ 0 w 3219545"/>
                    <a:gd name="connsiteY4" fmla="*/ 0 h 1501587"/>
                    <a:gd name="connsiteX0" fmla="*/ 3219545 w 3219545"/>
                    <a:gd name="connsiteY0" fmla="*/ 996002 h 1537098"/>
                    <a:gd name="connsiteX1" fmla="*/ 2704283 w 3219545"/>
                    <a:gd name="connsiteY1" fmla="*/ 1208978 h 1537098"/>
                    <a:gd name="connsiteX2" fmla="*/ 1924750 w 3219545"/>
                    <a:gd name="connsiteY2" fmla="*/ 203469 h 1537098"/>
                    <a:gd name="connsiteX3" fmla="*/ 988290 w 3219545"/>
                    <a:gd name="connsiteY3" fmla="*/ 1537094 h 1537098"/>
                    <a:gd name="connsiteX4" fmla="*/ 0 w 3219545"/>
                    <a:gd name="connsiteY4" fmla="*/ 0 h 1537098"/>
                    <a:gd name="connsiteX0" fmla="*/ 2757906 w 2757906"/>
                    <a:gd name="connsiteY0" fmla="*/ 794856 h 1335957"/>
                    <a:gd name="connsiteX1" fmla="*/ 2242644 w 2757906"/>
                    <a:gd name="connsiteY1" fmla="*/ 1007832 h 1335957"/>
                    <a:gd name="connsiteX2" fmla="*/ 1463111 w 2757906"/>
                    <a:gd name="connsiteY2" fmla="*/ 2323 h 1335957"/>
                    <a:gd name="connsiteX3" fmla="*/ 526651 w 2757906"/>
                    <a:gd name="connsiteY3" fmla="*/ 1335948 h 1335957"/>
                    <a:gd name="connsiteX4" fmla="*/ 0 w 2757906"/>
                    <a:gd name="connsiteY4" fmla="*/ 517945 h 1335957"/>
                    <a:gd name="connsiteX0" fmla="*/ 2757906 w 2757906"/>
                    <a:gd name="connsiteY0" fmla="*/ 1051884 h 1592985"/>
                    <a:gd name="connsiteX1" fmla="*/ 2242644 w 2757906"/>
                    <a:gd name="connsiteY1" fmla="*/ 1264860 h 1592985"/>
                    <a:gd name="connsiteX2" fmla="*/ 1241169 w 2757906"/>
                    <a:gd name="connsiteY2" fmla="*/ 1899 h 1592985"/>
                    <a:gd name="connsiteX3" fmla="*/ 526651 w 2757906"/>
                    <a:gd name="connsiteY3" fmla="*/ 1592976 h 1592985"/>
                    <a:gd name="connsiteX4" fmla="*/ 0 w 2757906"/>
                    <a:gd name="connsiteY4" fmla="*/ 774973 h 1592985"/>
                    <a:gd name="connsiteX0" fmla="*/ 2757906 w 2757906"/>
                    <a:gd name="connsiteY0" fmla="*/ 1051884 h 1592985"/>
                    <a:gd name="connsiteX1" fmla="*/ 2180500 w 2757906"/>
                    <a:gd name="connsiteY1" fmla="*/ 1264860 h 1592985"/>
                    <a:gd name="connsiteX2" fmla="*/ 1241169 w 2757906"/>
                    <a:gd name="connsiteY2" fmla="*/ 1899 h 1592985"/>
                    <a:gd name="connsiteX3" fmla="*/ 526651 w 2757906"/>
                    <a:gd name="connsiteY3" fmla="*/ 1592976 h 1592985"/>
                    <a:gd name="connsiteX4" fmla="*/ 0 w 2757906"/>
                    <a:gd name="connsiteY4" fmla="*/ 774973 h 1592985"/>
                    <a:gd name="connsiteX0" fmla="*/ 2855561 w 2855561"/>
                    <a:gd name="connsiteY0" fmla="*/ 190547 h 1592782"/>
                    <a:gd name="connsiteX1" fmla="*/ 2180500 w 2855561"/>
                    <a:gd name="connsiteY1" fmla="*/ 1264657 h 1592782"/>
                    <a:gd name="connsiteX2" fmla="*/ 1241169 w 2855561"/>
                    <a:gd name="connsiteY2" fmla="*/ 1696 h 1592782"/>
                    <a:gd name="connsiteX3" fmla="*/ 526651 w 2855561"/>
                    <a:gd name="connsiteY3" fmla="*/ 1592773 h 1592782"/>
                    <a:gd name="connsiteX4" fmla="*/ 0 w 2855561"/>
                    <a:gd name="connsiteY4" fmla="*/ 774770 h 1592782"/>
                    <a:gd name="connsiteX0" fmla="*/ 2846683 w 2846683"/>
                    <a:gd name="connsiteY0" fmla="*/ 208305 h 1592785"/>
                    <a:gd name="connsiteX1" fmla="*/ 2180500 w 2846683"/>
                    <a:gd name="connsiteY1" fmla="*/ 1264660 h 1592785"/>
                    <a:gd name="connsiteX2" fmla="*/ 1241169 w 2846683"/>
                    <a:gd name="connsiteY2" fmla="*/ 1699 h 1592785"/>
                    <a:gd name="connsiteX3" fmla="*/ 526651 w 2846683"/>
                    <a:gd name="connsiteY3" fmla="*/ 1592776 h 1592785"/>
                    <a:gd name="connsiteX4" fmla="*/ 0 w 2846683"/>
                    <a:gd name="connsiteY4" fmla="*/ 774773 h 1592785"/>
                    <a:gd name="connsiteX0" fmla="*/ 2846683 w 2846683"/>
                    <a:gd name="connsiteY0" fmla="*/ 208305 h 1592785"/>
                    <a:gd name="connsiteX1" fmla="*/ 2180500 w 2846683"/>
                    <a:gd name="connsiteY1" fmla="*/ 1264660 h 1592785"/>
                    <a:gd name="connsiteX2" fmla="*/ 1241169 w 2846683"/>
                    <a:gd name="connsiteY2" fmla="*/ 1699 h 1592785"/>
                    <a:gd name="connsiteX3" fmla="*/ 526651 w 2846683"/>
                    <a:gd name="connsiteY3" fmla="*/ 1592776 h 1592785"/>
                    <a:gd name="connsiteX4" fmla="*/ 0 w 2846683"/>
                    <a:gd name="connsiteY4" fmla="*/ 774773 h 1592785"/>
                    <a:gd name="connsiteX0" fmla="*/ 2846683 w 2846683"/>
                    <a:gd name="connsiteY0" fmla="*/ 208305 h 1592785"/>
                    <a:gd name="connsiteX1" fmla="*/ 2180500 w 2846683"/>
                    <a:gd name="connsiteY1" fmla="*/ 1264660 h 1592785"/>
                    <a:gd name="connsiteX2" fmla="*/ 1241169 w 2846683"/>
                    <a:gd name="connsiteY2" fmla="*/ 1699 h 1592785"/>
                    <a:gd name="connsiteX3" fmla="*/ 526651 w 2846683"/>
                    <a:gd name="connsiteY3" fmla="*/ 1592776 h 1592785"/>
                    <a:gd name="connsiteX4" fmla="*/ 0 w 2846683"/>
                    <a:gd name="connsiteY4" fmla="*/ 774773 h 1592785"/>
                    <a:gd name="connsiteX0" fmla="*/ 2856843 w 2856843"/>
                    <a:gd name="connsiteY0" fmla="*/ 193062 h 1592782"/>
                    <a:gd name="connsiteX1" fmla="*/ 2180500 w 2856843"/>
                    <a:gd name="connsiteY1" fmla="*/ 1264657 h 1592782"/>
                    <a:gd name="connsiteX2" fmla="*/ 1241169 w 2856843"/>
                    <a:gd name="connsiteY2" fmla="*/ 1696 h 1592782"/>
                    <a:gd name="connsiteX3" fmla="*/ 526651 w 2856843"/>
                    <a:gd name="connsiteY3" fmla="*/ 1592773 h 1592782"/>
                    <a:gd name="connsiteX4" fmla="*/ 0 w 2856843"/>
                    <a:gd name="connsiteY4" fmla="*/ 774770 h 1592782"/>
                    <a:gd name="connsiteX0" fmla="*/ 2856843 w 2856843"/>
                    <a:gd name="connsiteY0" fmla="*/ 193062 h 1592782"/>
                    <a:gd name="connsiteX1" fmla="*/ 2180500 w 2856843"/>
                    <a:gd name="connsiteY1" fmla="*/ 1264657 h 1592782"/>
                    <a:gd name="connsiteX2" fmla="*/ 1241169 w 2856843"/>
                    <a:gd name="connsiteY2" fmla="*/ 1696 h 1592782"/>
                    <a:gd name="connsiteX3" fmla="*/ 526651 w 2856843"/>
                    <a:gd name="connsiteY3" fmla="*/ 1592773 h 1592782"/>
                    <a:gd name="connsiteX4" fmla="*/ 0 w 2856843"/>
                    <a:gd name="connsiteY4" fmla="*/ 774770 h 1592782"/>
                    <a:gd name="connsiteX0" fmla="*/ 2856843 w 2856843"/>
                    <a:gd name="connsiteY0" fmla="*/ 193062 h 1592782"/>
                    <a:gd name="connsiteX1" fmla="*/ 2180500 w 2856843"/>
                    <a:gd name="connsiteY1" fmla="*/ 1264657 h 1592782"/>
                    <a:gd name="connsiteX2" fmla="*/ 1241169 w 2856843"/>
                    <a:gd name="connsiteY2" fmla="*/ 1696 h 1592782"/>
                    <a:gd name="connsiteX3" fmla="*/ 526651 w 2856843"/>
                    <a:gd name="connsiteY3" fmla="*/ 1592773 h 1592782"/>
                    <a:gd name="connsiteX4" fmla="*/ 0 w 2856843"/>
                    <a:gd name="connsiteY4" fmla="*/ 774770 h 1592782"/>
                    <a:gd name="connsiteX0" fmla="*/ 2874623 w 2874623"/>
                    <a:gd name="connsiteY0" fmla="*/ 182900 h 1592780"/>
                    <a:gd name="connsiteX1" fmla="*/ 2180500 w 2874623"/>
                    <a:gd name="connsiteY1" fmla="*/ 1264655 h 1592780"/>
                    <a:gd name="connsiteX2" fmla="*/ 1241169 w 2874623"/>
                    <a:gd name="connsiteY2" fmla="*/ 1694 h 1592780"/>
                    <a:gd name="connsiteX3" fmla="*/ 526651 w 2874623"/>
                    <a:gd name="connsiteY3" fmla="*/ 1592771 h 1592780"/>
                    <a:gd name="connsiteX4" fmla="*/ 0 w 2874623"/>
                    <a:gd name="connsiteY4" fmla="*/ 774768 h 1592780"/>
                    <a:gd name="connsiteX0" fmla="*/ 2969873 w 2969873"/>
                    <a:gd name="connsiteY0" fmla="*/ 182900 h 1592780"/>
                    <a:gd name="connsiteX1" fmla="*/ 2180500 w 2969873"/>
                    <a:gd name="connsiteY1" fmla="*/ 1264655 h 1592780"/>
                    <a:gd name="connsiteX2" fmla="*/ 1241169 w 2969873"/>
                    <a:gd name="connsiteY2" fmla="*/ 1694 h 1592780"/>
                    <a:gd name="connsiteX3" fmla="*/ 526651 w 2969873"/>
                    <a:gd name="connsiteY3" fmla="*/ 1592771 h 1592780"/>
                    <a:gd name="connsiteX4" fmla="*/ 0 w 2969873"/>
                    <a:gd name="connsiteY4" fmla="*/ 774768 h 1592780"/>
                    <a:gd name="connsiteX0" fmla="*/ 2924153 w 2924153"/>
                    <a:gd name="connsiteY0" fmla="*/ 182900 h 1592780"/>
                    <a:gd name="connsiteX1" fmla="*/ 2180500 w 2924153"/>
                    <a:gd name="connsiteY1" fmla="*/ 1264655 h 1592780"/>
                    <a:gd name="connsiteX2" fmla="*/ 1241169 w 2924153"/>
                    <a:gd name="connsiteY2" fmla="*/ 1694 h 1592780"/>
                    <a:gd name="connsiteX3" fmla="*/ 526651 w 2924153"/>
                    <a:gd name="connsiteY3" fmla="*/ 1592771 h 1592780"/>
                    <a:gd name="connsiteX4" fmla="*/ 0 w 2924153"/>
                    <a:gd name="connsiteY4" fmla="*/ 774768 h 1592780"/>
                    <a:gd name="connsiteX0" fmla="*/ 2924153 w 2924153"/>
                    <a:gd name="connsiteY0" fmla="*/ 79387 h 1489267"/>
                    <a:gd name="connsiteX1" fmla="*/ 2180500 w 2924153"/>
                    <a:gd name="connsiteY1" fmla="*/ 1161142 h 1489267"/>
                    <a:gd name="connsiteX2" fmla="*/ 1253361 w 2924153"/>
                    <a:gd name="connsiteY2" fmla="*/ 1813 h 1489267"/>
                    <a:gd name="connsiteX3" fmla="*/ 526651 w 2924153"/>
                    <a:gd name="connsiteY3" fmla="*/ 1489258 h 1489267"/>
                    <a:gd name="connsiteX4" fmla="*/ 0 w 2924153"/>
                    <a:gd name="connsiteY4" fmla="*/ 671255 h 1489267"/>
                    <a:gd name="connsiteX0" fmla="*/ 2924153 w 2924153"/>
                    <a:gd name="connsiteY0" fmla="*/ 81839 h 1491719"/>
                    <a:gd name="connsiteX1" fmla="*/ 2180500 w 2924153"/>
                    <a:gd name="connsiteY1" fmla="*/ 1011194 h 1491719"/>
                    <a:gd name="connsiteX2" fmla="*/ 1253361 w 2924153"/>
                    <a:gd name="connsiteY2" fmla="*/ 4265 h 1491719"/>
                    <a:gd name="connsiteX3" fmla="*/ 526651 w 2924153"/>
                    <a:gd name="connsiteY3" fmla="*/ 1491710 h 1491719"/>
                    <a:gd name="connsiteX4" fmla="*/ 0 w 2924153"/>
                    <a:gd name="connsiteY4" fmla="*/ 673707 h 1491719"/>
                    <a:gd name="connsiteX0" fmla="*/ 2930249 w 2930249"/>
                    <a:gd name="connsiteY0" fmla="*/ 289236 h 1491852"/>
                    <a:gd name="connsiteX1" fmla="*/ 2180500 w 2930249"/>
                    <a:gd name="connsiteY1" fmla="*/ 1011327 h 1491852"/>
                    <a:gd name="connsiteX2" fmla="*/ 1253361 w 2930249"/>
                    <a:gd name="connsiteY2" fmla="*/ 4398 h 1491852"/>
                    <a:gd name="connsiteX3" fmla="*/ 526651 w 2930249"/>
                    <a:gd name="connsiteY3" fmla="*/ 1491843 h 1491852"/>
                    <a:gd name="connsiteX4" fmla="*/ 0 w 2930249"/>
                    <a:gd name="connsiteY4" fmla="*/ 673840 h 1491852"/>
                    <a:gd name="connsiteX0" fmla="*/ 2930249 w 2930249"/>
                    <a:gd name="connsiteY0" fmla="*/ 288669 h 1457224"/>
                    <a:gd name="connsiteX1" fmla="*/ 2180500 w 2930249"/>
                    <a:gd name="connsiteY1" fmla="*/ 1010760 h 1457224"/>
                    <a:gd name="connsiteX2" fmla="*/ 1253361 w 2930249"/>
                    <a:gd name="connsiteY2" fmla="*/ 3831 h 1457224"/>
                    <a:gd name="connsiteX3" fmla="*/ 905894 w 2930249"/>
                    <a:gd name="connsiteY3" fmla="*/ 1457215 h 1457224"/>
                    <a:gd name="connsiteX4" fmla="*/ 0 w 2930249"/>
                    <a:gd name="connsiteY4" fmla="*/ 673273 h 1457224"/>
                    <a:gd name="connsiteX0" fmla="*/ 2930249 w 2930249"/>
                    <a:gd name="connsiteY0" fmla="*/ 195294 h 1363849"/>
                    <a:gd name="connsiteX1" fmla="*/ 2180500 w 2930249"/>
                    <a:gd name="connsiteY1" fmla="*/ 917385 h 1363849"/>
                    <a:gd name="connsiteX2" fmla="*/ 2020669 w 2930249"/>
                    <a:gd name="connsiteY2" fmla="*/ 4128 h 1363849"/>
                    <a:gd name="connsiteX3" fmla="*/ 905894 w 2930249"/>
                    <a:gd name="connsiteY3" fmla="*/ 1363840 h 1363849"/>
                    <a:gd name="connsiteX4" fmla="*/ 0 w 2930249"/>
                    <a:gd name="connsiteY4" fmla="*/ 579898 h 1363849"/>
                    <a:gd name="connsiteX0" fmla="*/ 2930249 w 2930249"/>
                    <a:gd name="connsiteY0" fmla="*/ 196487 h 1365042"/>
                    <a:gd name="connsiteX1" fmla="*/ 2418630 w 2930249"/>
                    <a:gd name="connsiteY1" fmla="*/ 867485 h 1365042"/>
                    <a:gd name="connsiteX2" fmla="*/ 2020669 w 2930249"/>
                    <a:gd name="connsiteY2" fmla="*/ 5321 h 1365042"/>
                    <a:gd name="connsiteX3" fmla="*/ 905894 w 2930249"/>
                    <a:gd name="connsiteY3" fmla="*/ 1365033 h 1365042"/>
                    <a:gd name="connsiteX4" fmla="*/ 0 w 2930249"/>
                    <a:gd name="connsiteY4" fmla="*/ 581091 h 1365042"/>
                    <a:gd name="connsiteX0" fmla="*/ 2418630 w 2418630"/>
                    <a:gd name="connsiteY0" fmla="*/ 867485 h 1365042"/>
                    <a:gd name="connsiteX1" fmla="*/ 2020669 w 2418630"/>
                    <a:gd name="connsiteY1" fmla="*/ 5321 h 1365042"/>
                    <a:gd name="connsiteX2" fmla="*/ 905894 w 2418630"/>
                    <a:gd name="connsiteY2" fmla="*/ 1365033 h 1365042"/>
                    <a:gd name="connsiteX3" fmla="*/ 0 w 2418630"/>
                    <a:gd name="connsiteY3" fmla="*/ 581091 h 1365042"/>
                    <a:gd name="connsiteX0" fmla="*/ 2841971 w 2841971"/>
                    <a:gd name="connsiteY0" fmla="*/ 297534 h 1408211"/>
                    <a:gd name="connsiteX1" fmla="*/ 2020669 w 2841971"/>
                    <a:gd name="connsiteY1" fmla="*/ 48490 h 1408211"/>
                    <a:gd name="connsiteX2" fmla="*/ 905894 w 2841971"/>
                    <a:gd name="connsiteY2" fmla="*/ 1408202 h 1408211"/>
                    <a:gd name="connsiteX3" fmla="*/ 0 w 2841971"/>
                    <a:gd name="connsiteY3" fmla="*/ 624260 h 1408211"/>
                    <a:gd name="connsiteX0" fmla="*/ 2841971 w 2841971"/>
                    <a:gd name="connsiteY0" fmla="*/ 298260 h 1408937"/>
                    <a:gd name="connsiteX1" fmla="*/ 2020669 w 2841971"/>
                    <a:gd name="connsiteY1" fmla="*/ 49216 h 1408937"/>
                    <a:gd name="connsiteX2" fmla="*/ 905894 w 2841971"/>
                    <a:gd name="connsiteY2" fmla="*/ 1408928 h 1408937"/>
                    <a:gd name="connsiteX3" fmla="*/ 0 w 2841971"/>
                    <a:gd name="connsiteY3" fmla="*/ 624986 h 1408937"/>
                    <a:gd name="connsiteX0" fmla="*/ 2797873 w 2797873"/>
                    <a:gd name="connsiteY0" fmla="*/ 291086 h 1410278"/>
                    <a:gd name="connsiteX1" fmla="*/ 2020669 w 2797873"/>
                    <a:gd name="connsiteY1" fmla="*/ 50557 h 1410278"/>
                    <a:gd name="connsiteX2" fmla="*/ 905894 w 2797873"/>
                    <a:gd name="connsiteY2" fmla="*/ 1410269 h 1410278"/>
                    <a:gd name="connsiteX3" fmla="*/ 0 w 2797873"/>
                    <a:gd name="connsiteY3" fmla="*/ 626327 h 1410278"/>
                    <a:gd name="connsiteX0" fmla="*/ 2797873 w 2797873"/>
                    <a:gd name="connsiteY0" fmla="*/ 305799 h 1654909"/>
                    <a:gd name="connsiteX1" fmla="*/ 2020669 w 2797873"/>
                    <a:gd name="connsiteY1" fmla="*/ 65270 h 1654909"/>
                    <a:gd name="connsiteX2" fmla="*/ 905894 w 2797873"/>
                    <a:gd name="connsiteY2" fmla="*/ 1654902 h 1654909"/>
                    <a:gd name="connsiteX3" fmla="*/ 0 w 2797873"/>
                    <a:gd name="connsiteY3" fmla="*/ 641040 h 1654909"/>
                    <a:gd name="connsiteX0" fmla="*/ 2797873 w 2797873"/>
                    <a:gd name="connsiteY0" fmla="*/ 260905 h 1610015"/>
                    <a:gd name="connsiteX1" fmla="*/ 2294076 w 2797873"/>
                    <a:gd name="connsiteY1" fmla="*/ 71470 h 1610015"/>
                    <a:gd name="connsiteX2" fmla="*/ 905894 w 2797873"/>
                    <a:gd name="connsiteY2" fmla="*/ 1610008 h 1610015"/>
                    <a:gd name="connsiteX3" fmla="*/ 0 w 2797873"/>
                    <a:gd name="connsiteY3" fmla="*/ 596146 h 1610015"/>
                    <a:gd name="connsiteX0" fmla="*/ 2965445 w 2965445"/>
                    <a:gd name="connsiteY0" fmla="*/ 359914 h 1589806"/>
                    <a:gd name="connsiteX1" fmla="*/ 2294076 w 2965445"/>
                    <a:gd name="connsiteY1" fmla="*/ 51261 h 1589806"/>
                    <a:gd name="connsiteX2" fmla="*/ 905894 w 2965445"/>
                    <a:gd name="connsiteY2" fmla="*/ 1589799 h 1589806"/>
                    <a:gd name="connsiteX3" fmla="*/ 0 w 2965445"/>
                    <a:gd name="connsiteY3" fmla="*/ 575937 h 1589806"/>
                    <a:gd name="connsiteX0" fmla="*/ 2965445 w 2965445"/>
                    <a:gd name="connsiteY0" fmla="*/ 385025 h 1614917"/>
                    <a:gd name="connsiteX1" fmla="*/ 2294076 w 2965445"/>
                    <a:gd name="connsiteY1" fmla="*/ 76372 h 1614917"/>
                    <a:gd name="connsiteX2" fmla="*/ 905894 w 2965445"/>
                    <a:gd name="connsiteY2" fmla="*/ 1614910 h 1614917"/>
                    <a:gd name="connsiteX3" fmla="*/ 0 w 2965445"/>
                    <a:gd name="connsiteY3" fmla="*/ 601048 h 1614917"/>
                    <a:gd name="connsiteX0" fmla="*/ 3168296 w 3168296"/>
                    <a:gd name="connsiteY0" fmla="*/ 473321 h 1592512"/>
                    <a:gd name="connsiteX1" fmla="*/ 2294076 w 3168296"/>
                    <a:gd name="connsiteY1" fmla="*/ 53967 h 1592512"/>
                    <a:gd name="connsiteX2" fmla="*/ 905894 w 3168296"/>
                    <a:gd name="connsiteY2" fmla="*/ 1592505 h 1592512"/>
                    <a:gd name="connsiteX3" fmla="*/ 0 w 3168296"/>
                    <a:gd name="connsiteY3" fmla="*/ 578643 h 1592512"/>
                    <a:gd name="connsiteX0" fmla="*/ 3168296 w 3168296"/>
                    <a:gd name="connsiteY0" fmla="*/ 450597 h 1569788"/>
                    <a:gd name="connsiteX1" fmla="*/ 2461649 w 3168296"/>
                    <a:gd name="connsiteY1" fmla="*/ 56790 h 1569788"/>
                    <a:gd name="connsiteX2" fmla="*/ 905894 w 3168296"/>
                    <a:gd name="connsiteY2" fmla="*/ 1569781 h 1569788"/>
                    <a:gd name="connsiteX3" fmla="*/ 0 w 3168296"/>
                    <a:gd name="connsiteY3" fmla="*/ 555919 h 1569788"/>
                    <a:gd name="connsiteX0" fmla="*/ 3212394 w 3212394"/>
                    <a:gd name="connsiteY0" fmla="*/ 376746 h 1589607"/>
                    <a:gd name="connsiteX1" fmla="*/ 2461649 w 3212394"/>
                    <a:gd name="connsiteY1" fmla="*/ 76609 h 1589607"/>
                    <a:gd name="connsiteX2" fmla="*/ 905894 w 3212394"/>
                    <a:gd name="connsiteY2" fmla="*/ 1589600 h 1589607"/>
                    <a:gd name="connsiteX3" fmla="*/ 0 w 3212394"/>
                    <a:gd name="connsiteY3" fmla="*/ 575738 h 1589607"/>
                    <a:gd name="connsiteX0" fmla="*/ 3212394 w 3274781"/>
                    <a:gd name="connsiteY0" fmla="*/ 334447 h 1547308"/>
                    <a:gd name="connsiteX1" fmla="*/ 2461649 w 3274781"/>
                    <a:gd name="connsiteY1" fmla="*/ 34310 h 1547308"/>
                    <a:gd name="connsiteX2" fmla="*/ 905894 w 3274781"/>
                    <a:gd name="connsiteY2" fmla="*/ 1547301 h 1547308"/>
                    <a:gd name="connsiteX3" fmla="*/ 0 w 3274781"/>
                    <a:gd name="connsiteY3" fmla="*/ 533439 h 1547308"/>
                    <a:gd name="connsiteX0" fmla="*/ 3212394 w 3281374"/>
                    <a:gd name="connsiteY0" fmla="*/ 300788 h 522154"/>
                    <a:gd name="connsiteX1" fmla="*/ 2461649 w 3281374"/>
                    <a:gd name="connsiteY1" fmla="*/ 651 h 522154"/>
                    <a:gd name="connsiteX2" fmla="*/ 372547 w 3281374"/>
                    <a:gd name="connsiteY2" fmla="*/ 438054 h 522154"/>
                    <a:gd name="connsiteX3" fmla="*/ 0 w 3281374"/>
                    <a:gd name="connsiteY3" fmla="*/ 499780 h 522154"/>
                    <a:gd name="connsiteX0" fmla="*/ 3212394 w 3243221"/>
                    <a:gd name="connsiteY0" fmla="*/ 617580 h 838945"/>
                    <a:gd name="connsiteX1" fmla="*/ 1509992 w 3243221"/>
                    <a:gd name="connsiteY1" fmla="*/ 426 h 838945"/>
                    <a:gd name="connsiteX2" fmla="*/ 372547 w 3243221"/>
                    <a:gd name="connsiteY2" fmla="*/ 754846 h 838945"/>
                    <a:gd name="connsiteX3" fmla="*/ 0 w 3243221"/>
                    <a:gd name="connsiteY3" fmla="*/ 816572 h 838945"/>
                    <a:gd name="connsiteX0" fmla="*/ 3212394 w 3243221"/>
                    <a:gd name="connsiteY0" fmla="*/ 617580 h 838945"/>
                    <a:gd name="connsiteX1" fmla="*/ 1509992 w 3243221"/>
                    <a:gd name="connsiteY1" fmla="*/ 426 h 838945"/>
                    <a:gd name="connsiteX2" fmla="*/ 372547 w 3243221"/>
                    <a:gd name="connsiteY2" fmla="*/ 754846 h 838945"/>
                    <a:gd name="connsiteX3" fmla="*/ 0 w 3243221"/>
                    <a:gd name="connsiteY3" fmla="*/ 816572 h 838945"/>
                    <a:gd name="connsiteX0" fmla="*/ 3212394 w 3243221"/>
                    <a:gd name="connsiteY0" fmla="*/ 617580 h 860272"/>
                    <a:gd name="connsiteX1" fmla="*/ 1509992 w 3243221"/>
                    <a:gd name="connsiteY1" fmla="*/ 426 h 860272"/>
                    <a:gd name="connsiteX2" fmla="*/ 372547 w 3243221"/>
                    <a:gd name="connsiteY2" fmla="*/ 754846 h 860272"/>
                    <a:gd name="connsiteX3" fmla="*/ 0 w 3243221"/>
                    <a:gd name="connsiteY3" fmla="*/ 816572 h 860272"/>
                    <a:gd name="connsiteX0" fmla="*/ 3212394 w 3243221"/>
                    <a:gd name="connsiteY0" fmla="*/ 617580 h 849302"/>
                    <a:gd name="connsiteX1" fmla="*/ 1509992 w 3243221"/>
                    <a:gd name="connsiteY1" fmla="*/ 426 h 849302"/>
                    <a:gd name="connsiteX2" fmla="*/ 372547 w 3243221"/>
                    <a:gd name="connsiteY2" fmla="*/ 754846 h 849302"/>
                    <a:gd name="connsiteX3" fmla="*/ 0 w 3243221"/>
                    <a:gd name="connsiteY3" fmla="*/ 816572 h 849302"/>
                    <a:gd name="connsiteX0" fmla="*/ 3201936 w 3232763"/>
                    <a:gd name="connsiteY0" fmla="*/ 617580 h 849301"/>
                    <a:gd name="connsiteX1" fmla="*/ 1499534 w 3232763"/>
                    <a:gd name="connsiteY1" fmla="*/ 426 h 849301"/>
                    <a:gd name="connsiteX2" fmla="*/ 362089 w 3232763"/>
                    <a:gd name="connsiteY2" fmla="*/ 754846 h 849301"/>
                    <a:gd name="connsiteX3" fmla="*/ 0 w 3232763"/>
                    <a:gd name="connsiteY3" fmla="*/ 816572 h 849301"/>
                    <a:gd name="connsiteX0" fmla="*/ 3201936 w 3232763"/>
                    <a:gd name="connsiteY0" fmla="*/ 617580 h 824315"/>
                    <a:gd name="connsiteX1" fmla="*/ 1499534 w 3232763"/>
                    <a:gd name="connsiteY1" fmla="*/ 426 h 824315"/>
                    <a:gd name="connsiteX2" fmla="*/ 362089 w 3232763"/>
                    <a:gd name="connsiteY2" fmla="*/ 754846 h 824315"/>
                    <a:gd name="connsiteX3" fmla="*/ 0 w 3232763"/>
                    <a:gd name="connsiteY3" fmla="*/ 816572 h 824315"/>
                    <a:gd name="connsiteX0" fmla="*/ 3201936 w 3232763"/>
                    <a:gd name="connsiteY0" fmla="*/ 617580 h 816572"/>
                    <a:gd name="connsiteX1" fmla="*/ 1499534 w 3232763"/>
                    <a:gd name="connsiteY1" fmla="*/ 426 h 816572"/>
                    <a:gd name="connsiteX2" fmla="*/ 362089 w 3232763"/>
                    <a:gd name="connsiteY2" fmla="*/ 754846 h 816572"/>
                    <a:gd name="connsiteX3" fmla="*/ 0 w 3232763"/>
                    <a:gd name="connsiteY3" fmla="*/ 816572 h 816572"/>
                    <a:gd name="connsiteX0" fmla="*/ 3201936 w 3232763"/>
                    <a:gd name="connsiteY0" fmla="*/ 617305 h 816297"/>
                    <a:gd name="connsiteX1" fmla="*/ 1499534 w 3232763"/>
                    <a:gd name="connsiteY1" fmla="*/ 151 h 816297"/>
                    <a:gd name="connsiteX2" fmla="*/ 362089 w 3232763"/>
                    <a:gd name="connsiteY2" fmla="*/ 697961 h 816297"/>
                    <a:gd name="connsiteX3" fmla="*/ 0 w 3232763"/>
                    <a:gd name="connsiteY3" fmla="*/ 816297 h 816297"/>
                    <a:gd name="connsiteX0" fmla="*/ 3201936 w 3227547"/>
                    <a:gd name="connsiteY0" fmla="*/ 605984 h 804976"/>
                    <a:gd name="connsiteX1" fmla="*/ 1154427 w 3227547"/>
                    <a:gd name="connsiteY1" fmla="*/ 152 h 804976"/>
                    <a:gd name="connsiteX2" fmla="*/ 362089 w 3227547"/>
                    <a:gd name="connsiteY2" fmla="*/ 686640 h 804976"/>
                    <a:gd name="connsiteX3" fmla="*/ 0 w 3227547"/>
                    <a:gd name="connsiteY3" fmla="*/ 804976 h 804976"/>
                    <a:gd name="connsiteX0" fmla="*/ 3296056 w 3320713"/>
                    <a:gd name="connsiteY0" fmla="*/ 0 h 878313"/>
                    <a:gd name="connsiteX1" fmla="*/ 1154427 w 3320713"/>
                    <a:gd name="connsiteY1" fmla="*/ 73489 h 878313"/>
                    <a:gd name="connsiteX2" fmla="*/ 362089 w 3320713"/>
                    <a:gd name="connsiteY2" fmla="*/ 759977 h 878313"/>
                    <a:gd name="connsiteX3" fmla="*/ 0 w 3320713"/>
                    <a:gd name="connsiteY3" fmla="*/ 878313 h 878313"/>
                    <a:gd name="connsiteX0" fmla="*/ 3296056 w 3296057"/>
                    <a:gd name="connsiteY0" fmla="*/ 0 h 878313"/>
                    <a:gd name="connsiteX1" fmla="*/ 1154427 w 3296057"/>
                    <a:gd name="connsiteY1" fmla="*/ 73489 h 878313"/>
                    <a:gd name="connsiteX2" fmla="*/ 362089 w 3296057"/>
                    <a:gd name="connsiteY2" fmla="*/ 759977 h 878313"/>
                    <a:gd name="connsiteX3" fmla="*/ 0 w 3296057"/>
                    <a:gd name="connsiteY3" fmla="*/ 878313 h 878313"/>
                    <a:gd name="connsiteX0" fmla="*/ 3222851 w 3222851"/>
                    <a:gd name="connsiteY0" fmla="*/ 0 h 889634"/>
                    <a:gd name="connsiteX1" fmla="*/ 1154427 w 3222851"/>
                    <a:gd name="connsiteY1" fmla="*/ 84810 h 889634"/>
                    <a:gd name="connsiteX2" fmla="*/ 362089 w 3222851"/>
                    <a:gd name="connsiteY2" fmla="*/ 771298 h 889634"/>
                    <a:gd name="connsiteX3" fmla="*/ 0 w 3222851"/>
                    <a:gd name="connsiteY3" fmla="*/ 889634 h 889634"/>
                    <a:gd name="connsiteX0" fmla="*/ 3222851 w 3222851"/>
                    <a:gd name="connsiteY0" fmla="*/ 36529 h 926163"/>
                    <a:gd name="connsiteX1" fmla="*/ 1154427 w 3222851"/>
                    <a:gd name="connsiteY1" fmla="*/ 121339 h 926163"/>
                    <a:gd name="connsiteX2" fmla="*/ 362089 w 3222851"/>
                    <a:gd name="connsiteY2" fmla="*/ 807827 h 926163"/>
                    <a:gd name="connsiteX3" fmla="*/ 0 w 3222851"/>
                    <a:gd name="connsiteY3" fmla="*/ 926163 h 926163"/>
                    <a:gd name="connsiteX0" fmla="*/ 3222851 w 3222851"/>
                    <a:gd name="connsiteY0" fmla="*/ 56026 h 945660"/>
                    <a:gd name="connsiteX1" fmla="*/ 1154427 w 3222851"/>
                    <a:gd name="connsiteY1" fmla="*/ 140836 h 945660"/>
                    <a:gd name="connsiteX2" fmla="*/ 362089 w 3222851"/>
                    <a:gd name="connsiteY2" fmla="*/ 827324 h 945660"/>
                    <a:gd name="connsiteX3" fmla="*/ 0 w 3222851"/>
                    <a:gd name="connsiteY3" fmla="*/ 945660 h 945660"/>
                    <a:gd name="connsiteX0" fmla="*/ 3222851 w 3222851"/>
                    <a:gd name="connsiteY0" fmla="*/ 22161 h 911795"/>
                    <a:gd name="connsiteX1" fmla="*/ 1154427 w 3222851"/>
                    <a:gd name="connsiteY1" fmla="*/ 106971 h 911795"/>
                    <a:gd name="connsiteX2" fmla="*/ 362089 w 3222851"/>
                    <a:gd name="connsiteY2" fmla="*/ 793459 h 911795"/>
                    <a:gd name="connsiteX3" fmla="*/ 0 w 3222851"/>
                    <a:gd name="connsiteY3" fmla="*/ 911795 h 911795"/>
                    <a:gd name="connsiteX0" fmla="*/ 3222851 w 3222851"/>
                    <a:gd name="connsiteY0" fmla="*/ 103760 h 993394"/>
                    <a:gd name="connsiteX1" fmla="*/ 1154428 w 3222851"/>
                    <a:gd name="connsiteY1" fmla="*/ 75350 h 993394"/>
                    <a:gd name="connsiteX2" fmla="*/ 362089 w 3222851"/>
                    <a:gd name="connsiteY2" fmla="*/ 875058 h 993394"/>
                    <a:gd name="connsiteX3" fmla="*/ 0 w 3222851"/>
                    <a:gd name="connsiteY3" fmla="*/ 993394 h 993394"/>
                    <a:gd name="connsiteX0" fmla="*/ 3222851 w 3222851"/>
                    <a:gd name="connsiteY0" fmla="*/ 27015 h 984581"/>
                    <a:gd name="connsiteX1" fmla="*/ 1154428 w 3222851"/>
                    <a:gd name="connsiteY1" fmla="*/ 66537 h 984581"/>
                    <a:gd name="connsiteX2" fmla="*/ 362089 w 3222851"/>
                    <a:gd name="connsiteY2" fmla="*/ 866245 h 984581"/>
                    <a:gd name="connsiteX3" fmla="*/ 0 w 3222851"/>
                    <a:gd name="connsiteY3" fmla="*/ 984581 h 984581"/>
                    <a:gd name="connsiteX0" fmla="*/ 3243767 w 3243767"/>
                    <a:gd name="connsiteY0" fmla="*/ 0 h 991532"/>
                    <a:gd name="connsiteX1" fmla="*/ 1154428 w 3243767"/>
                    <a:gd name="connsiteY1" fmla="*/ 73488 h 991532"/>
                    <a:gd name="connsiteX2" fmla="*/ 362089 w 3243767"/>
                    <a:gd name="connsiteY2" fmla="*/ 873196 h 991532"/>
                    <a:gd name="connsiteX3" fmla="*/ 0 w 3243767"/>
                    <a:gd name="connsiteY3" fmla="*/ 991532 h 991532"/>
                    <a:gd name="connsiteX0" fmla="*/ 3233309 w 3233309"/>
                    <a:gd name="connsiteY0" fmla="*/ 16085 h 996295"/>
                    <a:gd name="connsiteX1" fmla="*/ 1154428 w 3233309"/>
                    <a:gd name="connsiteY1" fmla="*/ 78251 h 996295"/>
                    <a:gd name="connsiteX2" fmla="*/ 362089 w 3233309"/>
                    <a:gd name="connsiteY2" fmla="*/ 877959 h 996295"/>
                    <a:gd name="connsiteX3" fmla="*/ 0 w 3233309"/>
                    <a:gd name="connsiteY3" fmla="*/ 996295 h 996295"/>
                    <a:gd name="connsiteX0" fmla="*/ 3233309 w 3233336"/>
                    <a:gd name="connsiteY0" fmla="*/ 23692 h 1003902"/>
                    <a:gd name="connsiteX1" fmla="*/ 1154428 w 3233336"/>
                    <a:gd name="connsiteY1" fmla="*/ 85858 h 1003902"/>
                    <a:gd name="connsiteX2" fmla="*/ 362089 w 3233336"/>
                    <a:gd name="connsiteY2" fmla="*/ 885566 h 1003902"/>
                    <a:gd name="connsiteX3" fmla="*/ 0 w 3233336"/>
                    <a:gd name="connsiteY3" fmla="*/ 1003902 h 1003902"/>
                    <a:gd name="connsiteX0" fmla="*/ 3201936 w 3201964"/>
                    <a:gd name="connsiteY0" fmla="*/ 96086 h 963076"/>
                    <a:gd name="connsiteX1" fmla="*/ 1154428 w 3201964"/>
                    <a:gd name="connsiteY1" fmla="*/ 45032 h 963076"/>
                    <a:gd name="connsiteX2" fmla="*/ 362089 w 3201964"/>
                    <a:gd name="connsiteY2" fmla="*/ 844740 h 963076"/>
                    <a:gd name="connsiteX3" fmla="*/ 0 w 3201964"/>
                    <a:gd name="connsiteY3" fmla="*/ 963076 h 963076"/>
                    <a:gd name="connsiteX0" fmla="*/ 3201936 w 3201964"/>
                    <a:gd name="connsiteY0" fmla="*/ 18558 h 1010091"/>
                    <a:gd name="connsiteX1" fmla="*/ 1154428 w 3201964"/>
                    <a:gd name="connsiteY1" fmla="*/ 92047 h 1010091"/>
                    <a:gd name="connsiteX2" fmla="*/ 362089 w 3201964"/>
                    <a:gd name="connsiteY2" fmla="*/ 891755 h 1010091"/>
                    <a:gd name="connsiteX3" fmla="*/ 0 w 3201964"/>
                    <a:gd name="connsiteY3" fmla="*/ 1010091 h 1010091"/>
                    <a:gd name="connsiteX0" fmla="*/ 3201936 w 3201963"/>
                    <a:gd name="connsiteY0" fmla="*/ 1505 h 993038"/>
                    <a:gd name="connsiteX1" fmla="*/ 1154428 w 3201963"/>
                    <a:gd name="connsiteY1" fmla="*/ 74994 h 993038"/>
                    <a:gd name="connsiteX2" fmla="*/ 424058 w 3201963"/>
                    <a:gd name="connsiteY2" fmla="*/ 521004 h 993038"/>
                    <a:gd name="connsiteX3" fmla="*/ 0 w 3201963"/>
                    <a:gd name="connsiteY3" fmla="*/ 993038 h 993038"/>
                    <a:gd name="connsiteX0" fmla="*/ 3175378 w 3175405"/>
                    <a:gd name="connsiteY0" fmla="*/ 1505 h 692394"/>
                    <a:gd name="connsiteX1" fmla="*/ 1127870 w 3175405"/>
                    <a:gd name="connsiteY1" fmla="*/ 74994 h 692394"/>
                    <a:gd name="connsiteX2" fmla="*/ 397500 w 3175405"/>
                    <a:gd name="connsiteY2" fmla="*/ 521004 h 692394"/>
                    <a:gd name="connsiteX3" fmla="*/ 0 w 3175405"/>
                    <a:gd name="connsiteY3" fmla="*/ 692394 h 692394"/>
                    <a:gd name="connsiteX0" fmla="*/ 3157672 w 3157699"/>
                    <a:gd name="connsiteY0" fmla="*/ 1505 h 612811"/>
                    <a:gd name="connsiteX1" fmla="*/ 1110164 w 3157699"/>
                    <a:gd name="connsiteY1" fmla="*/ 74994 h 612811"/>
                    <a:gd name="connsiteX2" fmla="*/ 379794 w 3157699"/>
                    <a:gd name="connsiteY2" fmla="*/ 521004 h 612811"/>
                    <a:gd name="connsiteX3" fmla="*/ 0 w 3157699"/>
                    <a:gd name="connsiteY3" fmla="*/ 612811 h 612811"/>
                    <a:gd name="connsiteX0" fmla="*/ 3157672 w 3157699"/>
                    <a:gd name="connsiteY0" fmla="*/ 246 h 611552"/>
                    <a:gd name="connsiteX1" fmla="*/ 1110164 w 3157699"/>
                    <a:gd name="connsiteY1" fmla="*/ 73735 h 611552"/>
                    <a:gd name="connsiteX2" fmla="*/ 388646 w 3157699"/>
                    <a:gd name="connsiteY2" fmla="*/ 404793 h 611552"/>
                    <a:gd name="connsiteX3" fmla="*/ 0 w 3157699"/>
                    <a:gd name="connsiteY3" fmla="*/ 611552 h 611552"/>
                    <a:gd name="connsiteX0" fmla="*/ 3157672 w 3157699"/>
                    <a:gd name="connsiteY0" fmla="*/ 62 h 611368"/>
                    <a:gd name="connsiteX1" fmla="*/ 1065901 w 3157699"/>
                    <a:gd name="connsiteY1" fmla="*/ 108920 h 611368"/>
                    <a:gd name="connsiteX2" fmla="*/ 388646 w 3157699"/>
                    <a:gd name="connsiteY2" fmla="*/ 404609 h 611368"/>
                    <a:gd name="connsiteX3" fmla="*/ 0 w 3157699"/>
                    <a:gd name="connsiteY3" fmla="*/ 611368 h 611368"/>
                    <a:gd name="connsiteX0" fmla="*/ 3139967 w 3139994"/>
                    <a:gd name="connsiteY0" fmla="*/ 1526 h 550935"/>
                    <a:gd name="connsiteX1" fmla="*/ 1065901 w 3139994"/>
                    <a:gd name="connsiteY1" fmla="*/ 48487 h 550935"/>
                    <a:gd name="connsiteX2" fmla="*/ 388646 w 3139994"/>
                    <a:gd name="connsiteY2" fmla="*/ 344176 h 550935"/>
                    <a:gd name="connsiteX3" fmla="*/ 0 w 3139994"/>
                    <a:gd name="connsiteY3" fmla="*/ 550935 h 550935"/>
                    <a:gd name="connsiteX0" fmla="*/ 3139967 w 3139994"/>
                    <a:gd name="connsiteY0" fmla="*/ 1526 h 550935"/>
                    <a:gd name="connsiteX1" fmla="*/ 1065901 w 3139994"/>
                    <a:gd name="connsiteY1" fmla="*/ 48487 h 550935"/>
                    <a:gd name="connsiteX2" fmla="*/ 388646 w 3139994"/>
                    <a:gd name="connsiteY2" fmla="*/ 344176 h 550935"/>
                    <a:gd name="connsiteX3" fmla="*/ 0 w 3139994"/>
                    <a:gd name="connsiteY3" fmla="*/ 550935 h 550935"/>
                    <a:gd name="connsiteX0" fmla="*/ 3139967 w 3139994"/>
                    <a:gd name="connsiteY0" fmla="*/ 1526 h 550935"/>
                    <a:gd name="connsiteX1" fmla="*/ 1065901 w 3139994"/>
                    <a:gd name="connsiteY1" fmla="*/ 48487 h 550935"/>
                    <a:gd name="connsiteX2" fmla="*/ 388646 w 3139994"/>
                    <a:gd name="connsiteY2" fmla="*/ 344176 h 550935"/>
                    <a:gd name="connsiteX3" fmla="*/ 0 w 3139994"/>
                    <a:gd name="connsiteY3" fmla="*/ 550935 h 550935"/>
                    <a:gd name="connsiteX0" fmla="*/ 3131115 w 3131142"/>
                    <a:gd name="connsiteY0" fmla="*/ 1526 h 456062"/>
                    <a:gd name="connsiteX1" fmla="*/ 1057049 w 3131142"/>
                    <a:gd name="connsiteY1" fmla="*/ 48487 h 456062"/>
                    <a:gd name="connsiteX2" fmla="*/ 379794 w 3131142"/>
                    <a:gd name="connsiteY2" fmla="*/ 344176 h 456062"/>
                    <a:gd name="connsiteX3" fmla="*/ 0 w 3131142"/>
                    <a:gd name="connsiteY3" fmla="*/ 444826 h 456062"/>
                    <a:gd name="connsiteX0" fmla="*/ 3131115 w 3131142"/>
                    <a:gd name="connsiteY0" fmla="*/ 1526 h 456062"/>
                    <a:gd name="connsiteX1" fmla="*/ 1057049 w 3131142"/>
                    <a:gd name="connsiteY1" fmla="*/ 48487 h 456062"/>
                    <a:gd name="connsiteX2" fmla="*/ 379794 w 3131142"/>
                    <a:gd name="connsiteY2" fmla="*/ 344176 h 456062"/>
                    <a:gd name="connsiteX3" fmla="*/ 0 w 3131142"/>
                    <a:gd name="connsiteY3" fmla="*/ 444826 h 456062"/>
                    <a:gd name="connsiteX0" fmla="*/ 3131115 w 3131142"/>
                    <a:gd name="connsiteY0" fmla="*/ 1526 h 444826"/>
                    <a:gd name="connsiteX1" fmla="*/ 1057049 w 3131142"/>
                    <a:gd name="connsiteY1" fmla="*/ 48487 h 444826"/>
                    <a:gd name="connsiteX2" fmla="*/ 379794 w 3131142"/>
                    <a:gd name="connsiteY2" fmla="*/ 344176 h 444826"/>
                    <a:gd name="connsiteX3" fmla="*/ 0 w 3131142"/>
                    <a:gd name="connsiteY3" fmla="*/ 444826 h 444826"/>
                    <a:gd name="connsiteX0" fmla="*/ 3131115 w 3131142"/>
                    <a:gd name="connsiteY0" fmla="*/ 1526 h 444826"/>
                    <a:gd name="connsiteX1" fmla="*/ 1057049 w 3131142"/>
                    <a:gd name="connsiteY1" fmla="*/ 48487 h 444826"/>
                    <a:gd name="connsiteX2" fmla="*/ 379794 w 3131142"/>
                    <a:gd name="connsiteY2" fmla="*/ 344176 h 444826"/>
                    <a:gd name="connsiteX3" fmla="*/ 0 w 3131142"/>
                    <a:gd name="connsiteY3" fmla="*/ 444826 h 444826"/>
                    <a:gd name="connsiteX0" fmla="*/ 3131115 w 3131142"/>
                    <a:gd name="connsiteY0" fmla="*/ 1526 h 444826"/>
                    <a:gd name="connsiteX1" fmla="*/ 1057049 w 3131142"/>
                    <a:gd name="connsiteY1" fmla="*/ 48487 h 444826"/>
                    <a:gd name="connsiteX2" fmla="*/ 379794 w 3131142"/>
                    <a:gd name="connsiteY2" fmla="*/ 344176 h 444826"/>
                    <a:gd name="connsiteX3" fmla="*/ 0 w 3131142"/>
                    <a:gd name="connsiteY3" fmla="*/ 444826 h 444826"/>
                    <a:gd name="connsiteX0" fmla="*/ 3131115 w 3131142"/>
                    <a:gd name="connsiteY0" fmla="*/ 1526 h 444826"/>
                    <a:gd name="connsiteX1" fmla="*/ 1057049 w 3131142"/>
                    <a:gd name="connsiteY1" fmla="*/ 48487 h 444826"/>
                    <a:gd name="connsiteX2" fmla="*/ 415205 w 3131142"/>
                    <a:gd name="connsiteY2" fmla="*/ 344176 h 444826"/>
                    <a:gd name="connsiteX3" fmla="*/ 0 w 3131142"/>
                    <a:gd name="connsiteY3" fmla="*/ 444826 h 444826"/>
                    <a:gd name="connsiteX0" fmla="*/ 3131115 w 3131142"/>
                    <a:gd name="connsiteY0" fmla="*/ 543 h 443843"/>
                    <a:gd name="connsiteX1" fmla="*/ 1057049 w 3131142"/>
                    <a:gd name="connsiteY1" fmla="*/ 47504 h 443843"/>
                    <a:gd name="connsiteX2" fmla="*/ 424058 w 3131142"/>
                    <a:gd name="connsiteY2" fmla="*/ 290138 h 443843"/>
                    <a:gd name="connsiteX3" fmla="*/ 0 w 3131142"/>
                    <a:gd name="connsiteY3" fmla="*/ 443843 h 443843"/>
                    <a:gd name="connsiteX0" fmla="*/ 3131115 w 3131142"/>
                    <a:gd name="connsiteY0" fmla="*/ 543 h 443843"/>
                    <a:gd name="connsiteX1" fmla="*/ 1057049 w 3131142"/>
                    <a:gd name="connsiteY1" fmla="*/ 47504 h 443843"/>
                    <a:gd name="connsiteX2" fmla="*/ 424058 w 3131142"/>
                    <a:gd name="connsiteY2" fmla="*/ 290138 h 443843"/>
                    <a:gd name="connsiteX3" fmla="*/ 0 w 3131142"/>
                    <a:gd name="connsiteY3" fmla="*/ 443843 h 443843"/>
                    <a:gd name="connsiteX0" fmla="*/ 3131115 w 3131142"/>
                    <a:gd name="connsiteY0" fmla="*/ 543 h 443843"/>
                    <a:gd name="connsiteX1" fmla="*/ 1057049 w 3131142"/>
                    <a:gd name="connsiteY1" fmla="*/ 47504 h 443843"/>
                    <a:gd name="connsiteX2" fmla="*/ 424058 w 3131142"/>
                    <a:gd name="connsiteY2" fmla="*/ 290138 h 443843"/>
                    <a:gd name="connsiteX3" fmla="*/ 0 w 3131142"/>
                    <a:gd name="connsiteY3" fmla="*/ 443843 h 443843"/>
                    <a:gd name="connsiteX0" fmla="*/ 2620032 w 2620068"/>
                    <a:gd name="connsiteY0" fmla="*/ 1151 h 437750"/>
                    <a:gd name="connsiteX1" fmla="*/ 1057049 w 2620068"/>
                    <a:gd name="connsiteY1" fmla="*/ 41411 h 437750"/>
                    <a:gd name="connsiteX2" fmla="*/ 424058 w 2620068"/>
                    <a:gd name="connsiteY2" fmla="*/ 284045 h 437750"/>
                    <a:gd name="connsiteX3" fmla="*/ 0 w 2620068"/>
                    <a:gd name="connsiteY3" fmla="*/ 437750 h 437750"/>
                    <a:gd name="connsiteX0" fmla="*/ 2620032 w 2620070"/>
                    <a:gd name="connsiteY0" fmla="*/ 31656 h 468255"/>
                    <a:gd name="connsiteX1" fmla="*/ 1113836 w 2620070"/>
                    <a:gd name="connsiteY1" fmla="*/ 18309 h 468255"/>
                    <a:gd name="connsiteX2" fmla="*/ 424058 w 2620070"/>
                    <a:gd name="connsiteY2" fmla="*/ 314550 h 468255"/>
                    <a:gd name="connsiteX3" fmla="*/ 0 w 2620070"/>
                    <a:gd name="connsiteY3" fmla="*/ 468255 h 468255"/>
                    <a:gd name="connsiteX0" fmla="*/ 2612935 w 2612973"/>
                    <a:gd name="connsiteY0" fmla="*/ 2908 h 493114"/>
                    <a:gd name="connsiteX1" fmla="*/ 1113836 w 2612973"/>
                    <a:gd name="connsiteY1" fmla="*/ 43168 h 493114"/>
                    <a:gd name="connsiteX2" fmla="*/ 424058 w 2612973"/>
                    <a:gd name="connsiteY2" fmla="*/ 339409 h 493114"/>
                    <a:gd name="connsiteX3" fmla="*/ 0 w 2612973"/>
                    <a:gd name="connsiteY3" fmla="*/ 493114 h 493114"/>
                    <a:gd name="connsiteX0" fmla="*/ 2612935 w 2612974"/>
                    <a:gd name="connsiteY0" fmla="*/ 16063 h 506269"/>
                    <a:gd name="connsiteX1" fmla="*/ 1135131 w 2612974"/>
                    <a:gd name="connsiteY1" fmla="*/ 29520 h 506269"/>
                    <a:gd name="connsiteX2" fmla="*/ 424058 w 2612974"/>
                    <a:gd name="connsiteY2" fmla="*/ 352564 h 506269"/>
                    <a:gd name="connsiteX3" fmla="*/ 0 w 2612974"/>
                    <a:gd name="connsiteY3" fmla="*/ 506269 h 506269"/>
                    <a:gd name="connsiteX0" fmla="*/ 2612935 w 2612973"/>
                    <a:gd name="connsiteY0" fmla="*/ 27734 h 517940"/>
                    <a:gd name="connsiteX1" fmla="*/ 1135131 w 2612973"/>
                    <a:gd name="connsiteY1" fmla="*/ 41191 h 517940"/>
                    <a:gd name="connsiteX2" fmla="*/ 424058 w 2612973"/>
                    <a:gd name="connsiteY2" fmla="*/ 364235 h 517940"/>
                    <a:gd name="connsiteX3" fmla="*/ 0 w 2612973"/>
                    <a:gd name="connsiteY3" fmla="*/ 517940 h 517940"/>
                    <a:gd name="connsiteX0" fmla="*/ 2612935 w 2612974"/>
                    <a:gd name="connsiteY0" fmla="*/ 2387 h 526097"/>
                    <a:gd name="connsiteX1" fmla="*/ 1135131 w 2612974"/>
                    <a:gd name="connsiteY1" fmla="*/ 49348 h 526097"/>
                    <a:gd name="connsiteX2" fmla="*/ 424058 w 2612974"/>
                    <a:gd name="connsiteY2" fmla="*/ 372392 h 526097"/>
                    <a:gd name="connsiteX3" fmla="*/ 0 w 2612974"/>
                    <a:gd name="connsiteY3" fmla="*/ 526097 h 526097"/>
                    <a:gd name="connsiteX0" fmla="*/ 2612935 w 2612974"/>
                    <a:gd name="connsiteY0" fmla="*/ 54 h 597472"/>
                    <a:gd name="connsiteX1" fmla="*/ 1135131 w 2612974"/>
                    <a:gd name="connsiteY1" fmla="*/ 120723 h 597472"/>
                    <a:gd name="connsiteX2" fmla="*/ 424058 w 2612974"/>
                    <a:gd name="connsiteY2" fmla="*/ 443767 h 597472"/>
                    <a:gd name="connsiteX3" fmla="*/ 0 w 2612974"/>
                    <a:gd name="connsiteY3" fmla="*/ 597472 h 597472"/>
                    <a:gd name="connsiteX0" fmla="*/ 2612935 w 2612976"/>
                    <a:gd name="connsiteY0" fmla="*/ 11702 h 609120"/>
                    <a:gd name="connsiteX1" fmla="*/ 1199016 w 2612976"/>
                    <a:gd name="connsiteY1" fmla="*/ 45261 h 609120"/>
                    <a:gd name="connsiteX2" fmla="*/ 424058 w 2612976"/>
                    <a:gd name="connsiteY2" fmla="*/ 455415 h 609120"/>
                    <a:gd name="connsiteX3" fmla="*/ 0 w 2612976"/>
                    <a:gd name="connsiteY3" fmla="*/ 609120 h 609120"/>
                    <a:gd name="connsiteX0" fmla="*/ 2605837 w 2605879"/>
                    <a:gd name="connsiteY0" fmla="*/ 817 h 638439"/>
                    <a:gd name="connsiteX1" fmla="*/ 1199016 w 2605879"/>
                    <a:gd name="connsiteY1" fmla="*/ 74580 h 638439"/>
                    <a:gd name="connsiteX2" fmla="*/ 424058 w 2605879"/>
                    <a:gd name="connsiteY2" fmla="*/ 484734 h 638439"/>
                    <a:gd name="connsiteX3" fmla="*/ 0 w 2605879"/>
                    <a:gd name="connsiteY3" fmla="*/ 638439 h 638439"/>
                    <a:gd name="connsiteX0" fmla="*/ 2605837 w 2605879"/>
                    <a:gd name="connsiteY0" fmla="*/ 155 h 637777"/>
                    <a:gd name="connsiteX1" fmla="*/ 1206114 w 2605879"/>
                    <a:gd name="connsiteY1" fmla="*/ 94020 h 637777"/>
                    <a:gd name="connsiteX2" fmla="*/ 424058 w 2605879"/>
                    <a:gd name="connsiteY2" fmla="*/ 484072 h 637777"/>
                    <a:gd name="connsiteX3" fmla="*/ 0 w 2605879"/>
                    <a:gd name="connsiteY3" fmla="*/ 637777 h 637777"/>
                    <a:gd name="connsiteX0" fmla="*/ 2605837 w 2605879"/>
                    <a:gd name="connsiteY0" fmla="*/ 332 h 624553"/>
                    <a:gd name="connsiteX1" fmla="*/ 1206114 w 2605879"/>
                    <a:gd name="connsiteY1" fmla="*/ 80796 h 624553"/>
                    <a:gd name="connsiteX2" fmla="*/ 424058 w 2605879"/>
                    <a:gd name="connsiteY2" fmla="*/ 470848 h 624553"/>
                    <a:gd name="connsiteX3" fmla="*/ 0 w 2605879"/>
                    <a:gd name="connsiteY3" fmla="*/ 624553 h 6245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05879" h="624553">
                      <a:moveTo>
                        <a:pt x="2605837" y="332"/>
                      </a:moveTo>
                      <a:cubicBezTo>
                        <a:pt x="2613548" y="-1589"/>
                        <a:pt x="1569744" y="2377"/>
                        <a:pt x="1206114" y="80796"/>
                      </a:cubicBezTo>
                      <a:cubicBezTo>
                        <a:pt x="842484" y="159215"/>
                        <a:pt x="752448" y="297939"/>
                        <a:pt x="424058" y="470848"/>
                      </a:cubicBezTo>
                      <a:cubicBezTo>
                        <a:pt x="242904" y="577229"/>
                        <a:pt x="169333" y="619191"/>
                        <a:pt x="0" y="624553"/>
                      </a:cubicBezTo>
                    </a:path>
                  </a:pathLst>
                </a:cu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76" name="Прямая соединительная линия 75">
                  <a:extLst>
                    <a:ext uri="{FF2B5EF4-FFF2-40B4-BE49-F238E27FC236}">
                      <a16:creationId xmlns:a16="http://schemas.microsoft.com/office/drawing/2014/main" id="{953D7C8A-2D75-40CE-BB1F-36C92B8B8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6659" y="2564514"/>
                  <a:ext cx="115340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4F8C381-B681-4CE4-8A2C-857898E40E12}"/>
                    </a:ext>
                  </a:extLst>
                </p:cNvPr>
                <p:cNvSpPr txBox="1"/>
                <p:nvPr/>
              </p:nvSpPr>
              <p:spPr>
                <a:xfrm>
                  <a:off x="715371" y="2720512"/>
                  <a:ext cx="2217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4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cxnSp>
              <p:nvCxnSpPr>
                <p:cNvPr id="80" name="Прямая соединительная линия 79">
                  <a:extLst>
                    <a:ext uri="{FF2B5EF4-FFF2-40B4-BE49-F238E27FC236}">
                      <a16:creationId xmlns:a16="http://schemas.microsoft.com/office/drawing/2014/main" id="{F0C8394A-890E-4F8B-B5E2-8D8FF9C5F8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2917" y="2226362"/>
                  <a:ext cx="3236243" cy="46934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Прямая соединительная линия 82">
                  <a:extLst>
                    <a:ext uri="{FF2B5EF4-FFF2-40B4-BE49-F238E27FC236}">
                      <a16:creationId xmlns:a16="http://schemas.microsoft.com/office/drawing/2014/main" id="{A50A7D3E-E317-4464-A4AB-031E356BE4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0081" y="2228753"/>
                  <a:ext cx="3259079" cy="0"/>
                </a:xfrm>
                <a:prstGeom prst="line">
                  <a:avLst/>
                </a:prstGeom>
                <a:ln w="6350">
                  <a:solidFill>
                    <a:srgbClr val="002060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Прямая соединительная линия 103">
                  <a:extLst>
                    <a:ext uri="{FF2B5EF4-FFF2-40B4-BE49-F238E27FC236}">
                      <a16:creationId xmlns:a16="http://schemas.microsoft.com/office/drawing/2014/main" id="{1DF6B58D-E930-4661-972D-2D167B5EE6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7782" y="2014209"/>
                  <a:ext cx="128403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Прямая соединительная линия 114">
                  <a:extLst>
                    <a:ext uri="{FF2B5EF4-FFF2-40B4-BE49-F238E27FC236}">
                      <a16:creationId xmlns:a16="http://schemas.microsoft.com/office/drawing/2014/main" id="{8D6391E4-7501-44D2-9F6E-FE7574717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23" y="2228753"/>
                  <a:ext cx="132662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Прямая соединительная линия 120">
                  <a:extLst>
                    <a:ext uri="{FF2B5EF4-FFF2-40B4-BE49-F238E27FC236}">
                      <a16:creationId xmlns:a16="http://schemas.microsoft.com/office/drawing/2014/main" id="{CAD7AF79-7431-4F83-B58A-4CBC2C7180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9260" y="1829253"/>
                  <a:ext cx="128403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DE78C94D-E648-4208-B82F-31EC79F6D243}"/>
                    </a:ext>
                  </a:extLst>
                </p:cNvPr>
                <p:cNvSpPr txBox="1"/>
                <p:nvPr/>
              </p:nvSpPr>
              <p:spPr>
                <a:xfrm>
                  <a:off x="871022" y="2917324"/>
                  <a:ext cx="4223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ru-RU" sz="14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cxnSp>
              <p:nvCxnSpPr>
                <p:cNvPr id="126" name="Прямая соединительная линия 125">
                  <a:extLst>
                    <a:ext uri="{FF2B5EF4-FFF2-40B4-BE49-F238E27FC236}">
                      <a16:creationId xmlns:a16="http://schemas.microsoft.com/office/drawing/2014/main" id="{4DCC579A-8FC0-4A63-A884-BC2B583214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7159" y="2860964"/>
                  <a:ext cx="0" cy="132968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>
                  <a:extLst>
                    <a:ext uri="{FF2B5EF4-FFF2-40B4-BE49-F238E27FC236}">
                      <a16:creationId xmlns:a16="http://schemas.microsoft.com/office/drawing/2014/main" id="{84275AA9-DE0F-44F4-A230-2CDECDBFC5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81812" y="2853564"/>
                  <a:ext cx="0" cy="132968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22" name="Прямоугольник 13321">
                  <a:extLst>
                    <a:ext uri="{FF2B5EF4-FFF2-40B4-BE49-F238E27FC236}">
                      <a16:creationId xmlns:a16="http://schemas.microsoft.com/office/drawing/2014/main" id="{62DA69FD-1A9D-4D27-88FE-0DB857FD3D3C}"/>
                    </a:ext>
                  </a:extLst>
                </p:cNvPr>
                <p:cNvSpPr/>
                <p:nvPr/>
              </p:nvSpPr>
              <p:spPr>
                <a:xfrm>
                  <a:off x="589675" y="2402967"/>
                  <a:ext cx="36420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4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75</a:t>
                  </a:r>
                </a:p>
              </p:txBody>
            </p:sp>
            <p:sp>
              <p:nvSpPr>
                <p:cNvPr id="13334" name="Прямоугольник 13333">
                  <a:extLst>
                    <a:ext uri="{FF2B5EF4-FFF2-40B4-BE49-F238E27FC236}">
                      <a16:creationId xmlns:a16="http://schemas.microsoft.com/office/drawing/2014/main" id="{BA230613-1429-4851-878C-C57EBC18A691}"/>
                    </a:ext>
                  </a:extLst>
                </p:cNvPr>
                <p:cNvSpPr/>
                <p:nvPr/>
              </p:nvSpPr>
              <p:spPr>
                <a:xfrm>
                  <a:off x="1388704" y="2931363"/>
                  <a:ext cx="36420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4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40</a:t>
                  </a:r>
                  <a:endParaRPr lang="ru-RU" sz="1400" dirty="0"/>
                </a:p>
              </p:txBody>
            </p:sp>
            <p:sp>
              <p:nvSpPr>
                <p:cNvPr id="13337" name="Прямоугольник 13336">
                  <a:extLst>
                    <a:ext uri="{FF2B5EF4-FFF2-40B4-BE49-F238E27FC236}">
                      <a16:creationId xmlns:a16="http://schemas.microsoft.com/office/drawing/2014/main" id="{D134393E-2D4B-4B5B-8B72-674C1AF6C43B}"/>
                    </a:ext>
                  </a:extLst>
                </p:cNvPr>
                <p:cNvSpPr/>
                <p:nvPr/>
              </p:nvSpPr>
              <p:spPr>
                <a:xfrm>
                  <a:off x="2379693" y="2922772"/>
                  <a:ext cx="600773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sz="14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320</a:t>
                  </a:r>
                  <a:endParaRPr lang="ru-RU" sz="1400" dirty="0"/>
                </a:p>
              </p:txBody>
            </p:sp>
            <p:cxnSp>
              <p:nvCxnSpPr>
                <p:cNvPr id="137" name="Прямая соединительная линия 136">
                  <a:extLst>
                    <a:ext uri="{FF2B5EF4-FFF2-40B4-BE49-F238E27FC236}">
                      <a16:creationId xmlns:a16="http://schemas.microsoft.com/office/drawing/2014/main" id="{1425F570-832C-4B55-AB45-F54ADA37AF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01878" y="2828404"/>
                  <a:ext cx="0" cy="132968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39" name="Прямоугольник 13338">
                  <a:extLst>
                    <a:ext uri="{FF2B5EF4-FFF2-40B4-BE49-F238E27FC236}">
                      <a16:creationId xmlns:a16="http://schemas.microsoft.com/office/drawing/2014/main" id="{772A75A0-2C6F-4E39-8184-ED41A4E55825}"/>
                    </a:ext>
                  </a:extLst>
                </p:cNvPr>
                <p:cNvSpPr/>
                <p:nvPr/>
              </p:nvSpPr>
              <p:spPr>
                <a:xfrm>
                  <a:off x="3430008" y="2907548"/>
                  <a:ext cx="54373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4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2500</a:t>
                  </a:r>
                  <a:endParaRPr lang="ru-RU" sz="1400" dirty="0"/>
                </a:p>
              </p:txBody>
            </p:sp>
            <p:sp>
              <p:nvSpPr>
                <p:cNvPr id="13342" name="Прямоугольник 13341">
                  <a:extLst>
                    <a:ext uri="{FF2B5EF4-FFF2-40B4-BE49-F238E27FC236}">
                      <a16:creationId xmlns:a16="http://schemas.microsoft.com/office/drawing/2014/main" id="{CD06D6F0-9AA4-4E4A-9CC4-6CD576474C3F}"/>
                    </a:ext>
                  </a:extLst>
                </p:cNvPr>
                <p:cNvSpPr/>
                <p:nvPr/>
              </p:nvSpPr>
              <p:spPr>
                <a:xfrm rot="21103923">
                  <a:off x="1603133" y="2261038"/>
                  <a:ext cx="97013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400" i="1" dirty="0">
                      <a:solidFill>
                        <a:srgbClr val="7030A0"/>
                      </a:solidFill>
                    </a:rPr>
                    <a:t>стальные</a:t>
                  </a:r>
                  <a:endParaRPr lang="ru-RU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343" name="Прямоугольник 13342">
                  <a:extLst>
                    <a:ext uri="{FF2B5EF4-FFF2-40B4-BE49-F238E27FC236}">
                      <a16:creationId xmlns:a16="http://schemas.microsoft.com/office/drawing/2014/main" id="{A195F8E2-4848-4433-BE15-3616A8F0F0C6}"/>
                    </a:ext>
                  </a:extLst>
                </p:cNvPr>
                <p:cNvSpPr/>
                <p:nvPr/>
              </p:nvSpPr>
              <p:spPr>
                <a:xfrm>
                  <a:off x="4026634" y="2277257"/>
                  <a:ext cx="208775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400" i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кабели телефонные</a:t>
                  </a:r>
                </a:p>
                <a:p>
                  <a:r>
                    <a:rPr lang="ru-RU" sz="1400" i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и морские телеграфные</a:t>
                  </a:r>
                  <a:endParaRPr lang="ru-RU" sz="14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BA747607-E03A-4B0E-B161-3D10B3EBFC08}"/>
              </a:ext>
            </a:extLst>
          </p:cNvPr>
          <p:cNvSpPr/>
          <p:nvPr/>
        </p:nvSpPr>
        <p:spPr>
          <a:xfrm>
            <a:off x="5963951" y="1224806"/>
            <a:ext cx="2900853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рисунок иллюстрирует зависимость фазовой скорости волны от частоты и типа линии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379A8D6-315B-490C-99C7-80E660B8B2CF}"/>
                  </a:ext>
                </a:extLst>
              </p:cNvPr>
              <p:cNvSpPr txBox="1"/>
              <p:nvPr/>
            </p:nvSpPr>
            <p:spPr>
              <a:xfrm>
                <a:off x="5963951" y="2431628"/>
                <a:ext cx="3016502" cy="178895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Волновое сопротивление линии: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den>
                              </m:f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постоянном токе (</a:t>
                </a:r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0) и бесконечной частоте (</a:t>
                </a:r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→∞) 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379A8D6-315B-490C-99C7-80E660B8B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951" y="2431628"/>
                <a:ext cx="3016502" cy="1788951"/>
              </a:xfrm>
              <a:prstGeom prst="rect">
                <a:avLst/>
              </a:prstGeom>
              <a:blipFill>
                <a:blip r:embed="rId3"/>
                <a:stretch>
                  <a:fillRect l="-601" t="-337" r="-401"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ECBD36F-6F5D-435D-B6C1-A7E1A8DE167B}"/>
                  </a:ext>
                </a:extLst>
              </p:cNvPr>
              <p:cNvSpPr txBox="1"/>
              <p:nvPr/>
            </p:nvSpPr>
            <p:spPr>
              <a:xfrm>
                <a:off x="4665583" y="4925279"/>
                <a:ext cx="4248655" cy="96859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остальной части диапазона частот волновое сопротивление имеет ёмкостный характер, т.к. обычно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ECBD36F-6F5D-435D-B6C1-A7E1A8DE1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83" y="4925279"/>
                <a:ext cx="4248655" cy="968598"/>
              </a:xfrm>
              <a:prstGeom prst="rect">
                <a:avLst/>
              </a:prstGeom>
              <a:blipFill>
                <a:blip r:embed="rId4"/>
                <a:stretch>
                  <a:fillRect l="-428" t="-613" r="-11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Группа 141">
            <a:extLst>
              <a:ext uri="{FF2B5EF4-FFF2-40B4-BE49-F238E27FC236}">
                <a16:creationId xmlns:a16="http://schemas.microsoft.com/office/drawing/2014/main" id="{BBEE8968-431E-4A2E-BB2A-560C595C1BE6}"/>
              </a:ext>
            </a:extLst>
          </p:cNvPr>
          <p:cNvGrpSpPr/>
          <p:nvPr/>
        </p:nvGrpSpPr>
        <p:grpSpPr>
          <a:xfrm>
            <a:off x="-75327" y="3737126"/>
            <a:ext cx="4373249" cy="2819944"/>
            <a:chOff x="-80618" y="3598611"/>
            <a:chExt cx="4373249" cy="2819944"/>
          </a:xfrm>
        </p:grpSpPr>
        <p:cxnSp>
          <p:nvCxnSpPr>
            <p:cNvPr id="112" name="Прямая со стрелкой 111">
              <a:extLst>
                <a:ext uri="{FF2B5EF4-FFF2-40B4-BE49-F238E27FC236}">
                  <a16:creationId xmlns:a16="http://schemas.microsoft.com/office/drawing/2014/main" id="{F9205923-D40A-4612-9A80-EED61A9F24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093" y="3936438"/>
              <a:ext cx="14873" cy="24821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 стрелкой 151">
              <a:extLst>
                <a:ext uri="{FF2B5EF4-FFF2-40B4-BE49-F238E27FC236}">
                  <a16:creationId xmlns:a16="http://schemas.microsoft.com/office/drawing/2014/main" id="{930229C2-026A-4B94-8AD7-643961AAD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227" y="5532642"/>
              <a:ext cx="341312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>
              <a:extLst>
                <a:ext uri="{FF2B5EF4-FFF2-40B4-BE49-F238E27FC236}">
                  <a16:creationId xmlns:a16="http://schemas.microsoft.com/office/drawing/2014/main" id="{4C29C349-70A2-4126-A3B8-97CD418D0500}"/>
                </a:ext>
              </a:extLst>
            </p:cNvPr>
            <p:cNvCxnSpPr/>
            <p:nvPr/>
          </p:nvCxnSpPr>
          <p:spPr>
            <a:xfrm flipH="1">
              <a:off x="83775" y="4111431"/>
              <a:ext cx="450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>
              <a:extLst>
                <a:ext uri="{FF2B5EF4-FFF2-40B4-BE49-F238E27FC236}">
                  <a16:creationId xmlns:a16="http://schemas.microsoft.com/office/drawing/2014/main" id="{2145966B-B9B3-49C9-A374-7085778E588F}"/>
                </a:ext>
              </a:extLst>
            </p:cNvPr>
            <p:cNvCxnSpPr/>
            <p:nvPr/>
          </p:nvCxnSpPr>
          <p:spPr>
            <a:xfrm flipH="1">
              <a:off x="126293" y="5532642"/>
              <a:ext cx="4503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>
              <a:extLst>
                <a:ext uri="{FF2B5EF4-FFF2-40B4-BE49-F238E27FC236}">
                  <a16:creationId xmlns:a16="http://schemas.microsoft.com/office/drawing/2014/main" id="{0045D8B4-1FF0-4520-A5B4-FE940BD83095}"/>
                </a:ext>
              </a:extLst>
            </p:cNvPr>
            <p:cNvCxnSpPr/>
            <p:nvPr/>
          </p:nvCxnSpPr>
          <p:spPr>
            <a:xfrm>
              <a:off x="400129" y="4111431"/>
              <a:ext cx="0" cy="14212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Полилиния 16">
              <a:extLst>
                <a:ext uri="{FF2B5EF4-FFF2-40B4-BE49-F238E27FC236}">
                  <a16:creationId xmlns:a16="http://schemas.microsoft.com/office/drawing/2014/main" id="{74B330FE-AC47-4396-81B3-1F77D88338E7}"/>
                </a:ext>
              </a:extLst>
            </p:cNvPr>
            <p:cNvSpPr/>
            <p:nvPr/>
          </p:nvSpPr>
          <p:spPr>
            <a:xfrm flipH="1">
              <a:off x="534093" y="4111431"/>
              <a:ext cx="3033687" cy="1184889"/>
            </a:xfrm>
            <a:custGeom>
              <a:avLst/>
              <a:gdLst>
                <a:gd name="connsiteX0" fmla="*/ 4036291 w 4036291"/>
                <a:gd name="connsiteY0" fmla="*/ 0 h 684515"/>
                <a:gd name="connsiteX1" fmla="*/ 3112655 w 4036291"/>
                <a:gd name="connsiteY1" fmla="*/ 683491 h 684515"/>
                <a:gd name="connsiteX2" fmla="*/ 2013527 w 4036291"/>
                <a:gd name="connsiteY2" fmla="*/ 166254 h 684515"/>
                <a:gd name="connsiteX3" fmla="*/ 988291 w 4036291"/>
                <a:gd name="connsiteY3" fmla="*/ 674254 h 684515"/>
                <a:gd name="connsiteX4" fmla="*/ 0 w 4036291"/>
                <a:gd name="connsiteY4" fmla="*/ 184727 h 684515"/>
                <a:gd name="connsiteX0" fmla="*/ 4036291 w 4036291"/>
                <a:gd name="connsiteY0" fmla="*/ 0 h 684513"/>
                <a:gd name="connsiteX1" fmla="*/ 3112655 w 4036291"/>
                <a:gd name="connsiteY1" fmla="*/ 683491 h 684513"/>
                <a:gd name="connsiteX2" fmla="*/ 2013527 w 4036291"/>
                <a:gd name="connsiteY2" fmla="*/ 166254 h 684513"/>
                <a:gd name="connsiteX3" fmla="*/ 997168 w 4036291"/>
                <a:gd name="connsiteY3" fmla="*/ 683132 h 684513"/>
                <a:gd name="connsiteX4" fmla="*/ 0 w 4036291"/>
                <a:gd name="connsiteY4" fmla="*/ 184727 h 684513"/>
                <a:gd name="connsiteX0" fmla="*/ 4036291 w 4036291"/>
                <a:gd name="connsiteY0" fmla="*/ 0 h 1641926"/>
                <a:gd name="connsiteX1" fmla="*/ 3112655 w 4036291"/>
                <a:gd name="connsiteY1" fmla="*/ 683491 h 1641926"/>
                <a:gd name="connsiteX2" fmla="*/ 2013527 w 4036291"/>
                <a:gd name="connsiteY2" fmla="*/ 166254 h 1641926"/>
                <a:gd name="connsiteX3" fmla="*/ 908391 w 4036291"/>
                <a:gd name="connsiteY3" fmla="*/ 1641921 h 1641926"/>
                <a:gd name="connsiteX4" fmla="*/ 0 w 4036291"/>
                <a:gd name="connsiteY4" fmla="*/ 184727 h 1641926"/>
                <a:gd name="connsiteX0" fmla="*/ 4036291 w 4036291"/>
                <a:gd name="connsiteY0" fmla="*/ 0 h 1641926"/>
                <a:gd name="connsiteX1" fmla="*/ 3112655 w 4036291"/>
                <a:gd name="connsiteY1" fmla="*/ 683491 h 1641926"/>
                <a:gd name="connsiteX2" fmla="*/ 1827096 w 4036291"/>
                <a:gd name="connsiteY2" fmla="*/ 175132 h 1641926"/>
                <a:gd name="connsiteX3" fmla="*/ 908391 w 4036291"/>
                <a:gd name="connsiteY3" fmla="*/ 1641921 h 1641926"/>
                <a:gd name="connsiteX4" fmla="*/ 0 w 4036291"/>
                <a:gd name="connsiteY4" fmla="*/ 184727 h 1641926"/>
                <a:gd name="connsiteX0" fmla="*/ 4036291 w 4036291"/>
                <a:gd name="connsiteY0" fmla="*/ 0 h 1686314"/>
                <a:gd name="connsiteX1" fmla="*/ 3112655 w 4036291"/>
                <a:gd name="connsiteY1" fmla="*/ 683491 h 1686314"/>
                <a:gd name="connsiteX2" fmla="*/ 1827096 w 4036291"/>
                <a:gd name="connsiteY2" fmla="*/ 175132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4036291 w 4036291"/>
                <a:gd name="connsiteY0" fmla="*/ 0 h 1686314"/>
                <a:gd name="connsiteX1" fmla="*/ 3112655 w 4036291"/>
                <a:gd name="connsiteY1" fmla="*/ 683491 h 1686314"/>
                <a:gd name="connsiteX2" fmla="*/ 1889240 w 4036291"/>
                <a:gd name="connsiteY2" fmla="*/ 272786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4036291 w 4036291"/>
                <a:gd name="connsiteY0" fmla="*/ 0 h 1686314"/>
                <a:gd name="connsiteX1" fmla="*/ 3112655 w 4036291"/>
                <a:gd name="connsiteY1" fmla="*/ 683491 h 1686314"/>
                <a:gd name="connsiteX2" fmla="*/ 1889240 w 4036291"/>
                <a:gd name="connsiteY2" fmla="*/ 308297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4036291 w 4036291"/>
                <a:gd name="connsiteY0" fmla="*/ 0 h 1686314"/>
                <a:gd name="connsiteX1" fmla="*/ 3112655 w 4036291"/>
                <a:gd name="connsiteY1" fmla="*/ 683491 h 1686314"/>
                <a:gd name="connsiteX2" fmla="*/ 1800463 w 4036291"/>
                <a:gd name="connsiteY2" fmla="*/ 343808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4036291 w 4036291"/>
                <a:gd name="connsiteY0" fmla="*/ 0 h 1686314"/>
                <a:gd name="connsiteX1" fmla="*/ 3112655 w 4036291"/>
                <a:gd name="connsiteY1" fmla="*/ 683491 h 1686314"/>
                <a:gd name="connsiteX2" fmla="*/ 1800463 w 4036291"/>
                <a:gd name="connsiteY2" fmla="*/ 352685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4036291 w 4036291"/>
                <a:gd name="connsiteY0" fmla="*/ 0 h 1686314"/>
                <a:gd name="connsiteX1" fmla="*/ 2668772 w 4036291"/>
                <a:gd name="connsiteY1" fmla="*/ 1367072 h 1686314"/>
                <a:gd name="connsiteX2" fmla="*/ 1800463 w 4036291"/>
                <a:gd name="connsiteY2" fmla="*/ 352685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2944337 w 2944337"/>
                <a:gd name="connsiteY0" fmla="*/ 969370 h 1501587"/>
                <a:gd name="connsiteX1" fmla="*/ 2668772 w 2944337"/>
                <a:gd name="connsiteY1" fmla="*/ 1182345 h 1501587"/>
                <a:gd name="connsiteX2" fmla="*/ 1800463 w 2944337"/>
                <a:gd name="connsiteY2" fmla="*/ 167958 h 1501587"/>
                <a:gd name="connsiteX3" fmla="*/ 997168 w 2944337"/>
                <a:gd name="connsiteY3" fmla="*/ 1501583 h 1501587"/>
                <a:gd name="connsiteX4" fmla="*/ 0 w 2944337"/>
                <a:gd name="connsiteY4" fmla="*/ 0 h 1501587"/>
                <a:gd name="connsiteX0" fmla="*/ 3139646 w 3139646"/>
                <a:gd name="connsiteY0" fmla="*/ 978247 h 1501587"/>
                <a:gd name="connsiteX1" fmla="*/ 2668772 w 3139646"/>
                <a:gd name="connsiteY1" fmla="*/ 1182345 h 1501587"/>
                <a:gd name="connsiteX2" fmla="*/ 1800463 w 3139646"/>
                <a:gd name="connsiteY2" fmla="*/ 167958 h 1501587"/>
                <a:gd name="connsiteX3" fmla="*/ 997168 w 3139646"/>
                <a:gd name="connsiteY3" fmla="*/ 1501583 h 1501587"/>
                <a:gd name="connsiteX4" fmla="*/ 0 w 3139646"/>
                <a:gd name="connsiteY4" fmla="*/ 0 h 1501587"/>
                <a:gd name="connsiteX0" fmla="*/ 3370465 w 3370465"/>
                <a:gd name="connsiteY0" fmla="*/ 924981 h 1501587"/>
                <a:gd name="connsiteX1" fmla="*/ 2668772 w 3370465"/>
                <a:gd name="connsiteY1" fmla="*/ 1182345 h 1501587"/>
                <a:gd name="connsiteX2" fmla="*/ 1800463 w 3370465"/>
                <a:gd name="connsiteY2" fmla="*/ 167958 h 1501587"/>
                <a:gd name="connsiteX3" fmla="*/ 997168 w 3370465"/>
                <a:gd name="connsiteY3" fmla="*/ 1501583 h 1501587"/>
                <a:gd name="connsiteX4" fmla="*/ 0 w 3370465"/>
                <a:gd name="connsiteY4" fmla="*/ 0 h 1501587"/>
                <a:gd name="connsiteX0" fmla="*/ 3370465 w 3370465"/>
                <a:gd name="connsiteY0" fmla="*/ 924981 h 1501587"/>
                <a:gd name="connsiteX1" fmla="*/ 2704283 w 3370465"/>
                <a:gd name="connsiteY1" fmla="*/ 1208978 h 1501587"/>
                <a:gd name="connsiteX2" fmla="*/ 1800463 w 3370465"/>
                <a:gd name="connsiteY2" fmla="*/ 167958 h 1501587"/>
                <a:gd name="connsiteX3" fmla="*/ 997168 w 3370465"/>
                <a:gd name="connsiteY3" fmla="*/ 1501583 h 1501587"/>
                <a:gd name="connsiteX4" fmla="*/ 0 w 3370465"/>
                <a:gd name="connsiteY4" fmla="*/ 0 h 1501587"/>
                <a:gd name="connsiteX0" fmla="*/ 3219545 w 3219545"/>
                <a:gd name="connsiteY0" fmla="*/ 996002 h 1501587"/>
                <a:gd name="connsiteX1" fmla="*/ 2704283 w 3219545"/>
                <a:gd name="connsiteY1" fmla="*/ 1208978 h 1501587"/>
                <a:gd name="connsiteX2" fmla="*/ 1800463 w 3219545"/>
                <a:gd name="connsiteY2" fmla="*/ 167958 h 1501587"/>
                <a:gd name="connsiteX3" fmla="*/ 997168 w 3219545"/>
                <a:gd name="connsiteY3" fmla="*/ 1501583 h 1501587"/>
                <a:gd name="connsiteX4" fmla="*/ 0 w 3219545"/>
                <a:gd name="connsiteY4" fmla="*/ 0 h 1501587"/>
                <a:gd name="connsiteX0" fmla="*/ 3219545 w 3219545"/>
                <a:gd name="connsiteY0" fmla="*/ 996002 h 1501587"/>
                <a:gd name="connsiteX1" fmla="*/ 2704283 w 3219545"/>
                <a:gd name="connsiteY1" fmla="*/ 1208978 h 1501587"/>
                <a:gd name="connsiteX2" fmla="*/ 1889240 w 3219545"/>
                <a:gd name="connsiteY2" fmla="*/ 167958 h 1501587"/>
                <a:gd name="connsiteX3" fmla="*/ 997168 w 3219545"/>
                <a:gd name="connsiteY3" fmla="*/ 1501583 h 1501587"/>
                <a:gd name="connsiteX4" fmla="*/ 0 w 3219545"/>
                <a:gd name="connsiteY4" fmla="*/ 0 h 1501587"/>
                <a:gd name="connsiteX0" fmla="*/ 3219545 w 3219545"/>
                <a:gd name="connsiteY0" fmla="*/ 996002 h 1501587"/>
                <a:gd name="connsiteX1" fmla="*/ 2704283 w 3219545"/>
                <a:gd name="connsiteY1" fmla="*/ 1208978 h 1501587"/>
                <a:gd name="connsiteX2" fmla="*/ 1924750 w 3219545"/>
                <a:gd name="connsiteY2" fmla="*/ 203469 h 1501587"/>
                <a:gd name="connsiteX3" fmla="*/ 997168 w 3219545"/>
                <a:gd name="connsiteY3" fmla="*/ 1501583 h 1501587"/>
                <a:gd name="connsiteX4" fmla="*/ 0 w 3219545"/>
                <a:gd name="connsiteY4" fmla="*/ 0 h 1501587"/>
                <a:gd name="connsiteX0" fmla="*/ 3219545 w 3219545"/>
                <a:gd name="connsiteY0" fmla="*/ 996002 h 1537098"/>
                <a:gd name="connsiteX1" fmla="*/ 2704283 w 3219545"/>
                <a:gd name="connsiteY1" fmla="*/ 1208978 h 1537098"/>
                <a:gd name="connsiteX2" fmla="*/ 1924750 w 3219545"/>
                <a:gd name="connsiteY2" fmla="*/ 203469 h 1537098"/>
                <a:gd name="connsiteX3" fmla="*/ 988290 w 3219545"/>
                <a:gd name="connsiteY3" fmla="*/ 1537094 h 1537098"/>
                <a:gd name="connsiteX4" fmla="*/ 0 w 3219545"/>
                <a:gd name="connsiteY4" fmla="*/ 0 h 1537098"/>
                <a:gd name="connsiteX0" fmla="*/ 2757906 w 2757906"/>
                <a:gd name="connsiteY0" fmla="*/ 794856 h 1335957"/>
                <a:gd name="connsiteX1" fmla="*/ 2242644 w 2757906"/>
                <a:gd name="connsiteY1" fmla="*/ 1007832 h 1335957"/>
                <a:gd name="connsiteX2" fmla="*/ 1463111 w 2757906"/>
                <a:gd name="connsiteY2" fmla="*/ 2323 h 1335957"/>
                <a:gd name="connsiteX3" fmla="*/ 526651 w 2757906"/>
                <a:gd name="connsiteY3" fmla="*/ 1335948 h 1335957"/>
                <a:gd name="connsiteX4" fmla="*/ 0 w 2757906"/>
                <a:gd name="connsiteY4" fmla="*/ 517945 h 1335957"/>
                <a:gd name="connsiteX0" fmla="*/ 2757906 w 2757906"/>
                <a:gd name="connsiteY0" fmla="*/ 1051884 h 1592985"/>
                <a:gd name="connsiteX1" fmla="*/ 2242644 w 2757906"/>
                <a:gd name="connsiteY1" fmla="*/ 1264860 h 1592985"/>
                <a:gd name="connsiteX2" fmla="*/ 1241169 w 2757906"/>
                <a:gd name="connsiteY2" fmla="*/ 1899 h 1592985"/>
                <a:gd name="connsiteX3" fmla="*/ 526651 w 2757906"/>
                <a:gd name="connsiteY3" fmla="*/ 1592976 h 1592985"/>
                <a:gd name="connsiteX4" fmla="*/ 0 w 2757906"/>
                <a:gd name="connsiteY4" fmla="*/ 774973 h 1592985"/>
                <a:gd name="connsiteX0" fmla="*/ 2757906 w 2757906"/>
                <a:gd name="connsiteY0" fmla="*/ 1051884 h 1592985"/>
                <a:gd name="connsiteX1" fmla="*/ 2180500 w 2757906"/>
                <a:gd name="connsiteY1" fmla="*/ 1264860 h 1592985"/>
                <a:gd name="connsiteX2" fmla="*/ 1241169 w 2757906"/>
                <a:gd name="connsiteY2" fmla="*/ 1899 h 1592985"/>
                <a:gd name="connsiteX3" fmla="*/ 526651 w 2757906"/>
                <a:gd name="connsiteY3" fmla="*/ 1592976 h 1592985"/>
                <a:gd name="connsiteX4" fmla="*/ 0 w 2757906"/>
                <a:gd name="connsiteY4" fmla="*/ 774973 h 1592985"/>
                <a:gd name="connsiteX0" fmla="*/ 2855561 w 2855561"/>
                <a:gd name="connsiteY0" fmla="*/ 190547 h 1592782"/>
                <a:gd name="connsiteX1" fmla="*/ 2180500 w 2855561"/>
                <a:gd name="connsiteY1" fmla="*/ 1264657 h 1592782"/>
                <a:gd name="connsiteX2" fmla="*/ 1241169 w 2855561"/>
                <a:gd name="connsiteY2" fmla="*/ 1696 h 1592782"/>
                <a:gd name="connsiteX3" fmla="*/ 526651 w 2855561"/>
                <a:gd name="connsiteY3" fmla="*/ 1592773 h 1592782"/>
                <a:gd name="connsiteX4" fmla="*/ 0 w 2855561"/>
                <a:gd name="connsiteY4" fmla="*/ 774770 h 1592782"/>
                <a:gd name="connsiteX0" fmla="*/ 2846683 w 2846683"/>
                <a:gd name="connsiteY0" fmla="*/ 208305 h 1592785"/>
                <a:gd name="connsiteX1" fmla="*/ 2180500 w 2846683"/>
                <a:gd name="connsiteY1" fmla="*/ 1264660 h 1592785"/>
                <a:gd name="connsiteX2" fmla="*/ 1241169 w 2846683"/>
                <a:gd name="connsiteY2" fmla="*/ 1699 h 1592785"/>
                <a:gd name="connsiteX3" fmla="*/ 526651 w 2846683"/>
                <a:gd name="connsiteY3" fmla="*/ 1592776 h 1592785"/>
                <a:gd name="connsiteX4" fmla="*/ 0 w 2846683"/>
                <a:gd name="connsiteY4" fmla="*/ 774773 h 1592785"/>
                <a:gd name="connsiteX0" fmla="*/ 2846683 w 2846683"/>
                <a:gd name="connsiteY0" fmla="*/ 208305 h 1592785"/>
                <a:gd name="connsiteX1" fmla="*/ 2180500 w 2846683"/>
                <a:gd name="connsiteY1" fmla="*/ 1264660 h 1592785"/>
                <a:gd name="connsiteX2" fmla="*/ 1241169 w 2846683"/>
                <a:gd name="connsiteY2" fmla="*/ 1699 h 1592785"/>
                <a:gd name="connsiteX3" fmla="*/ 526651 w 2846683"/>
                <a:gd name="connsiteY3" fmla="*/ 1592776 h 1592785"/>
                <a:gd name="connsiteX4" fmla="*/ 0 w 2846683"/>
                <a:gd name="connsiteY4" fmla="*/ 774773 h 1592785"/>
                <a:gd name="connsiteX0" fmla="*/ 2846683 w 2846683"/>
                <a:gd name="connsiteY0" fmla="*/ 208305 h 1592785"/>
                <a:gd name="connsiteX1" fmla="*/ 2180500 w 2846683"/>
                <a:gd name="connsiteY1" fmla="*/ 1264660 h 1592785"/>
                <a:gd name="connsiteX2" fmla="*/ 1241169 w 2846683"/>
                <a:gd name="connsiteY2" fmla="*/ 1699 h 1592785"/>
                <a:gd name="connsiteX3" fmla="*/ 526651 w 2846683"/>
                <a:gd name="connsiteY3" fmla="*/ 1592776 h 1592785"/>
                <a:gd name="connsiteX4" fmla="*/ 0 w 2846683"/>
                <a:gd name="connsiteY4" fmla="*/ 774773 h 1592785"/>
                <a:gd name="connsiteX0" fmla="*/ 2856843 w 2856843"/>
                <a:gd name="connsiteY0" fmla="*/ 193062 h 1592782"/>
                <a:gd name="connsiteX1" fmla="*/ 2180500 w 2856843"/>
                <a:gd name="connsiteY1" fmla="*/ 1264657 h 1592782"/>
                <a:gd name="connsiteX2" fmla="*/ 1241169 w 2856843"/>
                <a:gd name="connsiteY2" fmla="*/ 1696 h 1592782"/>
                <a:gd name="connsiteX3" fmla="*/ 526651 w 2856843"/>
                <a:gd name="connsiteY3" fmla="*/ 1592773 h 1592782"/>
                <a:gd name="connsiteX4" fmla="*/ 0 w 2856843"/>
                <a:gd name="connsiteY4" fmla="*/ 774770 h 1592782"/>
                <a:gd name="connsiteX0" fmla="*/ 2856843 w 2856843"/>
                <a:gd name="connsiteY0" fmla="*/ 193062 h 1592782"/>
                <a:gd name="connsiteX1" fmla="*/ 2180500 w 2856843"/>
                <a:gd name="connsiteY1" fmla="*/ 1264657 h 1592782"/>
                <a:gd name="connsiteX2" fmla="*/ 1241169 w 2856843"/>
                <a:gd name="connsiteY2" fmla="*/ 1696 h 1592782"/>
                <a:gd name="connsiteX3" fmla="*/ 526651 w 2856843"/>
                <a:gd name="connsiteY3" fmla="*/ 1592773 h 1592782"/>
                <a:gd name="connsiteX4" fmla="*/ 0 w 2856843"/>
                <a:gd name="connsiteY4" fmla="*/ 774770 h 1592782"/>
                <a:gd name="connsiteX0" fmla="*/ 2856843 w 2856843"/>
                <a:gd name="connsiteY0" fmla="*/ 193062 h 1592782"/>
                <a:gd name="connsiteX1" fmla="*/ 2180500 w 2856843"/>
                <a:gd name="connsiteY1" fmla="*/ 1264657 h 1592782"/>
                <a:gd name="connsiteX2" fmla="*/ 1241169 w 2856843"/>
                <a:gd name="connsiteY2" fmla="*/ 1696 h 1592782"/>
                <a:gd name="connsiteX3" fmla="*/ 526651 w 2856843"/>
                <a:gd name="connsiteY3" fmla="*/ 1592773 h 1592782"/>
                <a:gd name="connsiteX4" fmla="*/ 0 w 2856843"/>
                <a:gd name="connsiteY4" fmla="*/ 774770 h 1592782"/>
                <a:gd name="connsiteX0" fmla="*/ 2874623 w 2874623"/>
                <a:gd name="connsiteY0" fmla="*/ 182900 h 1592780"/>
                <a:gd name="connsiteX1" fmla="*/ 2180500 w 2874623"/>
                <a:gd name="connsiteY1" fmla="*/ 1264655 h 1592780"/>
                <a:gd name="connsiteX2" fmla="*/ 1241169 w 2874623"/>
                <a:gd name="connsiteY2" fmla="*/ 1694 h 1592780"/>
                <a:gd name="connsiteX3" fmla="*/ 526651 w 2874623"/>
                <a:gd name="connsiteY3" fmla="*/ 1592771 h 1592780"/>
                <a:gd name="connsiteX4" fmla="*/ 0 w 2874623"/>
                <a:gd name="connsiteY4" fmla="*/ 774768 h 1592780"/>
                <a:gd name="connsiteX0" fmla="*/ 2969873 w 2969873"/>
                <a:gd name="connsiteY0" fmla="*/ 182900 h 1592780"/>
                <a:gd name="connsiteX1" fmla="*/ 2180500 w 2969873"/>
                <a:gd name="connsiteY1" fmla="*/ 1264655 h 1592780"/>
                <a:gd name="connsiteX2" fmla="*/ 1241169 w 2969873"/>
                <a:gd name="connsiteY2" fmla="*/ 1694 h 1592780"/>
                <a:gd name="connsiteX3" fmla="*/ 526651 w 2969873"/>
                <a:gd name="connsiteY3" fmla="*/ 1592771 h 1592780"/>
                <a:gd name="connsiteX4" fmla="*/ 0 w 2969873"/>
                <a:gd name="connsiteY4" fmla="*/ 774768 h 1592780"/>
                <a:gd name="connsiteX0" fmla="*/ 2924153 w 2924153"/>
                <a:gd name="connsiteY0" fmla="*/ 182900 h 1592780"/>
                <a:gd name="connsiteX1" fmla="*/ 2180500 w 2924153"/>
                <a:gd name="connsiteY1" fmla="*/ 1264655 h 1592780"/>
                <a:gd name="connsiteX2" fmla="*/ 1241169 w 2924153"/>
                <a:gd name="connsiteY2" fmla="*/ 1694 h 1592780"/>
                <a:gd name="connsiteX3" fmla="*/ 526651 w 2924153"/>
                <a:gd name="connsiteY3" fmla="*/ 1592771 h 1592780"/>
                <a:gd name="connsiteX4" fmla="*/ 0 w 2924153"/>
                <a:gd name="connsiteY4" fmla="*/ 774768 h 1592780"/>
                <a:gd name="connsiteX0" fmla="*/ 2924153 w 2924153"/>
                <a:gd name="connsiteY0" fmla="*/ 79387 h 1489267"/>
                <a:gd name="connsiteX1" fmla="*/ 2180500 w 2924153"/>
                <a:gd name="connsiteY1" fmla="*/ 1161142 h 1489267"/>
                <a:gd name="connsiteX2" fmla="*/ 1253361 w 2924153"/>
                <a:gd name="connsiteY2" fmla="*/ 1813 h 1489267"/>
                <a:gd name="connsiteX3" fmla="*/ 526651 w 2924153"/>
                <a:gd name="connsiteY3" fmla="*/ 1489258 h 1489267"/>
                <a:gd name="connsiteX4" fmla="*/ 0 w 2924153"/>
                <a:gd name="connsiteY4" fmla="*/ 671255 h 1489267"/>
                <a:gd name="connsiteX0" fmla="*/ 2924153 w 2924153"/>
                <a:gd name="connsiteY0" fmla="*/ 81839 h 1491719"/>
                <a:gd name="connsiteX1" fmla="*/ 2180500 w 2924153"/>
                <a:gd name="connsiteY1" fmla="*/ 1011194 h 1491719"/>
                <a:gd name="connsiteX2" fmla="*/ 1253361 w 2924153"/>
                <a:gd name="connsiteY2" fmla="*/ 4265 h 1491719"/>
                <a:gd name="connsiteX3" fmla="*/ 526651 w 2924153"/>
                <a:gd name="connsiteY3" fmla="*/ 1491710 h 1491719"/>
                <a:gd name="connsiteX4" fmla="*/ 0 w 2924153"/>
                <a:gd name="connsiteY4" fmla="*/ 673707 h 1491719"/>
                <a:gd name="connsiteX0" fmla="*/ 2930249 w 2930249"/>
                <a:gd name="connsiteY0" fmla="*/ 289236 h 1491852"/>
                <a:gd name="connsiteX1" fmla="*/ 2180500 w 2930249"/>
                <a:gd name="connsiteY1" fmla="*/ 1011327 h 1491852"/>
                <a:gd name="connsiteX2" fmla="*/ 1253361 w 2930249"/>
                <a:gd name="connsiteY2" fmla="*/ 4398 h 1491852"/>
                <a:gd name="connsiteX3" fmla="*/ 526651 w 2930249"/>
                <a:gd name="connsiteY3" fmla="*/ 1491843 h 1491852"/>
                <a:gd name="connsiteX4" fmla="*/ 0 w 2930249"/>
                <a:gd name="connsiteY4" fmla="*/ 673840 h 1491852"/>
                <a:gd name="connsiteX0" fmla="*/ 2930249 w 2930249"/>
                <a:gd name="connsiteY0" fmla="*/ 288669 h 1457224"/>
                <a:gd name="connsiteX1" fmla="*/ 2180500 w 2930249"/>
                <a:gd name="connsiteY1" fmla="*/ 1010760 h 1457224"/>
                <a:gd name="connsiteX2" fmla="*/ 1253361 w 2930249"/>
                <a:gd name="connsiteY2" fmla="*/ 3831 h 1457224"/>
                <a:gd name="connsiteX3" fmla="*/ 905894 w 2930249"/>
                <a:gd name="connsiteY3" fmla="*/ 1457215 h 1457224"/>
                <a:gd name="connsiteX4" fmla="*/ 0 w 2930249"/>
                <a:gd name="connsiteY4" fmla="*/ 673273 h 1457224"/>
                <a:gd name="connsiteX0" fmla="*/ 2930249 w 2930249"/>
                <a:gd name="connsiteY0" fmla="*/ 195294 h 1363849"/>
                <a:gd name="connsiteX1" fmla="*/ 2180500 w 2930249"/>
                <a:gd name="connsiteY1" fmla="*/ 917385 h 1363849"/>
                <a:gd name="connsiteX2" fmla="*/ 2020669 w 2930249"/>
                <a:gd name="connsiteY2" fmla="*/ 4128 h 1363849"/>
                <a:gd name="connsiteX3" fmla="*/ 905894 w 2930249"/>
                <a:gd name="connsiteY3" fmla="*/ 1363840 h 1363849"/>
                <a:gd name="connsiteX4" fmla="*/ 0 w 2930249"/>
                <a:gd name="connsiteY4" fmla="*/ 579898 h 1363849"/>
                <a:gd name="connsiteX0" fmla="*/ 2930249 w 2930249"/>
                <a:gd name="connsiteY0" fmla="*/ 196487 h 1365042"/>
                <a:gd name="connsiteX1" fmla="*/ 2418630 w 2930249"/>
                <a:gd name="connsiteY1" fmla="*/ 867485 h 1365042"/>
                <a:gd name="connsiteX2" fmla="*/ 2020669 w 2930249"/>
                <a:gd name="connsiteY2" fmla="*/ 5321 h 1365042"/>
                <a:gd name="connsiteX3" fmla="*/ 905894 w 2930249"/>
                <a:gd name="connsiteY3" fmla="*/ 1365033 h 1365042"/>
                <a:gd name="connsiteX4" fmla="*/ 0 w 2930249"/>
                <a:gd name="connsiteY4" fmla="*/ 581091 h 1365042"/>
                <a:gd name="connsiteX0" fmla="*/ 2418630 w 2418630"/>
                <a:gd name="connsiteY0" fmla="*/ 867485 h 1365042"/>
                <a:gd name="connsiteX1" fmla="*/ 2020669 w 2418630"/>
                <a:gd name="connsiteY1" fmla="*/ 5321 h 1365042"/>
                <a:gd name="connsiteX2" fmla="*/ 905894 w 2418630"/>
                <a:gd name="connsiteY2" fmla="*/ 1365033 h 1365042"/>
                <a:gd name="connsiteX3" fmla="*/ 0 w 2418630"/>
                <a:gd name="connsiteY3" fmla="*/ 581091 h 1365042"/>
                <a:gd name="connsiteX0" fmla="*/ 2841971 w 2841971"/>
                <a:gd name="connsiteY0" fmla="*/ 297534 h 1408211"/>
                <a:gd name="connsiteX1" fmla="*/ 2020669 w 2841971"/>
                <a:gd name="connsiteY1" fmla="*/ 48490 h 1408211"/>
                <a:gd name="connsiteX2" fmla="*/ 905894 w 2841971"/>
                <a:gd name="connsiteY2" fmla="*/ 1408202 h 1408211"/>
                <a:gd name="connsiteX3" fmla="*/ 0 w 2841971"/>
                <a:gd name="connsiteY3" fmla="*/ 624260 h 1408211"/>
                <a:gd name="connsiteX0" fmla="*/ 2841971 w 2841971"/>
                <a:gd name="connsiteY0" fmla="*/ 298260 h 1408937"/>
                <a:gd name="connsiteX1" fmla="*/ 2020669 w 2841971"/>
                <a:gd name="connsiteY1" fmla="*/ 49216 h 1408937"/>
                <a:gd name="connsiteX2" fmla="*/ 905894 w 2841971"/>
                <a:gd name="connsiteY2" fmla="*/ 1408928 h 1408937"/>
                <a:gd name="connsiteX3" fmla="*/ 0 w 2841971"/>
                <a:gd name="connsiteY3" fmla="*/ 624986 h 1408937"/>
                <a:gd name="connsiteX0" fmla="*/ 2797873 w 2797873"/>
                <a:gd name="connsiteY0" fmla="*/ 291086 h 1410278"/>
                <a:gd name="connsiteX1" fmla="*/ 2020669 w 2797873"/>
                <a:gd name="connsiteY1" fmla="*/ 50557 h 1410278"/>
                <a:gd name="connsiteX2" fmla="*/ 905894 w 2797873"/>
                <a:gd name="connsiteY2" fmla="*/ 1410269 h 1410278"/>
                <a:gd name="connsiteX3" fmla="*/ 0 w 2797873"/>
                <a:gd name="connsiteY3" fmla="*/ 626327 h 1410278"/>
                <a:gd name="connsiteX0" fmla="*/ 2797873 w 2797873"/>
                <a:gd name="connsiteY0" fmla="*/ 305799 h 1654909"/>
                <a:gd name="connsiteX1" fmla="*/ 2020669 w 2797873"/>
                <a:gd name="connsiteY1" fmla="*/ 65270 h 1654909"/>
                <a:gd name="connsiteX2" fmla="*/ 905894 w 2797873"/>
                <a:gd name="connsiteY2" fmla="*/ 1654902 h 1654909"/>
                <a:gd name="connsiteX3" fmla="*/ 0 w 2797873"/>
                <a:gd name="connsiteY3" fmla="*/ 641040 h 1654909"/>
                <a:gd name="connsiteX0" fmla="*/ 2797873 w 2797873"/>
                <a:gd name="connsiteY0" fmla="*/ 260905 h 1610015"/>
                <a:gd name="connsiteX1" fmla="*/ 2294076 w 2797873"/>
                <a:gd name="connsiteY1" fmla="*/ 71470 h 1610015"/>
                <a:gd name="connsiteX2" fmla="*/ 905894 w 2797873"/>
                <a:gd name="connsiteY2" fmla="*/ 1610008 h 1610015"/>
                <a:gd name="connsiteX3" fmla="*/ 0 w 2797873"/>
                <a:gd name="connsiteY3" fmla="*/ 596146 h 1610015"/>
                <a:gd name="connsiteX0" fmla="*/ 2965445 w 2965445"/>
                <a:gd name="connsiteY0" fmla="*/ 359914 h 1589806"/>
                <a:gd name="connsiteX1" fmla="*/ 2294076 w 2965445"/>
                <a:gd name="connsiteY1" fmla="*/ 51261 h 1589806"/>
                <a:gd name="connsiteX2" fmla="*/ 905894 w 2965445"/>
                <a:gd name="connsiteY2" fmla="*/ 1589799 h 1589806"/>
                <a:gd name="connsiteX3" fmla="*/ 0 w 2965445"/>
                <a:gd name="connsiteY3" fmla="*/ 575937 h 1589806"/>
                <a:gd name="connsiteX0" fmla="*/ 2965445 w 2965445"/>
                <a:gd name="connsiteY0" fmla="*/ 385025 h 1614917"/>
                <a:gd name="connsiteX1" fmla="*/ 2294076 w 2965445"/>
                <a:gd name="connsiteY1" fmla="*/ 76372 h 1614917"/>
                <a:gd name="connsiteX2" fmla="*/ 905894 w 2965445"/>
                <a:gd name="connsiteY2" fmla="*/ 1614910 h 1614917"/>
                <a:gd name="connsiteX3" fmla="*/ 0 w 2965445"/>
                <a:gd name="connsiteY3" fmla="*/ 601048 h 1614917"/>
                <a:gd name="connsiteX0" fmla="*/ 3168296 w 3168296"/>
                <a:gd name="connsiteY0" fmla="*/ 473321 h 1592512"/>
                <a:gd name="connsiteX1" fmla="*/ 2294076 w 3168296"/>
                <a:gd name="connsiteY1" fmla="*/ 53967 h 1592512"/>
                <a:gd name="connsiteX2" fmla="*/ 905894 w 3168296"/>
                <a:gd name="connsiteY2" fmla="*/ 1592505 h 1592512"/>
                <a:gd name="connsiteX3" fmla="*/ 0 w 3168296"/>
                <a:gd name="connsiteY3" fmla="*/ 578643 h 1592512"/>
                <a:gd name="connsiteX0" fmla="*/ 3168296 w 3168296"/>
                <a:gd name="connsiteY0" fmla="*/ 450597 h 1569788"/>
                <a:gd name="connsiteX1" fmla="*/ 2461649 w 3168296"/>
                <a:gd name="connsiteY1" fmla="*/ 56790 h 1569788"/>
                <a:gd name="connsiteX2" fmla="*/ 905894 w 3168296"/>
                <a:gd name="connsiteY2" fmla="*/ 1569781 h 1569788"/>
                <a:gd name="connsiteX3" fmla="*/ 0 w 3168296"/>
                <a:gd name="connsiteY3" fmla="*/ 555919 h 1569788"/>
                <a:gd name="connsiteX0" fmla="*/ 3212394 w 3212394"/>
                <a:gd name="connsiteY0" fmla="*/ 376746 h 1589607"/>
                <a:gd name="connsiteX1" fmla="*/ 2461649 w 3212394"/>
                <a:gd name="connsiteY1" fmla="*/ 76609 h 1589607"/>
                <a:gd name="connsiteX2" fmla="*/ 905894 w 3212394"/>
                <a:gd name="connsiteY2" fmla="*/ 1589600 h 1589607"/>
                <a:gd name="connsiteX3" fmla="*/ 0 w 3212394"/>
                <a:gd name="connsiteY3" fmla="*/ 575738 h 1589607"/>
                <a:gd name="connsiteX0" fmla="*/ 3212394 w 3274781"/>
                <a:gd name="connsiteY0" fmla="*/ 334447 h 1547308"/>
                <a:gd name="connsiteX1" fmla="*/ 2461649 w 3274781"/>
                <a:gd name="connsiteY1" fmla="*/ 34310 h 1547308"/>
                <a:gd name="connsiteX2" fmla="*/ 905894 w 3274781"/>
                <a:gd name="connsiteY2" fmla="*/ 1547301 h 1547308"/>
                <a:gd name="connsiteX3" fmla="*/ 0 w 3274781"/>
                <a:gd name="connsiteY3" fmla="*/ 533439 h 1547308"/>
                <a:gd name="connsiteX0" fmla="*/ 3212394 w 3281374"/>
                <a:gd name="connsiteY0" fmla="*/ 300788 h 522154"/>
                <a:gd name="connsiteX1" fmla="*/ 2461649 w 3281374"/>
                <a:gd name="connsiteY1" fmla="*/ 651 h 522154"/>
                <a:gd name="connsiteX2" fmla="*/ 372547 w 3281374"/>
                <a:gd name="connsiteY2" fmla="*/ 438054 h 522154"/>
                <a:gd name="connsiteX3" fmla="*/ 0 w 3281374"/>
                <a:gd name="connsiteY3" fmla="*/ 499780 h 522154"/>
                <a:gd name="connsiteX0" fmla="*/ 3212394 w 3243221"/>
                <a:gd name="connsiteY0" fmla="*/ 617580 h 838945"/>
                <a:gd name="connsiteX1" fmla="*/ 1509992 w 3243221"/>
                <a:gd name="connsiteY1" fmla="*/ 426 h 838945"/>
                <a:gd name="connsiteX2" fmla="*/ 372547 w 3243221"/>
                <a:gd name="connsiteY2" fmla="*/ 754846 h 838945"/>
                <a:gd name="connsiteX3" fmla="*/ 0 w 3243221"/>
                <a:gd name="connsiteY3" fmla="*/ 816572 h 838945"/>
                <a:gd name="connsiteX0" fmla="*/ 3212394 w 3243221"/>
                <a:gd name="connsiteY0" fmla="*/ 617580 h 838945"/>
                <a:gd name="connsiteX1" fmla="*/ 1509992 w 3243221"/>
                <a:gd name="connsiteY1" fmla="*/ 426 h 838945"/>
                <a:gd name="connsiteX2" fmla="*/ 372547 w 3243221"/>
                <a:gd name="connsiteY2" fmla="*/ 754846 h 838945"/>
                <a:gd name="connsiteX3" fmla="*/ 0 w 3243221"/>
                <a:gd name="connsiteY3" fmla="*/ 816572 h 838945"/>
                <a:gd name="connsiteX0" fmla="*/ 3212394 w 3243221"/>
                <a:gd name="connsiteY0" fmla="*/ 617580 h 860272"/>
                <a:gd name="connsiteX1" fmla="*/ 1509992 w 3243221"/>
                <a:gd name="connsiteY1" fmla="*/ 426 h 860272"/>
                <a:gd name="connsiteX2" fmla="*/ 372547 w 3243221"/>
                <a:gd name="connsiteY2" fmla="*/ 754846 h 860272"/>
                <a:gd name="connsiteX3" fmla="*/ 0 w 3243221"/>
                <a:gd name="connsiteY3" fmla="*/ 816572 h 860272"/>
                <a:gd name="connsiteX0" fmla="*/ 3212394 w 3243221"/>
                <a:gd name="connsiteY0" fmla="*/ 617580 h 849302"/>
                <a:gd name="connsiteX1" fmla="*/ 1509992 w 3243221"/>
                <a:gd name="connsiteY1" fmla="*/ 426 h 849302"/>
                <a:gd name="connsiteX2" fmla="*/ 372547 w 3243221"/>
                <a:gd name="connsiteY2" fmla="*/ 754846 h 849302"/>
                <a:gd name="connsiteX3" fmla="*/ 0 w 3243221"/>
                <a:gd name="connsiteY3" fmla="*/ 816572 h 849302"/>
                <a:gd name="connsiteX0" fmla="*/ 3201936 w 3232763"/>
                <a:gd name="connsiteY0" fmla="*/ 617580 h 849301"/>
                <a:gd name="connsiteX1" fmla="*/ 1499534 w 3232763"/>
                <a:gd name="connsiteY1" fmla="*/ 426 h 849301"/>
                <a:gd name="connsiteX2" fmla="*/ 362089 w 3232763"/>
                <a:gd name="connsiteY2" fmla="*/ 754846 h 849301"/>
                <a:gd name="connsiteX3" fmla="*/ 0 w 3232763"/>
                <a:gd name="connsiteY3" fmla="*/ 816572 h 849301"/>
                <a:gd name="connsiteX0" fmla="*/ 3201936 w 3232763"/>
                <a:gd name="connsiteY0" fmla="*/ 617580 h 824315"/>
                <a:gd name="connsiteX1" fmla="*/ 1499534 w 3232763"/>
                <a:gd name="connsiteY1" fmla="*/ 426 h 824315"/>
                <a:gd name="connsiteX2" fmla="*/ 362089 w 3232763"/>
                <a:gd name="connsiteY2" fmla="*/ 754846 h 824315"/>
                <a:gd name="connsiteX3" fmla="*/ 0 w 3232763"/>
                <a:gd name="connsiteY3" fmla="*/ 816572 h 824315"/>
                <a:gd name="connsiteX0" fmla="*/ 3201936 w 3232763"/>
                <a:gd name="connsiteY0" fmla="*/ 617580 h 816572"/>
                <a:gd name="connsiteX1" fmla="*/ 1499534 w 3232763"/>
                <a:gd name="connsiteY1" fmla="*/ 426 h 816572"/>
                <a:gd name="connsiteX2" fmla="*/ 362089 w 3232763"/>
                <a:gd name="connsiteY2" fmla="*/ 754846 h 816572"/>
                <a:gd name="connsiteX3" fmla="*/ 0 w 3232763"/>
                <a:gd name="connsiteY3" fmla="*/ 816572 h 816572"/>
                <a:gd name="connsiteX0" fmla="*/ 3201936 w 3232763"/>
                <a:gd name="connsiteY0" fmla="*/ 617305 h 816297"/>
                <a:gd name="connsiteX1" fmla="*/ 1499534 w 3232763"/>
                <a:gd name="connsiteY1" fmla="*/ 151 h 816297"/>
                <a:gd name="connsiteX2" fmla="*/ 362089 w 3232763"/>
                <a:gd name="connsiteY2" fmla="*/ 697961 h 816297"/>
                <a:gd name="connsiteX3" fmla="*/ 0 w 3232763"/>
                <a:gd name="connsiteY3" fmla="*/ 816297 h 816297"/>
                <a:gd name="connsiteX0" fmla="*/ 3201936 w 3227547"/>
                <a:gd name="connsiteY0" fmla="*/ 605984 h 804976"/>
                <a:gd name="connsiteX1" fmla="*/ 1154427 w 3227547"/>
                <a:gd name="connsiteY1" fmla="*/ 152 h 804976"/>
                <a:gd name="connsiteX2" fmla="*/ 362089 w 3227547"/>
                <a:gd name="connsiteY2" fmla="*/ 686640 h 804976"/>
                <a:gd name="connsiteX3" fmla="*/ 0 w 3227547"/>
                <a:gd name="connsiteY3" fmla="*/ 804976 h 804976"/>
                <a:gd name="connsiteX0" fmla="*/ 3296056 w 3320713"/>
                <a:gd name="connsiteY0" fmla="*/ 0 h 878313"/>
                <a:gd name="connsiteX1" fmla="*/ 1154427 w 3320713"/>
                <a:gd name="connsiteY1" fmla="*/ 73489 h 878313"/>
                <a:gd name="connsiteX2" fmla="*/ 362089 w 3320713"/>
                <a:gd name="connsiteY2" fmla="*/ 759977 h 878313"/>
                <a:gd name="connsiteX3" fmla="*/ 0 w 3320713"/>
                <a:gd name="connsiteY3" fmla="*/ 878313 h 878313"/>
                <a:gd name="connsiteX0" fmla="*/ 3296056 w 3296057"/>
                <a:gd name="connsiteY0" fmla="*/ 0 h 878313"/>
                <a:gd name="connsiteX1" fmla="*/ 1154427 w 3296057"/>
                <a:gd name="connsiteY1" fmla="*/ 73489 h 878313"/>
                <a:gd name="connsiteX2" fmla="*/ 362089 w 3296057"/>
                <a:gd name="connsiteY2" fmla="*/ 759977 h 878313"/>
                <a:gd name="connsiteX3" fmla="*/ 0 w 3296057"/>
                <a:gd name="connsiteY3" fmla="*/ 878313 h 878313"/>
                <a:gd name="connsiteX0" fmla="*/ 3222851 w 3222851"/>
                <a:gd name="connsiteY0" fmla="*/ 0 h 889634"/>
                <a:gd name="connsiteX1" fmla="*/ 1154427 w 3222851"/>
                <a:gd name="connsiteY1" fmla="*/ 84810 h 889634"/>
                <a:gd name="connsiteX2" fmla="*/ 362089 w 3222851"/>
                <a:gd name="connsiteY2" fmla="*/ 771298 h 889634"/>
                <a:gd name="connsiteX3" fmla="*/ 0 w 3222851"/>
                <a:gd name="connsiteY3" fmla="*/ 889634 h 889634"/>
                <a:gd name="connsiteX0" fmla="*/ 3222851 w 3222851"/>
                <a:gd name="connsiteY0" fmla="*/ 36529 h 926163"/>
                <a:gd name="connsiteX1" fmla="*/ 1154427 w 3222851"/>
                <a:gd name="connsiteY1" fmla="*/ 121339 h 926163"/>
                <a:gd name="connsiteX2" fmla="*/ 362089 w 3222851"/>
                <a:gd name="connsiteY2" fmla="*/ 807827 h 926163"/>
                <a:gd name="connsiteX3" fmla="*/ 0 w 3222851"/>
                <a:gd name="connsiteY3" fmla="*/ 926163 h 926163"/>
                <a:gd name="connsiteX0" fmla="*/ 3222851 w 3222851"/>
                <a:gd name="connsiteY0" fmla="*/ 56026 h 945660"/>
                <a:gd name="connsiteX1" fmla="*/ 1154427 w 3222851"/>
                <a:gd name="connsiteY1" fmla="*/ 140836 h 945660"/>
                <a:gd name="connsiteX2" fmla="*/ 362089 w 3222851"/>
                <a:gd name="connsiteY2" fmla="*/ 827324 h 945660"/>
                <a:gd name="connsiteX3" fmla="*/ 0 w 3222851"/>
                <a:gd name="connsiteY3" fmla="*/ 945660 h 945660"/>
                <a:gd name="connsiteX0" fmla="*/ 3222851 w 3222851"/>
                <a:gd name="connsiteY0" fmla="*/ 22161 h 911795"/>
                <a:gd name="connsiteX1" fmla="*/ 1154427 w 3222851"/>
                <a:gd name="connsiteY1" fmla="*/ 106971 h 911795"/>
                <a:gd name="connsiteX2" fmla="*/ 362089 w 3222851"/>
                <a:gd name="connsiteY2" fmla="*/ 793459 h 911795"/>
                <a:gd name="connsiteX3" fmla="*/ 0 w 3222851"/>
                <a:gd name="connsiteY3" fmla="*/ 911795 h 911795"/>
                <a:gd name="connsiteX0" fmla="*/ 3222851 w 3222851"/>
                <a:gd name="connsiteY0" fmla="*/ 103760 h 993394"/>
                <a:gd name="connsiteX1" fmla="*/ 1154428 w 3222851"/>
                <a:gd name="connsiteY1" fmla="*/ 75350 h 993394"/>
                <a:gd name="connsiteX2" fmla="*/ 362089 w 3222851"/>
                <a:gd name="connsiteY2" fmla="*/ 875058 h 993394"/>
                <a:gd name="connsiteX3" fmla="*/ 0 w 3222851"/>
                <a:gd name="connsiteY3" fmla="*/ 993394 h 993394"/>
                <a:gd name="connsiteX0" fmla="*/ 3222851 w 3222851"/>
                <a:gd name="connsiteY0" fmla="*/ 27015 h 984581"/>
                <a:gd name="connsiteX1" fmla="*/ 1154428 w 3222851"/>
                <a:gd name="connsiteY1" fmla="*/ 66537 h 984581"/>
                <a:gd name="connsiteX2" fmla="*/ 362089 w 3222851"/>
                <a:gd name="connsiteY2" fmla="*/ 866245 h 984581"/>
                <a:gd name="connsiteX3" fmla="*/ 0 w 3222851"/>
                <a:gd name="connsiteY3" fmla="*/ 984581 h 984581"/>
                <a:gd name="connsiteX0" fmla="*/ 3243767 w 3243767"/>
                <a:gd name="connsiteY0" fmla="*/ 0 h 991532"/>
                <a:gd name="connsiteX1" fmla="*/ 1154428 w 3243767"/>
                <a:gd name="connsiteY1" fmla="*/ 73488 h 991532"/>
                <a:gd name="connsiteX2" fmla="*/ 362089 w 3243767"/>
                <a:gd name="connsiteY2" fmla="*/ 873196 h 991532"/>
                <a:gd name="connsiteX3" fmla="*/ 0 w 3243767"/>
                <a:gd name="connsiteY3" fmla="*/ 991532 h 991532"/>
                <a:gd name="connsiteX0" fmla="*/ 3233309 w 3233309"/>
                <a:gd name="connsiteY0" fmla="*/ 16085 h 996295"/>
                <a:gd name="connsiteX1" fmla="*/ 1154428 w 3233309"/>
                <a:gd name="connsiteY1" fmla="*/ 78251 h 996295"/>
                <a:gd name="connsiteX2" fmla="*/ 362089 w 3233309"/>
                <a:gd name="connsiteY2" fmla="*/ 877959 h 996295"/>
                <a:gd name="connsiteX3" fmla="*/ 0 w 3233309"/>
                <a:gd name="connsiteY3" fmla="*/ 996295 h 996295"/>
                <a:gd name="connsiteX0" fmla="*/ 3233309 w 3233336"/>
                <a:gd name="connsiteY0" fmla="*/ 23692 h 1003902"/>
                <a:gd name="connsiteX1" fmla="*/ 1154428 w 3233336"/>
                <a:gd name="connsiteY1" fmla="*/ 85858 h 1003902"/>
                <a:gd name="connsiteX2" fmla="*/ 362089 w 3233336"/>
                <a:gd name="connsiteY2" fmla="*/ 885566 h 1003902"/>
                <a:gd name="connsiteX3" fmla="*/ 0 w 3233336"/>
                <a:gd name="connsiteY3" fmla="*/ 1003902 h 1003902"/>
                <a:gd name="connsiteX0" fmla="*/ 3201936 w 3201964"/>
                <a:gd name="connsiteY0" fmla="*/ 96086 h 963076"/>
                <a:gd name="connsiteX1" fmla="*/ 1154428 w 3201964"/>
                <a:gd name="connsiteY1" fmla="*/ 45032 h 963076"/>
                <a:gd name="connsiteX2" fmla="*/ 362089 w 3201964"/>
                <a:gd name="connsiteY2" fmla="*/ 844740 h 963076"/>
                <a:gd name="connsiteX3" fmla="*/ 0 w 3201964"/>
                <a:gd name="connsiteY3" fmla="*/ 963076 h 963076"/>
                <a:gd name="connsiteX0" fmla="*/ 3201936 w 3201964"/>
                <a:gd name="connsiteY0" fmla="*/ 18558 h 1010091"/>
                <a:gd name="connsiteX1" fmla="*/ 1154428 w 3201964"/>
                <a:gd name="connsiteY1" fmla="*/ 92047 h 1010091"/>
                <a:gd name="connsiteX2" fmla="*/ 362089 w 3201964"/>
                <a:gd name="connsiteY2" fmla="*/ 891755 h 1010091"/>
                <a:gd name="connsiteX3" fmla="*/ 0 w 3201964"/>
                <a:gd name="connsiteY3" fmla="*/ 1010091 h 1010091"/>
                <a:gd name="connsiteX0" fmla="*/ 3201936 w 3201963"/>
                <a:gd name="connsiteY0" fmla="*/ 1505 h 993038"/>
                <a:gd name="connsiteX1" fmla="*/ 1154428 w 3201963"/>
                <a:gd name="connsiteY1" fmla="*/ 74994 h 993038"/>
                <a:gd name="connsiteX2" fmla="*/ 424058 w 3201963"/>
                <a:gd name="connsiteY2" fmla="*/ 521004 h 993038"/>
                <a:gd name="connsiteX3" fmla="*/ 0 w 3201963"/>
                <a:gd name="connsiteY3" fmla="*/ 993038 h 993038"/>
                <a:gd name="connsiteX0" fmla="*/ 3175378 w 3175405"/>
                <a:gd name="connsiteY0" fmla="*/ 1505 h 692394"/>
                <a:gd name="connsiteX1" fmla="*/ 1127870 w 3175405"/>
                <a:gd name="connsiteY1" fmla="*/ 74994 h 692394"/>
                <a:gd name="connsiteX2" fmla="*/ 397500 w 3175405"/>
                <a:gd name="connsiteY2" fmla="*/ 521004 h 692394"/>
                <a:gd name="connsiteX3" fmla="*/ 0 w 3175405"/>
                <a:gd name="connsiteY3" fmla="*/ 692394 h 692394"/>
                <a:gd name="connsiteX0" fmla="*/ 3157672 w 3157699"/>
                <a:gd name="connsiteY0" fmla="*/ 1505 h 612811"/>
                <a:gd name="connsiteX1" fmla="*/ 1110164 w 3157699"/>
                <a:gd name="connsiteY1" fmla="*/ 74994 h 612811"/>
                <a:gd name="connsiteX2" fmla="*/ 379794 w 3157699"/>
                <a:gd name="connsiteY2" fmla="*/ 521004 h 612811"/>
                <a:gd name="connsiteX3" fmla="*/ 0 w 3157699"/>
                <a:gd name="connsiteY3" fmla="*/ 612811 h 612811"/>
                <a:gd name="connsiteX0" fmla="*/ 3157672 w 3157699"/>
                <a:gd name="connsiteY0" fmla="*/ 246 h 611552"/>
                <a:gd name="connsiteX1" fmla="*/ 1110164 w 3157699"/>
                <a:gd name="connsiteY1" fmla="*/ 73735 h 611552"/>
                <a:gd name="connsiteX2" fmla="*/ 388646 w 3157699"/>
                <a:gd name="connsiteY2" fmla="*/ 404793 h 611552"/>
                <a:gd name="connsiteX3" fmla="*/ 0 w 3157699"/>
                <a:gd name="connsiteY3" fmla="*/ 611552 h 611552"/>
                <a:gd name="connsiteX0" fmla="*/ 3157672 w 3157699"/>
                <a:gd name="connsiteY0" fmla="*/ 62 h 611368"/>
                <a:gd name="connsiteX1" fmla="*/ 1065901 w 3157699"/>
                <a:gd name="connsiteY1" fmla="*/ 108920 h 611368"/>
                <a:gd name="connsiteX2" fmla="*/ 388646 w 3157699"/>
                <a:gd name="connsiteY2" fmla="*/ 404609 h 611368"/>
                <a:gd name="connsiteX3" fmla="*/ 0 w 3157699"/>
                <a:gd name="connsiteY3" fmla="*/ 611368 h 611368"/>
                <a:gd name="connsiteX0" fmla="*/ 3139967 w 3139994"/>
                <a:gd name="connsiteY0" fmla="*/ 1526 h 550935"/>
                <a:gd name="connsiteX1" fmla="*/ 1065901 w 3139994"/>
                <a:gd name="connsiteY1" fmla="*/ 48487 h 550935"/>
                <a:gd name="connsiteX2" fmla="*/ 388646 w 3139994"/>
                <a:gd name="connsiteY2" fmla="*/ 344176 h 550935"/>
                <a:gd name="connsiteX3" fmla="*/ 0 w 3139994"/>
                <a:gd name="connsiteY3" fmla="*/ 550935 h 550935"/>
                <a:gd name="connsiteX0" fmla="*/ 3139967 w 3139994"/>
                <a:gd name="connsiteY0" fmla="*/ 1526 h 550935"/>
                <a:gd name="connsiteX1" fmla="*/ 1065901 w 3139994"/>
                <a:gd name="connsiteY1" fmla="*/ 48487 h 550935"/>
                <a:gd name="connsiteX2" fmla="*/ 388646 w 3139994"/>
                <a:gd name="connsiteY2" fmla="*/ 344176 h 550935"/>
                <a:gd name="connsiteX3" fmla="*/ 0 w 3139994"/>
                <a:gd name="connsiteY3" fmla="*/ 550935 h 550935"/>
                <a:gd name="connsiteX0" fmla="*/ 3139967 w 3139994"/>
                <a:gd name="connsiteY0" fmla="*/ 1526 h 550935"/>
                <a:gd name="connsiteX1" fmla="*/ 1065901 w 3139994"/>
                <a:gd name="connsiteY1" fmla="*/ 48487 h 550935"/>
                <a:gd name="connsiteX2" fmla="*/ 388646 w 3139994"/>
                <a:gd name="connsiteY2" fmla="*/ 344176 h 550935"/>
                <a:gd name="connsiteX3" fmla="*/ 0 w 3139994"/>
                <a:gd name="connsiteY3" fmla="*/ 550935 h 550935"/>
                <a:gd name="connsiteX0" fmla="*/ 3131115 w 3131142"/>
                <a:gd name="connsiteY0" fmla="*/ 1526 h 456062"/>
                <a:gd name="connsiteX1" fmla="*/ 1057049 w 3131142"/>
                <a:gd name="connsiteY1" fmla="*/ 48487 h 456062"/>
                <a:gd name="connsiteX2" fmla="*/ 379794 w 3131142"/>
                <a:gd name="connsiteY2" fmla="*/ 344176 h 456062"/>
                <a:gd name="connsiteX3" fmla="*/ 0 w 3131142"/>
                <a:gd name="connsiteY3" fmla="*/ 444826 h 456062"/>
                <a:gd name="connsiteX0" fmla="*/ 3131115 w 3131142"/>
                <a:gd name="connsiteY0" fmla="*/ 1526 h 456062"/>
                <a:gd name="connsiteX1" fmla="*/ 1057049 w 3131142"/>
                <a:gd name="connsiteY1" fmla="*/ 48487 h 456062"/>
                <a:gd name="connsiteX2" fmla="*/ 379794 w 3131142"/>
                <a:gd name="connsiteY2" fmla="*/ 344176 h 456062"/>
                <a:gd name="connsiteX3" fmla="*/ 0 w 3131142"/>
                <a:gd name="connsiteY3" fmla="*/ 444826 h 456062"/>
                <a:gd name="connsiteX0" fmla="*/ 3131115 w 3131142"/>
                <a:gd name="connsiteY0" fmla="*/ 1526 h 444826"/>
                <a:gd name="connsiteX1" fmla="*/ 1057049 w 3131142"/>
                <a:gd name="connsiteY1" fmla="*/ 48487 h 444826"/>
                <a:gd name="connsiteX2" fmla="*/ 379794 w 3131142"/>
                <a:gd name="connsiteY2" fmla="*/ 344176 h 444826"/>
                <a:gd name="connsiteX3" fmla="*/ 0 w 3131142"/>
                <a:gd name="connsiteY3" fmla="*/ 444826 h 444826"/>
                <a:gd name="connsiteX0" fmla="*/ 3131115 w 3131142"/>
                <a:gd name="connsiteY0" fmla="*/ 1526 h 444826"/>
                <a:gd name="connsiteX1" fmla="*/ 1057049 w 3131142"/>
                <a:gd name="connsiteY1" fmla="*/ 48487 h 444826"/>
                <a:gd name="connsiteX2" fmla="*/ 379794 w 3131142"/>
                <a:gd name="connsiteY2" fmla="*/ 344176 h 444826"/>
                <a:gd name="connsiteX3" fmla="*/ 0 w 3131142"/>
                <a:gd name="connsiteY3" fmla="*/ 444826 h 444826"/>
                <a:gd name="connsiteX0" fmla="*/ 3131115 w 3131142"/>
                <a:gd name="connsiteY0" fmla="*/ 1526 h 444826"/>
                <a:gd name="connsiteX1" fmla="*/ 1057049 w 3131142"/>
                <a:gd name="connsiteY1" fmla="*/ 48487 h 444826"/>
                <a:gd name="connsiteX2" fmla="*/ 379794 w 3131142"/>
                <a:gd name="connsiteY2" fmla="*/ 344176 h 444826"/>
                <a:gd name="connsiteX3" fmla="*/ 0 w 3131142"/>
                <a:gd name="connsiteY3" fmla="*/ 444826 h 444826"/>
                <a:gd name="connsiteX0" fmla="*/ 3131115 w 3131142"/>
                <a:gd name="connsiteY0" fmla="*/ 1526 h 444826"/>
                <a:gd name="connsiteX1" fmla="*/ 1057049 w 3131142"/>
                <a:gd name="connsiteY1" fmla="*/ 48487 h 444826"/>
                <a:gd name="connsiteX2" fmla="*/ 415205 w 3131142"/>
                <a:gd name="connsiteY2" fmla="*/ 344176 h 444826"/>
                <a:gd name="connsiteX3" fmla="*/ 0 w 3131142"/>
                <a:gd name="connsiteY3" fmla="*/ 444826 h 444826"/>
                <a:gd name="connsiteX0" fmla="*/ 3131115 w 3131142"/>
                <a:gd name="connsiteY0" fmla="*/ 543 h 443843"/>
                <a:gd name="connsiteX1" fmla="*/ 1057049 w 3131142"/>
                <a:gd name="connsiteY1" fmla="*/ 47504 h 443843"/>
                <a:gd name="connsiteX2" fmla="*/ 424058 w 3131142"/>
                <a:gd name="connsiteY2" fmla="*/ 290138 h 443843"/>
                <a:gd name="connsiteX3" fmla="*/ 0 w 3131142"/>
                <a:gd name="connsiteY3" fmla="*/ 443843 h 443843"/>
                <a:gd name="connsiteX0" fmla="*/ 3131115 w 3131142"/>
                <a:gd name="connsiteY0" fmla="*/ 543 h 443843"/>
                <a:gd name="connsiteX1" fmla="*/ 1057049 w 3131142"/>
                <a:gd name="connsiteY1" fmla="*/ 47504 h 443843"/>
                <a:gd name="connsiteX2" fmla="*/ 424058 w 3131142"/>
                <a:gd name="connsiteY2" fmla="*/ 290138 h 443843"/>
                <a:gd name="connsiteX3" fmla="*/ 0 w 3131142"/>
                <a:gd name="connsiteY3" fmla="*/ 443843 h 443843"/>
                <a:gd name="connsiteX0" fmla="*/ 3131115 w 3131142"/>
                <a:gd name="connsiteY0" fmla="*/ 543 h 443843"/>
                <a:gd name="connsiteX1" fmla="*/ 1057049 w 3131142"/>
                <a:gd name="connsiteY1" fmla="*/ 47504 h 443843"/>
                <a:gd name="connsiteX2" fmla="*/ 424058 w 3131142"/>
                <a:gd name="connsiteY2" fmla="*/ 290138 h 443843"/>
                <a:gd name="connsiteX3" fmla="*/ 0 w 3131142"/>
                <a:gd name="connsiteY3" fmla="*/ 443843 h 443843"/>
                <a:gd name="connsiteX0" fmla="*/ 2620032 w 2620068"/>
                <a:gd name="connsiteY0" fmla="*/ 1151 h 437750"/>
                <a:gd name="connsiteX1" fmla="*/ 1057049 w 2620068"/>
                <a:gd name="connsiteY1" fmla="*/ 41411 h 437750"/>
                <a:gd name="connsiteX2" fmla="*/ 424058 w 2620068"/>
                <a:gd name="connsiteY2" fmla="*/ 284045 h 437750"/>
                <a:gd name="connsiteX3" fmla="*/ 0 w 2620068"/>
                <a:gd name="connsiteY3" fmla="*/ 437750 h 437750"/>
                <a:gd name="connsiteX0" fmla="*/ 2620032 w 2620070"/>
                <a:gd name="connsiteY0" fmla="*/ 31656 h 468255"/>
                <a:gd name="connsiteX1" fmla="*/ 1113836 w 2620070"/>
                <a:gd name="connsiteY1" fmla="*/ 18309 h 468255"/>
                <a:gd name="connsiteX2" fmla="*/ 424058 w 2620070"/>
                <a:gd name="connsiteY2" fmla="*/ 314550 h 468255"/>
                <a:gd name="connsiteX3" fmla="*/ 0 w 2620070"/>
                <a:gd name="connsiteY3" fmla="*/ 468255 h 468255"/>
                <a:gd name="connsiteX0" fmla="*/ 2612935 w 2612973"/>
                <a:gd name="connsiteY0" fmla="*/ 2908 h 493114"/>
                <a:gd name="connsiteX1" fmla="*/ 1113836 w 2612973"/>
                <a:gd name="connsiteY1" fmla="*/ 43168 h 493114"/>
                <a:gd name="connsiteX2" fmla="*/ 424058 w 2612973"/>
                <a:gd name="connsiteY2" fmla="*/ 339409 h 493114"/>
                <a:gd name="connsiteX3" fmla="*/ 0 w 2612973"/>
                <a:gd name="connsiteY3" fmla="*/ 493114 h 493114"/>
                <a:gd name="connsiteX0" fmla="*/ 2612935 w 2612974"/>
                <a:gd name="connsiteY0" fmla="*/ 16063 h 506269"/>
                <a:gd name="connsiteX1" fmla="*/ 1135131 w 2612974"/>
                <a:gd name="connsiteY1" fmla="*/ 29520 h 506269"/>
                <a:gd name="connsiteX2" fmla="*/ 424058 w 2612974"/>
                <a:gd name="connsiteY2" fmla="*/ 352564 h 506269"/>
                <a:gd name="connsiteX3" fmla="*/ 0 w 2612974"/>
                <a:gd name="connsiteY3" fmla="*/ 506269 h 506269"/>
                <a:gd name="connsiteX0" fmla="*/ 2612935 w 2612973"/>
                <a:gd name="connsiteY0" fmla="*/ 27734 h 517940"/>
                <a:gd name="connsiteX1" fmla="*/ 1135131 w 2612973"/>
                <a:gd name="connsiteY1" fmla="*/ 41191 h 517940"/>
                <a:gd name="connsiteX2" fmla="*/ 424058 w 2612973"/>
                <a:gd name="connsiteY2" fmla="*/ 364235 h 517940"/>
                <a:gd name="connsiteX3" fmla="*/ 0 w 2612973"/>
                <a:gd name="connsiteY3" fmla="*/ 517940 h 517940"/>
                <a:gd name="connsiteX0" fmla="*/ 2612935 w 2612974"/>
                <a:gd name="connsiteY0" fmla="*/ 2387 h 526097"/>
                <a:gd name="connsiteX1" fmla="*/ 1135131 w 2612974"/>
                <a:gd name="connsiteY1" fmla="*/ 49348 h 526097"/>
                <a:gd name="connsiteX2" fmla="*/ 424058 w 2612974"/>
                <a:gd name="connsiteY2" fmla="*/ 372392 h 526097"/>
                <a:gd name="connsiteX3" fmla="*/ 0 w 2612974"/>
                <a:gd name="connsiteY3" fmla="*/ 526097 h 526097"/>
                <a:gd name="connsiteX0" fmla="*/ 2612935 w 2612974"/>
                <a:gd name="connsiteY0" fmla="*/ 54 h 597472"/>
                <a:gd name="connsiteX1" fmla="*/ 1135131 w 2612974"/>
                <a:gd name="connsiteY1" fmla="*/ 120723 h 597472"/>
                <a:gd name="connsiteX2" fmla="*/ 424058 w 2612974"/>
                <a:gd name="connsiteY2" fmla="*/ 443767 h 597472"/>
                <a:gd name="connsiteX3" fmla="*/ 0 w 2612974"/>
                <a:gd name="connsiteY3" fmla="*/ 597472 h 597472"/>
                <a:gd name="connsiteX0" fmla="*/ 2612935 w 2612976"/>
                <a:gd name="connsiteY0" fmla="*/ 11702 h 609120"/>
                <a:gd name="connsiteX1" fmla="*/ 1199016 w 2612976"/>
                <a:gd name="connsiteY1" fmla="*/ 45261 h 609120"/>
                <a:gd name="connsiteX2" fmla="*/ 424058 w 2612976"/>
                <a:gd name="connsiteY2" fmla="*/ 455415 h 609120"/>
                <a:gd name="connsiteX3" fmla="*/ 0 w 2612976"/>
                <a:gd name="connsiteY3" fmla="*/ 609120 h 609120"/>
                <a:gd name="connsiteX0" fmla="*/ 2605837 w 2605879"/>
                <a:gd name="connsiteY0" fmla="*/ 817 h 638439"/>
                <a:gd name="connsiteX1" fmla="*/ 1199016 w 2605879"/>
                <a:gd name="connsiteY1" fmla="*/ 74580 h 638439"/>
                <a:gd name="connsiteX2" fmla="*/ 424058 w 2605879"/>
                <a:gd name="connsiteY2" fmla="*/ 484734 h 638439"/>
                <a:gd name="connsiteX3" fmla="*/ 0 w 2605879"/>
                <a:gd name="connsiteY3" fmla="*/ 638439 h 638439"/>
                <a:gd name="connsiteX0" fmla="*/ 2605837 w 2605879"/>
                <a:gd name="connsiteY0" fmla="*/ 155 h 637777"/>
                <a:gd name="connsiteX1" fmla="*/ 1206114 w 2605879"/>
                <a:gd name="connsiteY1" fmla="*/ 94020 h 637777"/>
                <a:gd name="connsiteX2" fmla="*/ 424058 w 2605879"/>
                <a:gd name="connsiteY2" fmla="*/ 484072 h 637777"/>
                <a:gd name="connsiteX3" fmla="*/ 0 w 2605879"/>
                <a:gd name="connsiteY3" fmla="*/ 637777 h 637777"/>
                <a:gd name="connsiteX0" fmla="*/ 2605837 w 2605879"/>
                <a:gd name="connsiteY0" fmla="*/ 332 h 624553"/>
                <a:gd name="connsiteX1" fmla="*/ 1206114 w 2605879"/>
                <a:gd name="connsiteY1" fmla="*/ 80796 h 624553"/>
                <a:gd name="connsiteX2" fmla="*/ 424058 w 2605879"/>
                <a:gd name="connsiteY2" fmla="*/ 470848 h 624553"/>
                <a:gd name="connsiteX3" fmla="*/ 0 w 2605879"/>
                <a:gd name="connsiteY3" fmla="*/ 624553 h 624553"/>
                <a:gd name="connsiteX0" fmla="*/ 2726510 w 2726548"/>
                <a:gd name="connsiteY0" fmla="*/ 24 h 751559"/>
                <a:gd name="connsiteX1" fmla="*/ 1206114 w 2726548"/>
                <a:gd name="connsiteY1" fmla="*/ 207802 h 751559"/>
                <a:gd name="connsiteX2" fmla="*/ 424058 w 2726548"/>
                <a:gd name="connsiteY2" fmla="*/ 597854 h 751559"/>
                <a:gd name="connsiteX3" fmla="*/ 0 w 2726548"/>
                <a:gd name="connsiteY3" fmla="*/ 751559 h 751559"/>
                <a:gd name="connsiteX0" fmla="*/ 2726510 w 2726630"/>
                <a:gd name="connsiteY0" fmla="*/ 8429 h 759964"/>
                <a:gd name="connsiteX1" fmla="*/ 1986934 w 2726630"/>
                <a:gd name="connsiteY1" fmla="*/ 68791 h 759964"/>
                <a:gd name="connsiteX2" fmla="*/ 424058 w 2726630"/>
                <a:gd name="connsiteY2" fmla="*/ 606259 h 759964"/>
                <a:gd name="connsiteX3" fmla="*/ 0 w 2726630"/>
                <a:gd name="connsiteY3" fmla="*/ 759964 h 759964"/>
                <a:gd name="connsiteX0" fmla="*/ 2726510 w 2726590"/>
                <a:gd name="connsiteY0" fmla="*/ 8791 h 760326"/>
                <a:gd name="connsiteX1" fmla="*/ 1986934 w 2726590"/>
                <a:gd name="connsiteY1" fmla="*/ 69153 h 760326"/>
                <a:gd name="connsiteX2" fmla="*/ 1531404 w 2726590"/>
                <a:gd name="connsiteY2" fmla="*/ 613322 h 760326"/>
                <a:gd name="connsiteX3" fmla="*/ 0 w 2726590"/>
                <a:gd name="connsiteY3" fmla="*/ 760326 h 760326"/>
                <a:gd name="connsiteX0" fmla="*/ 2726510 w 2726662"/>
                <a:gd name="connsiteY0" fmla="*/ 22557 h 774092"/>
                <a:gd name="connsiteX1" fmla="*/ 2249574 w 2726662"/>
                <a:gd name="connsiteY1" fmla="*/ 56116 h 774092"/>
                <a:gd name="connsiteX2" fmla="*/ 1531404 w 2726662"/>
                <a:gd name="connsiteY2" fmla="*/ 627088 h 774092"/>
                <a:gd name="connsiteX3" fmla="*/ 0 w 2726662"/>
                <a:gd name="connsiteY3" fmla="*/ 774092 h 774092"/>
                <a:gd name="connsiteX0" fmla="*/ 2726510 w 2726659"/>
                <a:gd name="connsiteY0" fmla="*/ 21627 h 773162"/>
                <a:gd name="connsiteX1" fmla="*/ 2249574 w 2726659"/>
                <a:gd name="connsiteY1" fmla="*/ 55186 h 773162"/>
                <a:gd name="connsiteX2" fmla="*/ 1566896 w 2726659"/>
                <a:gd name="connsiteY2" fmla="*/ 612757 h 773162"/>
                <a:gd name="connsiteX3" fmla="*/ 0 w 2726659"/>
                <a:gd name="connsiteY3" fmla="*/ 773162 h 773162"/>
                <a:gd name="connsiteX0" fmla="*/ 1732738 w 1732887"/>
                <a:gd name="connsiteY0" fmla="*/ 21627 h 706154"/>
                <a:gd name="connsiteX1" fmla="*/ 1255802 w 1732887"/>
                <a:gd name="connsiteY1" fmla="*/ 55186 h 706154"/>
                <a:gd name="connsiteX2" fmla="*/ 573124 w 1732887"/>
                <a:gd name="connsiteY2" fmla="*/ 612757 h 706154"/>
                <a:gd name="connsiteX3" fmla="*/ 0 w 1732887"/>
                <a:gd name="connsiteY3" fmla="*/ 706154 h 706154"/>
                <a:gd name="connsiteX0" fmla="*/ 1796623 w 1796772"/>
                <a:gd name="connsiteY0" fmla="*/ 21627 h 732957"/>
                <a:gd name="connsiteX1" fmla="*/ 1319687 w 1796772"/>
                <a:gd name="connsiteY1" fmla="*/ 55186 h 732957"/>
                <a:gd name="connsiteX2" fmla="*/ 637009 w 1796772"/>
                <a:gd name="connsiteY2" fmla="*/ 612757 h 732957"/>
                <a:gd name="connsiteX3" fmla="*/ 0 w 1796772"/>
                <a:gd name="connsiteY3" fmla="*/ 732957 h 732957"/>
                <a:gd name="connsiteX0" fmla="*/ 1839213 w 1839362"/>
                <a:gd name="connsiteY0" fmla="*/ 21627 h 739658"/>
                <a:gd name="connsiteX1" fmla="*/ 1362277 w 1839362"/>
                <a:gd name="connsiteY1" fmla="*/ 55186 h 739658"/>
                <a:gd name="connsiteX2" fmla="*/ 679599 w 1839362"/>
                <a:gd name="connsiteY2" fmla="*/ 612757 h 739658"/>
                <a:gd name="connsiteX3" fmla="*/ 0 w 1839362"/>
                <a:gd name="connsiteY3" fmla="*/ 739658 h 739658"/>
                <a:gd name="connsiteX0" fmla="*/ 1839213 w 1839362"/>
                <a:gd name="connsiteY0" fmla="*/ 21627 h 739658"/>
                <a:gd name="connsiteX1" fmla="*/ 1362277 w 1839362"/>
                <a:gd name="connsiteY1" fmla="*/ 55186 h 739658"/>
                <a:gd name="connsiteX2" fmla="*/ 679599 w 1839362"/>
                <a:gd name="connsiteY2" fmla="*/ 612757 h 739658"/>
                <a:gd name="connsiteX3" fmla="*/ 0 w 1839362"/>
                <a:gd name="connsiteY3" fmla="*/ 739658 h 739658"/>
                <a:gd name="connsiteX0" fmla="*/ 1839213 w 1839362"/>
                <a:gd name="connsiteY0" fmla="*/ 21627 h 739658"/>
                <a:gd name="connsiteX1" fmla="*/ 1362277 w 1839362"/>
                <a:gd name="connsiteY1" fmla="*/ 55186 h 739658"/>
                <a:gd name="connsiteX2" fmla="*/ 679599 w 1839362"/>
                <a:gd name="connsiteY2" fmla="*/ 612757 h 739658"/>
                <a:gd name="connsiteX3" fmla="*/ 0 w 1839362"/>
                <a:gd name="connsiteY3" fmla="*/ 739658 h 739658"/>
                <a:gd name="connsiteX0" fmla="*/ 1839213 w 1839362"/>
                <a:gd name="connsiteY0" fmla="*/ 195 h 718226"/>
                <a:gd name="connsiteX1" fmla="*/ 1362277 w 1839362"/>
                <a:gd name="connsiteY1" fmla="*/ 107462 h 718226"/>
                <a:gd name="connsiteX2" fmla="*/ 679599 w 1839362"/>
                <a:gd name="connsiteY2" fmla="*/ 591325 h 718226"/>
                <a:gd name="connsiteX3" fmla="*/ 0 w 1839362"/>
                <a:gd name="connsiteY3" fmla="*/ 718226 h 71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9362" h="718226">
                  <a:moveTo>
                    <a:pt x="1839213" y="195"/>
                  </a:moveTo>
                  <a:cubicBezTo>
                    <a:pt x="1846924" y="-1726"/>
                    <a:pt x="1555546" y="8940"/>
                    <a:pt x="1362277" y="107462"/>
                  </a:cubicBezTo>
                  <a:cubicBezTo>
                    <a:pt x="1169008" y="205984"/>
                    <a:pt x="1007989" y="418416"/>
                    <a:pt x="679599" y="591325"/>
                  </a:cubicBezTo>
                  <a:cubicBezTo>
                    <a:pt x="498445" y="697706"/>
                    <a:pt x="140940" y="692761"/>
                    <a:pt x="0" y="718226"/>
                  </a:cubicBezTo>
                </a:path>
              </a:pathLst>
            </a:cu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Полилиния 16">
              <a:extLst>
                <a:ext uri="{FF2B5EF4-FFF2-40B4-BE49-F238E27FC236}">
                  <a16:creationId xmlns:a16="http://schemas.microsoft.com/office/drawing/2014/main" id="{B7544ACE-4B57-4D0E-9A96-6F15C0A2D669}"/>
                </a:ext>
              </a:extLst>
            </p:cNvPr>
            <p:cNvSpPr/>
            <p:nvPr/>
          </p:nvSpPr>
          <p:spPr>
            <a:xfrm rot="9957498" flipH="1">
              <a:off x="647863" y="5196386"/>
              <a:ext cx="2904493" cy="1172911"/>
            </a:xfrm>
            <a:custGeom>
              <a:avLst/>
              <a:gdLst>
                <a:gd name="connsiteX0" fmla="*/ 4036291 w 4036291"/>
                <a:gd name="connsiteY0" fmla="*/ 0 h 684515"/>
                <a:gd name="connsiteX1" fmla="*/ 3112655 w 4036291"/>
                <a:gd name="connsiteY1" fmla="*/ 683491 h 684515"/>
                <a:gd name="connsiteX2" fmla="*/ 2013527 w 4036291"/>
                <a:gd name="connsiteY2" fmla="*/ 166254 h 684515"/>
                <a:gd name="connsiteX3" fmla="*/ 988291 w 4036291"/>
                <a:gd name="connsiteY3" fmla="*/ 674254 h 684515"/>
                <a:gd name="connsiteX4" fmla="*/ 0 w 4036291"/>
                <a:gd name="connsiteY4" fmla="*/ 184727 h 684515"/>
                <a:gd name="connsiteX0" fmla="*/ 4036291 w 4036291"/>
                <a:gd name="connsiteY0" fmla="*/ 0 h 684513"/>
                <a:gd name="connsiteX1" fmla="*/ 3112655 w 4036291"/>
                <a:gd name="connsiteY1" fmla="*/ 683491 h 684513"/>
                <a:gd name="connsiteX2" fmla="*/ 2013527 w 4036291"/>
                <a:gd name="connsiteY2" fmla="*/ 166254 h 684513"/>
                <a:gd name="connsiteX3" fmla="*/ 997168 w 4036291"/>
                <a:gd name="connsiteY3" fmla="*/ 683132 h 684513"/>
                <a:gd name="connsiteX4" fmla="*/ 0 w 4036291"/>
                <a:gd name="connsiteY4" fmla="*/ 184727 h 684513"/>
                <a:gd name="connsiteX0" fmla="*/ 4036291 w 4036291"/>
                <a:gd name="connsiteY0" fmla="*/ 0 h 1641926"/>
                <a:gd name="connsiteX1" fmla="*/ 3112655 w 4036291"/>
                <a:gd name="connsiteY1" fmla="*/ 683491 h 1641926"/>
                <a:gd name="connsiteX2" fmla="*/ 2013527 w 4036291"/>
                <a:gd name="connsiteY2" fmla="*/ 166254 h 1641926"/>
                <a:gd name="connsiteX3" fmla="*/ 908391 w 4036291"/>
                <a:gd name="connsiteY3" fmla="*/ 1641921 h 1641926"/>
                <a:gd name="connsiteX4" fmla="*/ 0 w 4036291"/>
                <a:gd name="connsiteY4" fmla="*/ 184727 h 1641926"/>
                <a:gd name="connsiteX0" fmla="*/ 4036291 w 4036291"/>
                <a:gd name="connsiteY0" fmla="*/ 0 h 1641926"/>
                <a:gd name="connsiteX1" fmla="*/ 3112655 w 4036291"/>
                <a:gd name="connsiteY1" fmla="*/ 683491 h 1641926"/>
                <a:gd name="connsiteX2" fmla="*/ 1827096 w 4036291"/>
                <a:gd name="connsiteY2" fmla="*/ 175132 h 1641926"/>
                <a:gd name="connsiteX3" fmla="*/ 908391 w 4036291"/>
                <a:gd name="connsiteY3" fmla="*/ 1641921 h 1641926"/>
                <a:gd name="connsiteX4" fmla="*/ 0 w 4036291"/>
                <a:gd name="connsiteY4" fmla="*/ 184727 h 1641926"/>
                <a:gd name="connsiteX0" fmla="*/ 4036291 w 4036291"/>
                <a:gd name="connsiteY0" fmla="*/ 0 h 1686314"/>
                <a:gd name="connsiteX1" fmla="*/ 3112655 w 4036291"/>
                <a:gd name="connsiteY1" fmla="*/ 683491 h 1686314"/>
                <a:gd name="connsiteX2" fmla="*/ 1827096 w 4036291"/>
                <a:gd name="connsiteY2" fmla="*/ 175132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4036291 w 4036291"/>
                <a:gd name="connsiteY0" fmla="*/ 0 h 1686314"/>
                <a:gd name="connsiteX1" fmla="*/ 3112655 w 4036291"/>
                <a:gd name="connsiteY1" fmla="*/ 683491 h 1686314"/>
                <a:gd name="connsiteX2" fmla="*/ 1889240 w 4036291"/>
                <a:gd name="connsiteY2" fmla="*/ 272786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4036291 w 4036291"/>
                <a:gd name="connsiteY0" fmla="*/ 0 h 1686314"/>
                <a:gd name="connsiteX1" fmla="*/ 3112655 w 4036291"/>
                <a:gd name="connsiteY1" fmla="*/ 683491 h 1686314"/>
                <a:gd name="connsiteX2" fmla="*/ 1889240 w 4036291"/>
                <a:gd name="connsiteY2" fmla="*/ 308297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4036291 w 4036291"/>
                <a:gd name="connsiteY0" fmla="*/ 0 h 1686314"/>
                <a:gd name="connsiteX1" fmla="*/ 3112655 w 4036291"/>
                <a:gd name="connsiteY1" fmla="*/ 683491 h 1686314"/>
                <a:gd name="connsiteX2" fmla="*/ 1800463 w 4036291"/>
                <a:gd name="connsiteY2" fmla="*/ 343808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4036291 w 4036291"/>
                <a:gd name="connsiteY0" fmla="*/ 0 h 1686314"/>
                <a:gd name="connsiteX1" fmla="*/ 3112655 w 4036291"/>
                <a:gd name="connsiteY1" fmla="*/ 683491 h 1686314"/>
                <a:gd name="connsiteX2" fmla="*/ 1800463 w 4036291"/>
                <a:gd name="connsiteY2" fmla="*/ 352685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4036291 w 4036291"/>
                <a:gd name="connsiteY0" fmla="*/ 0 h 1686314"/>
                <a:gd name="connsiteX1" fmla="*/ 2668772 w 4036291"/>
                <a:gd name="connsiteY1" fmla="*/ 1367072 h 1686314"/>
                <a:gd name="connsiteX2" fmla="*/ 1800463 w 4036291"/>
                <a:gd name="connsiteY2" fmla="*/ 352685 h 1686314"/>
                <a:gd name="connsiteX3" fmla="*/ 997168 w 4036291"/>
                <a:gd name="connsiteY3" fmla="*/ 1686310 h 1686314"/>
                <a:gd name="connsiteX4" fmla="*/ 0 w 4036291"/>
                <a:gd name="connsiteY4" fmla="*/ 184727 h 1686314"/>
                <a:gd name="connsiteX0" fmla="*/ 2944337 w 2944337"/>
                <a:gd name="connsiteY0" fmla="*/ 969370 h 1501587"/>
                <a:gd name="connsiteX1" fmla="*/ 2668772 w 2944337"/>
                <a:gd name="connsiteY1" fmla="*/ 1182345 h 1501587"/>
                <a:gd name="connsiteX2" fmla="*/ 1800463 w 2944337"/>
                <a:gd name="connsiteY2" fmla="*/ 167958 h 1501587"/>
                <a:gd name="connsiteX3" fmla="*/ 997168 w 2944337"/>
                <a:gd name="connsiteY3" fmla="*/ 1501583 h 1501587"/>
                <a:gd name="connsiteX4" fmla="*/ 0 w 2944337"/>
                <a:gd name="connsiteY4" fmla="*/ 0 h 1501587"/>
                <a:gd name="connsiteX0" fmla="*/ 3139646 w 3139646"/>
                <a:gd name="connsiteY0" fmla="*/ 978247 h 1501587"/>
                <a:gd name="connsiteX1" fmla="*/ 2668772 w 3139646"/>
                <a:gd name="connsiteY1" fmla="*/ 1182345 h 1501587"/>
                <a:gd name="connsiteX2" fmla="*/ 1800463 w 3139646"/>
                <a:gd name="connsiteY2" fmla="*/ 167958 h 1501587"/>
                <a:gd name="connsiteX3" fmla="*/ 997168 w 3139646"/>
                <a:gd name="connsiteY3" fmla="*/ 1501583 h 1501587"/>
                <a:gd name="connsiteX4" fmla="*/ 0 w 3139646"/>
                <a:gd name="connsiteY4" fmla="*/ 0 h 1501587"/>
                <a:gd name="connsiteX0" fmla="*/ 3370465 w 3370465"/>
                <a:gd name="connsiteY0" fmla="*/ 924981 h 1501587"/>
                <a:gd name="connsiteX1" fmla="*/ 2668772 w 3370465"/>
                <a:gd name="connsiteY1" fmla="*/ 1182345 h 1501587"/>
                <a:gd name="connsiteX2" fmla="*/ 1800463 w 3370465"/>
                <a:gd name="connsiteY2" fmla="*/ 167958 h 1501587"/>
                <a:gd name="connsiteX3" fmla="*/ 997168 w 3370465"/>
                <a:gd name="connsiteY3" fmla="*/ 1501583 h 1501587"/>
                <a:gd name="connsiteX4" fmla="*/ 0 w 3370465"/>
                <a:gd name="connsiteY4" fmla="*/ 0 h 1501587"/>
                <a:gd name="connsiteX0" fmla="*/ 3370465 w 3370465"/>
                <a:gd name="connsiteY0" fmla="*/ 924981 h 1501587"/>
                <a:gd name="connsiteX1" fmla="*/ 2704283 w 3370465"/>
                <a:gd name="connsiteY1" fmla="*/ 1208978 h 1501587"/>
                <a:gd name="connsiteX2" fmla="*/ 1800463 w 3370465"/>
                <a:gd name="connsiteY2" fmla="*/ 167958 h 1501587"/>
                <a:gd name="connsiteX3" fmla="*/ 997168 w 3370465"/>
                <a:gd name="connsiteY3" fmla="*/ 1501583 h 1501587"/>
                <a:gd name="connsiteX4" fmla="*/ 0 w 3370465"/>
                <a:gd name="connsiteY4" fmla="*/ 0 h 1501587"/>
                <a:gd name="connsiteX0" fmla="*/ 3219545 w 3219545"/>
                <a:gd name="connsiteY0" fmla="*/ 996002 h 1501587"/>
                <a:gd name="connsiteX1" fmla="*/ 2704283 w 3219545"/>
                <a:gd name="connsiteY1" fmla="*/ 1208978 h 1501587"/>
                <a:gd name="connsiteX2" fmla="*/ 1800463 w 3219545"/>
                <a:gd name="connsiteY2" fmla="*/ 167958 h 1501587"/>
                <a:gd name="connsiteX3" fmla="*/ 997168 w 3219545"/>
                <a:gd name="connsiteY3" fmla="*/ 1501583 h 1501587"/>
                <a:gd name="connsiteX4" fmla="*/ 0 w 3219545"/>
                <a:gd name="connsiteY4" fmla="*/ 0 h 1501587"/>
                <a:gd name="connsiteX0" fmla="*/ 3219545 w 3219545"/>
                <a:gd name="connsiteY0" fmla="*/ 996002 h 1501587"/>
                <a:gd name="connsiteX1" fmla="*/ 2704283 w 3219545"/>
                <a:gd name="connsiteY1" fmla="*/ 1208978 h 1501587"/>
                <a:gd name="connsiteX2" fmla="*/ 1889240 w 3219545"/>
                <a:gd name="connsiteY2" fmla="*/ 167958 h 1501587"/>
                <a:gd name="connsiteX3" fmla="*/ 997168 w 3219545"/>
                <a:gd name="connsiteY3" fmla="*/ 1501583 h 1501587"/>
                <a:gd name="connsiteX4" fmla="*/ 0 w 3219545"/>
                <a:gd name="connsiteY4" fmla="*/ 0 h 1501587"/>
                <a:gd name="connsiteX0" fmla="*/ 3219545 w 3219545"/>
                <a:gd name="connsiteY0" fmla="*/ 996002 h 1501587"/>
                <a:gd name="connsiteX1" fmla="*/ 2704283 w 3219545"/>
                <a:gd name="connsiteY1" fmla="*/ 1208978 h 1501587"/>
                <a:gd name="connsiteX2" fmla="*/ 1924750 w 3219545"/>
                <a:gd name="connsiteY2" fmla="*/ 203469 h 1501587"/>
                <a:gd name="connsiteX3" fmla="*/ 997168 w 3219545"/>
                <a:gd name="connsiteY3" fmla="*/ 1501583 h 1501587"/>
                <a:gd name="connsiteX4" fmla="*/ 0 w 3219545"/>
                <a:gd name="connsiteY4" fmla="*/ 0 h 1501587"/>
                <a:gd name="connsiteX0" fmla="*/ 3219545 w 3219545"/>
                <a:gd name="connsiteY0" fmla="*/ 996002 h 1537098"/>
                <a:gd name="connsiteX1" fmla="*/ 2704283 w 3219545"/>
                <a:gd name="connsiteY1" fmla="*/ 1208978 h 1537098"/>
                <a:gd name="connsiteX2" fmla="*/ 1924750 w 3219545"/>
                <a:gd name="connsiteY2" fmla="*/ 203469 h 1537098"/>
                <a:gd name="connsiteX3" fmla="*/ 988290 w 3219545"/>
                <a:gd name="connsiteY3" fmla="*/ 1537094 h 1537098"/>
                <a:gd name="connsiteX4" fmla="*/ 0 w 3219545"/>
                <a:gd name="connsiteY4" fmla="*/ 0 h 1537098"/>
                <a:gd name="connsiteX0" fmla="*/ 2757906 w 2757906"/>
                <a:gd name="connsiteY0" fmla="*/ 794856 h 1335957"/>
                <a:gd name="connsiteX1" fmla="*/ 2242644 w 2757906"/>
                <a:gd name="connsiteY1" fmla="*/ 1007832 h 1335957"/>
                <a:gd name="connsiteX2" fmla="*/ 1463111 w 2757906"/>
                <a:gd name="connsiteY2" fmla="*/ 2323 h 1335957"/>
                <a:gd name="connsiteX3" fmla="*/ 526651 w 2757906"/>
                <a:gd name="connsiteY3" fmla="*/ 1335948 h 1335957"/>
                <a:gd name="connsiteX4" fmla="*/ 0 w 2757906"/>
                <a:gd name="connsiteY4" fmla="*/ 517945 h 1335957"/>
                <a:gd name="connsiteX0" fmla="*/ 2757906 w 2757906"/>
                <a:gd name="connsiteY0" fmla="*/ 1051884 h 1592985"/>
                <a:gd name="connsiteX1" fmla="*/ 2242644 w 2757906"/>
                <a:gd name="connsiteY1" fmla="*/ 1264860 h 1592985"/>
                <a:gd name="connsiteX2" fmla="*/ 1241169 w 2757906"/>
                <a:gd name="connsiteY2" fmla="*/ 1899 h 1592985"/>
                <a:gd name="connsiteX3" fmla="*/ 526651 w 2757906"/>
                <a:gd name="connsiteY3" fmla="*/ 1592976 h 1592985"/>
                <a:gd name="connsiteX4" fmla="*/ 0 w 2757906"/>
                <a:gd name="connsiteY4" fmla="*/ 774973 h 1592985"/>
                <a:gd name="connsiteX0" fmla="*/ 2757906 w 2757906"/>
                <a:gd name="connsiteY0" fmla="*/ 1051884 h 1592985"/>
                <a:gd name="connsiteX1" fmla="*/ 2180500 w 2757906"/>
                <a:gd name="connsiteY1" fmla="*/ 1264860 h 1592985"/>
                <a:gd name="connsiteX2" fmla="*/ 1241169 w 2757906"/>
                <a:gd name="connsiteY2" fmla="*/ 1899 h 1592985"/>
                <a:gd name="connsiteX3" fmla="*/ 526651 w 2757906"/>
                <a:gd name="connsiteY3" fmla="*/ 1592976 h 1592985"/>
                <a:gd name="connsiteX4" fmla="*/ 0 w 2757906"/>
                <a:gd name="connsiteY4" fmla="*/ 774973 h 1592985"/>
                <a:gd name="connsiteX0" fmla="*/ 2855561 w 2855561"/>
                <a:gd name="connsiteY0" fmla="*/ 190547 h 1592782"/>
                <a:gd name="connsiteX1" fmla="*/ 2180500 w 2855561"/>
                <a:gd name="connsiteY1" fmla="*/ 1264657 h 1592782"/>
                <a:gd name="connsiteX2" fmla="*/ 1241169 w 2855561"/>
                <a:gd name="connsiteY2" fmla="*/ 1696 h 1592782"/>
                <a:gd name="connsiteX3" fmla="*/ 526651 w 2855561"/>
                <a:gd name="connsiteY3" fmla="*/ 1592773 h 1592782"/>
                <a:gd name="connsiteX4" fmla="*/ 0 w 2855561"/>
                <a:gd name="connsiteY4" fmla="*/ 774770 h 1592782"/>
                <a:gd name="connsiteX0" fmla="*/ 2846683 w 2846683"/>
                <a:gd name="connsiteY0" fmla="*/ 208305 h 1592785"/>
                <a:gd name="connsiteX1" fmla="*/ 2180500 w 2846683"/>
                <a:gd name="connsiteY1" fmla="*/ 1264660 h 1592785"/>
                <a:gd name="connsiteX2" fmla="*/ 1241169 w 2846683"/>
                <a:gd name="connsiteY2" fmla="*/ 1699 h 1592785"/>
                <a:gd name="connsiteX3" fmla="*/ 526651 w 2846683"/>
                <a:gd name="connsiteY3" fmla="*/ 1592776 h 1592785"/>
                <a:gd name="connsiteX4" fmla="*/ 0 w 2846683"/>
                <a:gd name="connsiteY4" fmla="*/ 774773 h 1592785"/>
                <a:gd name="connsiteX0" fmla="*/ 2846683 w 2846683"/>
                <a:gd name="connsiteY0" fmla="*/ 208305 h 1592785"/>
                <a:gd name="connsiteX1" fmla="*/ 2180500 w 2846683"/>
                <a:gd name="connsiteY1" fmla="*/ 1264660 h 1592785"/>
                <a:gd name="connsiteX2" fmla="*/ 1241169 w 2846683"/>
                <a:gd name="connsiteY2" fmla="*/ 1699 h 1592785"/>
                <a:gd name="connsiteX3" fmla="*/ 526651 w 2846683"/>
                <a:gd name="connsiteY3" fmla="*/ 1592776 h 1592785"/>
                <a:gd name="connsiteX4" fmla="*/ 0 w 2846683"/>
                <a:gd name="connsiteY4" fmla="*/ 774773 h 1592785"/>
                <a:gd name="connsiteX0" fmla="*/ 2846683 w 2846683"/>
                <a:gd name="connsiteY0" fmla="*/ 208305 h 1592785"/>
                <a:gd name="connsiteX1" fmla="*/ 2180500 w 2846683"/>
                <a:gd name="connsiteY1" fmla="*/ 1264660 h 1592785"/>
                <a:gd name="connsiteX2" fmla="*/ 1241169 w 2846683"/>
                <a:gd name="connsiteY2" fmla="*/ 1699 h 1592785"/>
                <a:gd name="connsiteX3" fmla="*/ 526651 w 2846683"/>
                <a:gd name="connsiteY3" fmla="*/ 1592776 h 1592785"/>
                <a:gd name="connsiteX4" fmla="*/ 0 w 2846683"/>
                <a:gd name="connsiteY4" fmla="*/ 774773 h 1592785"/>
                <a:gd name="connsiteX0" fmla="*/ 2856843 w 2856843"/>
                <a:gd name="connsiteY0" fmla="*/ 193062 h 1592782"/>
                <a:gd name="connsiteX1" fmla="*/ 2180500 w 2856843"/>
                <a:gd name="connsiteY1" fmla="*/ 1264657 h 1592782"/>
                <a:gd name="connsiteX2" fmla="*/ 1241169 w 2856843"/>
                <a:gd name="connsiteY2" fmla="*/ 1696 h 1592782"/>
                <a:gd name="connsiteX3" fmla="*/ 526651 w 2856843"/>
                <a:gd name="connsiteY3" fmla="*/ 1592773 h 1592782"/>
                <a:gd name="connsiteX4" fmla="*/ 0 w 2856843"/>
                <a:gd name="connsiteY4" fmla="*/ 774770 h 1592782"/>
                <a:gd name="connsiteX0" fmla="*/ 2856843 w 2856843"/>
                <a:gd name="connsiteY0" fmla="*/ 193062 h 1592782"/>
                <a:gd name="connsiteX1" fmla="*/ 2180500 w 2856843"/>
                <a:gd name="connsiteY1" fmla="*/ 1264657 h 1592782"/>
                <a:gd name="connsiteX2" fmla="*/ 1241169 w 2856843"/>
                <a:gd name="connsiteY2" fmla="*/ 1696 h 1592782"/>
                <a:gd name="connsiteX3" fmla="*/ 526651 w 2856843"/>
                <a:gd name="connsiteY3" fmla="*/ 1592773 h 1592782"/>
                <a:gd name="connsiteX4" fmla="*/ 0 w 2856843"/>
                <a:gd name="connsiteY4" fmla="*/ 774770 h 1592782"/>
                <a:gd name="connsiteX0" fmla="*/ 2856843 w 2856843"/>
                <a:gd name="connsiteY0" fmla="*/ 193062 h 1592782"/>
                <a:gd name="connsiteX1" fmla="*/ 2180500 w 2856843"/>
                <a:gd name="connsiteY1" fmla="*/ 1264657 h 1592782"/>
                <a:gd name="connsiteX2" fmla="*/ 1241169 w 2856843"/>
                <a:gd name="connsiteY2" fmla="*/ 1696 h 1592782"/>
                <a:gd name="connsiteX3" fmla="*/ 526651 w 2856843"/>
                <a:gd name="connsiteY3" fmla="*/ 1592773 h 1592782"/>
                <a:gd name="connsiteX4" fmla="*/ 0 w 2856843"/>
                <a:gd name="connsiteY4" fmla="*/ 774770 h 1592782"/>
                <a:gd name="connsiteX0" fmla="*/ 2874623 w 2874623"/>
                <a:gd name="connsiteY0" fmla="*/ 182900 h 1592780"/>
                <a:gd name="connsiteX1" fmla="*/ 2180500 w 2874623"/>
                <a:gd name="connsiteY1" fmla="*/ 1264655 h 1592780"/>
                <a:gd name="connsiteX2" fmla="*/ 1241169 w 2874623"/>
                <a:gd name="connsiteY2" fmla="*/ 1694 h 1592780"/>
                <a:gd name="connsiteX3" fmla="*/ 526651 w 2874623"/>
                <a:gd name="connsiteY3" fmla="*/ 1592771 h 1592780"/>
                <a:gd name="connsiteX4" fmla="*/ 0 w 2874623"/>
                <a:gd name="connsiteY4" fmla="*/ 774768 h 1592780"/>
                <a:gd name="connsiteX0" fmla="*/ 2969873 w 2969873"/>
                <a:gd name="connsiteY0" fmla="*/ 182900 h 1592780"/>
                <a:gd name="connsiteX1" fmla="*/ 2180500 w 2969873"/>
                <a:gd name="connsiteY1" fmla="*/ 1264655 h 1592780"/>
                <a:gd name="connsiteX2" fmla="*/ 1241169 w 2969873"/>
                <a:gd name="connsiteY2" fmla="*/ 1694 h 1592780"/>
                <a:gd name="connsiteX3" fmla="*/ 526651 w 2969873"/>
                <a:gd name="connsiteY3" fmla="*/ 1592771 h 1592780"/>
                <a:gd name="connsiteX4" fmla="*/ 0 w 2969873"/>
                <a:gd name="connsiteY4" fmla="*/ 774768 h 1592780"/>
                <a:gd name="connsiteX0" fmla="*/ 2924153 w 2924153"/>
                <a:gd name="connsiteY0" fmla="*/ 182900 h 1592780"/>
                <a:gd name="connsiteX1" fmla="*/ 2180500 w 2924153"/>
                <a:gd name="connsiteY1" fmla="*/ 1264655 h 1592780"/>
                <a:gd name="connsiteX2" fmla="*/ 1241169 w 2924153"/>
                <a:gd name="connsiteY2" fmla="*/ 1694 h 1592780"/>
                <a:gd name="connsiteX3" fmla="*/ 526651 w 2924153"/>
                <a:gd name="connsiteY3" fmla="*/ 1592771 h 1592780"/>
                <a:gd name="connsiteX4" fmla="*/ 0 w 2924153"/>
                <a:gd name="connsiteY4" fmla="*/ 774768 h 1592780"/>
                <a:gd name="connsiteX0" fmla="*/ 2924153 w 2924153"/>
                <a:gd name="connsiteY0" fmla="*/ 79387 h 1489267"/>
                <a:gd name="connsiteX1" fmla="*/ 2180500 w 2924153"/>
                <a:gd name="connsiteY1" fmla="*/ 1161142 h 1489267"/>
                <a:gd name="connsiteX2" fmla="*/ 1253361 w 2924153"/>
                <a:gd name="connsiteY2" fmla="*/ 1813 h 1489267"/>
                <a:gd name="connsiteX3" fmla="*/ 526651 w 2924153"/>
                <a:gd name="connsiteY3" fmla="*/ 1489258 h 1489267"/>
                <a:gd name="connsiteX4" fmla="*/ 0 w 2924153"/>
                <a:gd name="connsiteY4" fmla="*/ 671255 h 1489267"/>
                <a:gd name="connsiteX0" fmla="*/ 2924153 w 2924153"/>
                <a:gd name="connsiteY0" fmla="*/ 81839 h 1491719"/>
                <a:gd name="connsiteX1" fmla="*/ 2180500 w 2924153"/>
                <a:gd name="connsiteY1" fmla="*/ 1011194 h 1491719"/>
                <a:gd name="connsiteX2" fmla="*/ 1253361 w 2924153"/>
                <a:gd name="connsiteY2" fmla="*/ 4265 h 1491719"/>
                <a:gd name="connsiteX3" fmla="*/ 526651 w 2924153"/>
                <a:gd name="connsiteY3" fmla="*/ 1491710 h 1491719"/>
                <a:gd name="connsiteX4" fmla="*/ 0 w 2924153"/>
                <a:gd name="connsiteY4" fmla="*/ 673707 h 1491719"/>
                <a:gd name="connsiteX0" fmla="*/ 2930249 w 2930249"/>
                <a:gd name="connsiteY0" fmla="*/ 289236 h 1491852"/>
                <a:gd name="connsiteX1" fmla="*/ 2180500 w 2930249"/>
                <a:gd name="connsiteY1" fmla="*/ 1011327 h 1491852"/>
                <a:gd name="connsiteX2" fmla="*/ 1253361 w 2930249"/>
                <a:gd name="connsiteY2" fmla="*/ 4398 h 1491852"/>
                <a:gd name="connsiteX3" fmla="*/ 526651 w 2930249"/>
                <a:gd name="connsiteY3" fmla="*/ 1491843 h 1491852"/>
                <a:gd name="connsiteX4" fmla="*/ 0 w 2930249"/>
                <a:gd name="connsiteY4" fmla="*/ 673840 h 1491852"/>
                <a:gd name="connsiteX0" fmla="*/ 2930249 w 2930249"/>
                <a:gd name="connsiteY0" fmla="*/ 288669 h 1457224"/>
                <a:gd name="connsiteX1" fmla="*/ 2180500 w 2930249"/>
                <a:gd name="connsiteY1" fmla="*/ 1010760 h 1457224"/>
                <a:gd name="connsiteX2" fmla="*/ 1253361 w 2930249"/>
                <a:gd name="connsiteY2" fmla="*/ 3831 h 1457224"/>
                <a:gd name="connsiteX3" fmla="*/ 905894 w 2930249"/>
                <a:gd name="connsiteY3" fmla="*/ 1457215 h 1457224"/>
                <a:gd name="connsiteX4" fmla="*/ 0 w 2930249"/>
                <a:gd name="connsiteY4" fmla="*/ 673273 h 1457224"/>
                <a:gd name="connsiteX0" fmla="*/ 2930249 w 2930249"/>
                <a:gd name="connsiteY0" fmla="*/ 195294 h 1363849"/>
                <a:gd name="connsiteX1" fmla="*/ 2180500 w 2930249"/>
                <a:gd name="connsiteY1" fmla="*/ 917385 h 1363849"/>
                <a:gd name="connsiteX2" fmla="*/ 2020669 w 2930249"/>
                <a:gd name="connsiteY2" fmla="*/ 4128 h 1363849"/>
                <a:gd name="connsiteX3" fmla="*/ 905894 w 2930249"/>
                <a:gd name="connsiteY3" fmla="*/ 1363840 h 1363849"/>
                <a:gd name="connsiteX4" fmla="*/ 0 w 2930249"/>
                <a:gd name="connsiteY4" fmla="*/ 579898 h 1363849"/>
                <a:gd name="connsiteX0" fmla="*/ 2930249 w 2930249"/>
                <a:gd name="connsiteY0" fmla="*/ 196487 h 1365042"/>
                <a:gd name="connsiteX1" fmla="*/ 2418630 w 2930249"/>
                <a:gd name="connsiteY1" fmla="*/ 867485 h 1365042"/>
                <a:gd name="connsiteX2" fmla="*/ 2020669 w 2930249"/>
                <a:gd name="connsiteY2" fmla="*/ 5321 h 1365042"/>
                <a:gd name="connsiteX3" fmla="*/ 905894 w 2930249"/>
                <a:gd name="connsiteY3" fmla="*/ 1365033 h 1365042"/>
                <a:gd name="connsiteX4" fmla="*/ 0 w 2930249"/>
                <a:gd name="connsiteY4" fmla="*/ 581091 h 1365042"/>
                <a:gd name="connsiteX0" fmla="*/ 2418630 w 2418630"/>
                <a:gd name="connsiteY0" fmla="*/ 867485 h 1365042"/>
                <a:gd name="connsiteX1" fmla="*/ 2020669 w 2418630"/>
                <a:gd name="connsiteY1" fmla="*/ 5321 h 1365042"/>
                <a:gd name="connsiteX2" fmla="*/ 905894 w 2418630"/>
                <a:gd name="connsiteY2" fmla="*/ 1365033 h 1365042"/>
                <a:gd name="connsiteX3" fmla="*/ 0 w 2418630"/>
                <a:gd name="connsiteY3" fmla="*/ 581091 h 1365042"/>
                <a:gd name="connsiteX0" fmla="*/ 2841971 w 2841971"/>
                <a:gd name="connsiteY0" fmla="*/ 297534 h 1408211"/>
                <a:gd name="connsiteX1" fmla="*/ 2020669 w 2841971"/>
                <a:gd name="connsiteY1" fmla="*/ 48490 h 1408211"/>
                <a:gd name="connsiteX2" fmla="*/ 905894 w 2841971"/>
                <a:gd name="connsiteY2" fmla="*/ 1408202 h 1408211"/>
                <a:gd name="connsiteX3" fmla="*/ 0 w 2841971"/>
                <a:gd name="connsiteY3" fmla="*/ 624260 h 1408211"/>
                <a:gd name="connsiteX0" fmla="*/ 2841971 w 2841971"/>
                <a:gd name="connsiteY0" fmla="*/ 298260 h 1408937"/>
                <a:gd name="connsiteX1" fmla="*/ 2020669 w 2841971"/>
                <a:gd name="connsiteY1" fmla="*/ 49216 h 1408937"/>
                <a:gd name="connsiteX2" fmla="*/ 905894 w 2841971"/>
                <a:gd name="connsiteY2" fmla="*/ 1408928 h 1408937"/>
                <a:gd name="connsiteX3" fmla="*/ 0 w 2841971"/>
                <a:gd name="connsiteY3" fmla="*/ 624986 h 1408937"/>
                <a:gd name="connsiteX0" fmla="*/ 2797873 w 2797873"/>
                <a:gd name="connsiteY0" fmla="*/ 291086 h 1410278"/>
                <a:gd name="connsiteX1" fmla="*/ 2020669 w 2797873"/>
                <a:gd name="connsiteY1" fmla="*/ 50557 h 1410278"/>
                <a:gd name="connsiteX2" fmla="*/ 905894 w 2797873"/>
                <a:gd name="connsiteY2" fmla="*/ 1410269 h 1410278"/>
                <a:gd name="connsiteX3" fmla="*/ 0 w 2797873"/>
                <a:gd name="connsiteY3" fmla="*/ 626327 h 1410278"/>
                <a:gd name="connsiteX0" fmla="*/ 2797873 w 2797873"/>
                <a:gd name="connsiteY0" fmla="*/ 305799 h 1654909"/>
                <a:gd name="connsiteX1" fmla="*/ 2020669 w 2797873"/>
                <a:gd name="connsiteY1" fmla="*/ 65270 h 1654909"/>
                <a:gd name="connsiteX2" fmla="*/ 905894 w 2797873"/>
                <a:gd name="connsiteY2" fmla="*/ 1654902 h 1654909"/>
                <a:gd name="connsiteX3" fmla="*/ 0 w 2797873"/>
                <a:gd name="connsiteY3" fmla="*/ 641040 h 1654909"/>
                <a:gd name="connsiteX0" fmla="*/ 2797873 w 2797873"/>
                <a:gd name="connsiteY0" fmla="*/ 260905 h 1610015"/>
                <a:gd name="connsiteX1" fmla="*/ 2294076 w 2797873"/>
                <a:gd name="connsiteY1" fmla="*/ 71470 h 1610015"/>
                <a:gd name="connsiteX2" fmla="*/ 905894 w 2797873"/>
                <a:gd name="connsiteY2" fmla="*/ 1610008 h 1610015"/>
                <a:gd name="connsiteX3" fmla="*/ 0 w 2797873"/>
                <a:gd name="connsiteY3" fmla="*/ 596146 h 1610015"/>
                <a:gd name="connsiteX0" fmla="*/ 2965445 w 2965445"/>
                <a:gd name="connsiteY0" fmla="*/ 359914 h 1589806"/>
                <a:gd name="connsiteX1" fmla="*/ 2294076 w 2965445"/>
                <a:gd name="connsiteY1" fmla="*/ 51261 h 1589806"/>
                <a:gd name="connsiteX2" fmla="*/ 905894 w 2965445"/>
                <a:gd name="connsiteY2" fmla="*/ 1589799 h 1589806"/>
                <a:gd name="connsiteX3" fmla="*/ 0 w 2965445"/>
                <a:gd name="connsiteY3" fmla="*/ 575937 h 1589806"/>
                <a:gd name="connsiteX0" fmla="*/ 2965445 w 2965445"/>
                <a:gd name="connsiteY0" fmla="*/ 385025 h 1614917"/>
                <a:gd name="connsiteX1" fmla="*/ 2294076 w 2965445"/>
                <a:gd name="connsiteY1" fmla="*/ 76372 h 1614917"/>
                <a:gd name="connsiteX2" fmla="*/ 905894 w 2965445"/>
                <a:gd name="connsiteY2" fmla="*/ 1614910 h 1614917"/>
                <a:gd name="connsiteX3" fmla="*/ 0 w 2965445"/>
                <a:gd name="connsiteY3" fmla="*/ 601048 h 1614917"/>
                <a:gd name="connsiteX0" fmla="*/ 3168296 w 3168296"/>
                <a:gd name="connsiteY0" fmla="*/ 473321 h 1592512"/>
                <a:gd name="connsiteX1" fmla="*/ 2294076 w 3168296"/>
                <a:gd name="connsiteY1" fmla="*/ 53967 h 1592512"/>
                <a:gd name="connsiteX2" fmla="*/ 905894 w 3168296"/>
                <a:gd name="connsiteY2" fmla="*/ 1592505 h 1592512"/>
                <a:gd name="connsiteX3" fmla="*/ 0 w 3168296"/>
                <a:gd name="connsiteY3" fmla="*/ 578643 h 1592512"/>
                <a:gd name="connsiteX0" fmla="*/ 3168296 w 3168296"/>
                <a:gd name="connsiteY0" fmla="*/ 450597 h 1569788"/>
                <a:gd name="connsiteX1" fmla="*/ 2461649 w 3168296"/>
                <a:gd name="connsiteY1" fmla="*/ 56790 h 1569788"/>
                <a:gd name="connsiteX2" fmla="*/ 905894 w 3168296"/>
                <a:gd name="connsiteY2" fmla="*/ 1569781 h 1569788"/>
                <a:gd name="connsiteX3" fmla="*/ 0 w 3168296"/>
                <a:gd name="connsiteY3" fmla="*/ 555919 h 1569788"/>
                <a:gd name="connsiteX0" fmla="*/ 3212394 w 3212394"/>
                <a:gd name="connsiteY0" fmla="*/ 376746 h 1589607"/>
                <a:gd name="connsiteX1" fmla="*/ 2461649 w 3212394"/>
                <a:gd name="connsiteY1" fmla="*/ 76609 h 1589607"/>
                <a:gd name="connsiteX2" fmla="*/ 905894 w 3212394"/>
                <a:gd name="connsiteY2" fmla="*/ 1589600 h 1589607"/>
                <a:gd name="connsiteX3" fmla="*/ 0 w 3212394"/>
                <a:gd name="connsiteY3" fmla="*/ 575738 h 1589607"/>
                <a:gd name="connsiteX0" fmla="*/ 3212394 w 3274781"/>
                <a:gd name="connsiteY0" fmla="*/ 334447 h 1547308"/>
                <a:gd name="connsiteX1" fmla="*/ 2461649 w 3274781"/>
                <a:gd name="connsiteY1" fmla="*/ 34310 h 1547308"/>
                <a:gd name="connsiteX2" fmla="*/ 905894 w 3274781"/>
                <a:gd name="connsiteY2" fmla="*/ 1547301 h 1547308"/>
                <a:gd name="connsiteX3" fmla="*/ 0 w 3274781"/>
                <a:gd name="connsiteY3" fmla="*/ 533439 h 1547308"/>
                <a:gd name="connsiteX0" fmla="*/ 3212394 w 3281374"/>
                <a:gd name="connsiteY0" fmla="*/ 300788 h 522154"/>
                <a:gd name="connsiteX1" fmla="*/ 2461649 w 3281374"/>
                <a:gd name="connsiteY1" fmla="*/ 651 h 522154"/>
                <a:gd name="connsiteX2" fmla="*/ 372547 w 3281374"/>
                <a:gd name="connsiteY2" fmla="*/ 438054 h 522154"/>
                <a:gd name="connsiteX3" fmla="*/ 0 w 3281374"/>
                <a:gd name="connsiteY3" fmla="*/ 499780 h 522154"/>
                <a:gd name="connsiteX0" fmla="*/ 3212394 w 3243221"/>
                <a:gd name="connsiteY0" fmla="*/ 617580 h 838945"/>
                <a:gd name="connsiteX1" fmla="*/ 1509992 w 3243221"/>
                <a:gd name="connsiteY1" fmla="*/ 426 h 838945"/>
                <a:gd name="connsiteX2" fmla="*/ 372547 w 3243221"/>
                <a:gd name="connsiteY2" fmla="*/ 754846 h 838945"/>
                <a:gd name="connsiteX3" fmla="*/ 0 w 3243221"/>
                <a:gd name="connsiteY3" fmla="*/ 816572 h 838945"/>
                <a:gd name="connsiteX0" fmla="*/ 3212394 w 3243221"/>
                <a:gd name="connsiteY0" fmla="*/ 617580 h 838945"/>
                <a:gd name="connsiteX1" fmla="*/ 1509992 w 3243221"/>
                <a:gd name="connsiteY1" fmla="*/ 426 h 838945"/>
                <a:gd name="connsiteX2" fmla="*/ 372547 w 3243221"/>
                <a:gd name="connsiteY2" fmla="*/ 754846 h 838945"/>
                <a:gd name="connsiteX3" fmla="*/ 0 w 3243221"/>
                <a:gd name="connsiteY3" fmla="*/ 816572 h 838945"/>
                <a:gd name="connsiteX0" fmla="*/ 3212394 w 3243221"/>
                <a:gd name="connsiteY0" fmla="*/ 617580 h 860272"/>
                <a:gd name="connsiteX1" fmla="*/ 1509992 w 3243221"/>
                <a:gd name="connsiteY1" fmla="*/ 426 h 860272"/>
                <a:gd name="connsiteX2" fmla="*/ 372547 w 3243221"/>
                <a:gd name="connsiteY2" fmla="*/ 754846 h 860272"/>
                <a:gd name="connsiteX3" fmla="*/ 0 w 3243221"/>
                <a:gd name="connsiteY3" fmla="*/ 816572 h 860272"/>
                <a:gd name="connsiteX0" fmla="*/ 3212394 w 3243221"/>
                <a:gd name="connsiteY0" fmla="*/ 617580 h 849302"/>
                <a:gd name="connsiteX1" fmla="*/ 1509992 w 3243221"/>
                <a:gd name="connsiteY1" fmla="*/ 426 h 849302"/>
                <a:gd name="connsiteX2" fmla="*/ 372547 w 3243221"/>
                <a:gd name="connsiteY2" fmla="*/ 754846 h 849302"/>
                <a:gd name="connsiteX3" fmla="*/ 0 w 3243221"/>
                <a:gd name="connsiteY3" fmla="*/ 816572 h 849302"/>
                <a:gd name="connsiteX0" fmla="*/ 3201936 w 3232763"/>
                <a:gd name="connsiteY0" fmla="*/ 617580 h 849301"/>
                <a:gd name="connsiteX1" fmla="*/ 1499534 w 3232763"/>
                <a:gd name="connsiteY1" fmla="*/ 426 h 849301"/>
                <a:gd name="connsiteX2" fmla="*/ 362089 w 3232763"/>
                <a:gd name="connsiteY2" fmla="*/ 754846 h 849301"/>
                <a:gd name="connsiteX3" fmla="*/ 0 w 3232763"/>
                <a:gd name="connsiteY3" fmla="*/ 816572 h 849301"/>
                <a:gd name="connsiteX0" fmla="*/ 3201936 w 3232763"/>
                <a:gd name="connsiteY0" fmla="*/ 617580 h 824315"/>
                <a:gd name="connsiteX1" fmla="*/ 1499534 w 3232763"/>
                <a:gd name="connsiteY1" fmla="*/ 426 h 824315"/>
                <a:gd name="connsiteX2" fmla="*/ 362089 w 3232763"/>
                <a:gd name="connsiteY2" fmla="*/ 754846 h 824315"/>
                <a:gd name="connsiteX3" fmla="*/ 0 w 3232763"/>
                <a:gd name="connsiteY3" fmla="*/ 816572 h 824315"/>
                <a:gd name="connsiteX0" fmla="*/ 3201936 w 3232763"/>
                <a:gd name="connsiteY0" fmla="*/ 617580 h 816572"/>
                <a:gd name="connsiteX1" fmla="*/ 1499534 w 3232763"/>
                <a:gd name="connsiteY1" fmla="*/ 426 h 816572"/>
                <a:gd name="connsiteX2" fmla="*/ 362089 w 3232763"/>
                <a:gd name="connsiteY2" fmla="*/ 754846 h 816572"/>
                <a:gd name="connsiteX3" fmla="*/ 0 w 3232763"/>
                <a:gd name="connsiteY3" fmla="*/ 816572 h 816572"/>
                <a:gd name="connsiteX0" fmla="*/ 3201936 w 3232763"/>
                <a:gd name="connsiteY0" fmla="*/ 617305 h 816297"/>
                <a:gd name="connsiteX1" fmla="*/ 1499534 w 3232763"/>
                <a:gd name="connsiteY1" fmla="*/ 151 h 816297"/>
                <a:gd name="connsiteX2" fmla="*/ 362089 w 3232763"/>
                <a:gd name="connsiteY2" fmla="*/ 697961 h 816297"/>
                <a:gd name="connsiteX3" fmla="*/ 0 w 3232763"/>
                <a:gd name="connsiteY3" fmla="*/ 816297 h 816297"/>
                <a:gd name="connsiteX0" fmla="*/ 3201936 w 3227547"/>
                <a:gd name="connsiteY0" fmla="*/ 605984 h 804976"/>
                <a:gd name="connsiteX1" fmla="*/ 1154427 w 3227547"/>
                <a:gd name="connsiteY1" fmla="*/ 152 h 804976"/>
                <a:gd name="connsiteX2" fmla="*/ 362089 w 3227547"/>
                <a:gd name="connsiteY2" fmla="*/ 686640 h 804976"/>
                <a:gd name="connsiteX3" fmla="*/ 0 w 3227547"/>
                <a:gd name="connsiteY3" fmla="*/ 804976 h 804976"/>
                <a:gd name="connsiteX0" fmla="*/ 3296056 w 3320713"/>
                <a:gd name="connsiteY0" fmla="*/ 0 h 878313"/>
                <a:gd name="connsiteX1" fmla="*/ 1154427 w 3320713"/>
                <a:gd name="connsiteY1" fmla="*/ 73489 h 878313"/>
                <a:gd name="connsiteX2" fmla="*/ 362089 w 3320713"/>
                <a:gd name="connsiteY2" fmla="*/ 759977 h 878313"/>
                <a:gd name="connsiteX3" fmla="*/ 0 w 3320713"/>
                <a:gd name="connsiteY3" fmla="*/ 878313 h 878313"/>
                <a:gd name="connsiteX0" fmla="*/ 3296056 w 3296057"/>
                <a:gd name="connsiteY0" fmla="*/ 0 h 878313"/>
                <a:gd name="connsiteX1" fmla="*/ 1154427 w 3296057"/>
                <a:gd name="connsiteY1" fmla="*/ 73489 h 878313"/>
                <a:gd name="connsiteX2" fmla="*/ 362089 w 3296057"/>
                <a:gd name="connsiteY2" fmla="*/ 759977 h 878313"/>
                <a:gd name="connsiteX3" fmla="*/ 0 w 3296057"/>
                <a:gd name="connsiteY3" fmla="*/ 878313 h 878313"/>
                <a:gd name="connsiteX0" fmla="*/ 3222851 w 3222851"/>
                <a:gd name="connsiteY0" fmla="*/ 0 h 889634"/>
                <a:gd name="connsiteX1" fmla="*/ 1154427 w 3222851"/>
                <a:gd name="connsiteY1" fmla="*/ 84810 h 889634"/>
                <a:gd name="connsiteX2" fmla="*/ 362089 w 3222851"/>
                <a:gd name="connsiteY2" fmla="*/ 771298 h 889634"/>
                <a:gd name="connsiteX3" fmla="*/ 0 w 3222851"/>
                <a:gd name="connsiteY3" fmla="*/ 889634 h 889634"/>
                <a:gd name="connsiteX0" fmla="*/ 3222851 w 3222851"/>
                <a:gd name="connsiteY0" fmla="*/ 36529 h 926163"/>
                <a:gd name="connsiteX1" fmla="*/ 1154427 w 3222851"/>
                <a:gd name="connsiteY1" fmla="*/ 121339 h 926163"/>
                <a:gd name="connsiteX2" fmla="*/ 362089 w 3222851"/>
                <a:gd name="connsiteY2" fmla="*/ 807827 h 926163"/>
                <a:gd name="connsiteX3" fmla="*/ 0 w 3222851"/>
                <a:gd name="connsiteY3" fmla="*/ 926163 h 926163"/>
                <a:gd name="connsiteX0" fmla="*/ 3222851 w 3222851"/>
                <a:gd name="connsiteY0" fmla="*/ 56026 h 945660"/>
                <a:gd name="connsiteX1" fmla="*/ 1154427 w 3222851"/>
                <a:gd name="connsiteY1" fmla="*/ 140836 h 945660"/>
                <a:gd name="connsiteX2" fmla="*/ 362089 w 3222851"/>
                <a:gd name="connsiteY2" fmla="*/ 827324 h 945660"/>
                <a:gd name="connsiteX3" fmla="*/ 0 w 3222851"/>
                <a:gd name="connsiteY3" fmla="*/ 945660 h 945660"/>
                <a:gd name="connsiteX0" fmla="*/ 3222851 w 3222851"/>
                <a:gd name="connsiteY0" fmla="*/ 22161 h 911795"/>
                <a:gd name="connsiteX1" fmla="*/ 1154427 w 3222851"/>
                <a:gd name="connsiteY1" fmla="*/ 106971 h 911795"/>
                <a:gd name="connsiteX2" fmla="*/ 362089 w 3222851"/>
                <a:gd name="connsiteY2" fmla="*/ 793459 h 911795"/>
                <a:gd name="connsiteX3" fmla="*/ 0 w 3222851"/>
                <a:gd name="connsiteY3" fmla="*/ 911795 h 911795"/>
                <a:gd name="connsiteX0" fmla="*/ 3222851 w 3222851"/>
                <a:gd name="connsiteY0" fmla="*/ 103760 h 993394"/>
                <a:gd name="connsiteX1" fmla="*/ 1154428 w 3222851"/>
                <a:gd name="connsiteY1" fmla="*/ 75350 h 993394"/>
                <a:gd name="connsiteX2" fmla="*/ 362089 w 3222851"/>
                <a:gd name="connsiteY2" fmla="*/ 875058 h 993394"/>
                <a:gd name="connsiteX3" fmla="*/ 0 w 3222851"/>
                <a:gd name="connsiteY3" fmla="*/ 993394 h 993394"/>
                <a:gd name="connsiteX0" fmla="*/ 3222851 w 3222851"/>
                <a:gd name="connsiteY0" fmla="*/ 27015 h 984581"/>
                <a:gd name="connsiteX1" fmla="*/ 1154428 w 3222851"/>
                <a:gd name="connsiteY1" fmla="*/ 66537 h 984581"/>
                <a:gd name="connsiteX2" fmla="*/ 362089 w 3222851"/>
                <a:gd name="connsiteY2" fmla="*/ 866245 h 984581"/>
                <a:gd name="connsiteX3" fmla="*/ 0 w 3222851"/>
                <a:gd name="connsiteY3" fmla="*/ 984581 h 984581"/>
                <a:gd name="connsiteX0" fmla="*/ 3243767 w 3243767"/>
                <a:gd name="connsiteY0" fmla="*/ 0 h 991532"/>
                <a:gd name="connsiteX1" fmla="*/ 1154428 w 3243767"/>
                <a:gd name="connsiteY1" fmla="*/ 73488 h 991532"/>
                <a:gd name="connsiteX2" fmla="*/ 362089 w 3243767"/>
                <a:gd name="connsiteY2" fmla="*/ 873196 h 991532"/>
                <a:gd name="connsiteX3" fmla="*/ 0 w 3243767"/>
                <a:gd name="connsiteY3" fmla="*/ 991532 h 991532"/>
                <a:gd name="connsiteX0" fmla="*/ 3233309 w 3233309"/>
                <a:gd name="connsiteY0" fmla="*/ 16085 h 996295"/>
                <a:gd name="connsiteX1" fmla="*/ 1154428 w 3233309"/>
                <a:gd name="connsiteY1" fmla="*/ 78251 h 996295"/>
                <a:gd name="connsiteX2" fmla="*/ 362089 w 3233309"/>
                <a:gd name="connsiteY2" fmla="*/ 877959 h 996295"/>
                <a:gd name="connsiteX3" fmla="*/ 0 w 3233309"/>
                <a:gd name="connsiteY3" fmla="*/ 996295 h 996295"/>
                <a:gd name="connsiteX0" fmla="*/ 3233309 w 3233336"/>
                <a:gd name="connsiteY0" fmla="*/ 23692 h 1003902"/>
                <a:gd name="connsiteX1" fmla="*/ 1154428 w 3233336"/>
                <a:gd name="connsiteY1" fmla="*/ 85858 h 1003902"/>
                <a:gd name="connsiteX2" fmla="*/ 362089 w 3233336"/>
                <a:gd name="connsiteY2" fmla="*/ 885566 h 1003902"/>
                <a:gd name="connsiteX3" fmla="*/ 0 w 3233336"/>
                <a:gd name="connsiteY3" fmla="*/ 1003902 h 1003902"/>
                <a:gd name="connsiteX0" fmla="*/ 3201936 w 3201964"/>
                <a:gd name="connsiteY0" fmla="*/ 96086 h 963076"/>
                <a:gd name="connsiteX1" fmla="*/ 1154428 w 3201964"/>
                <a:gd name="connsiteY1" fmla="*/ 45032 h 963076"/>
                <a:gd name="connsiteX2" fmla="*/ 362089 w 3201964"/>
                <a:gd name="connsiteY2" fmla="*/ 844740 h 963076"/>
                <a:gd name="connsiteX3" fmla="*/ 0 w 3201964"/>
                <a:gd name="connsiteY3" fmla="*/ 963076 h 963076"/>
                <a:gd name="connsiteX0" fmla="*/ 3201936 w 3201964"/>
                <a:gd name="connsiteY0" fmla="*/ 18558 h 1010091"/>
                <a:gd name="connsiteX1" fmla="*/ 1154428 w 3201964"/>
                <a:gd name="connsiteY1" fmla="*/ 92047 h 1010091"/>
                <a:gd name="connsiteX2" fmla="*/ 362089 w 3201964"/>
                <a:gd name="connsiteY2" fmla="*/ 891755 h 1010091"/>
                <a:gd name="connsiteX3" fmla="*/ 0 w 3201964"/>
                <a:gd name="connsiteY3" fmla="*/ 1010091 h 1010091"/>
                <a:gd name="connsiteX0" fmla="*/ 3201936 w 3201963"/>
                <a:gd name="connsiteY0" fmla="*/ 1505 h 993038"/>
                <a:gd name="connsiteX1" fmla="*/ 1154428 w 3201963"/>
                <a:gd name="connsiteY1" fmla="*/ 74994 h 993038"/>
                <a:gd name="connsiteX2" fmla="*/ 424058 w 3201963"/>
                <a:gd name="connsiteY2" fmla="*/ 521004 h 993038"/>
                <a:gd name="connsiteX3" fmla="*/ 0 w 3201963"/>
                <a:gd name="connsiteY3" fmla="*/ 993038 h 993038"/>
                <a:gd name="connsiteX0" fmla="*/ 3175378 w 3175405"/>
                <a:gd name="connsiteY0" fmla="*/ 1505 h 692394"/>
                <a:gd name="connsiteX1" fmla="*/ 1127870 w 3175405"/>
                <a:gd name="connsiteY1" fmla="*/ 74994 h 692394"/>
                <a:gd name="connsiteX2" fmla="*/ 397500 w 3175405"/>
                <a:gd name="connsiteY2" fmla="*/ 521004 h 692394"/>
                <a:gd name="connsiteX3" fmla="*/ 0 w 3175405"/>
                <a:gd name="connsiteY3" fmla="*/ 692394 h 692394"/>
                <a:gd name="connsiteX0" fmla="*/ 3157672 w 3157699"/>
                <a:gd name="connsiteY0" fmla="*/ 1505 h 612811"/>
                <a:gd name="connsiteX1" fmla="*/ 1110164 w 3157699"/>
                <a:gd name="connsiteY1" fmla="*/ 74994 h 612811"/>
                <a:gd name="connsiteX2" fmla="*/ 379794 w 3157699"/>
                <a:gd name="connsiteY2" fmla="*/ 521004 h 612811"/>
                <a:gd name="connsiteX3" fmla="*/ 0 w 3157699"/>
                <a:gd name="connsiteY3" fmla="*/ 612811 h 612811"/>
                <a:gd name="connsiteX0" fmla="*/ 3157672 w 3157699"/>
                <a:gd name="connsiteY0" fmla="*/ 246 h 611552"/>
                <a:gd name="connsiteX1" fmla="*/ 1110164 w 3157699"/>
                <a:gd name="connsiteY1" fmla="*/ 73735 h 611552"/>
                <a:gd name="connsiteX2" fmla="*/ 388646 w 3157699"/>
                <a:gd name="connsiteY2" fmla="*/ 404793 h 611552"/>
                <a:gd name="connsiteX3" fmla="*/ 0 w 3157699"/>
                <a:gd name="connsiteY3" fmla="*/ 611552 h 611552"/>
                <a:gd name="connsiteX0" fmla="*/ 3157672 w 3157699"/>
                <a:gd name="connsiteY0" fmla="*/ 62 h 611368"/>
                <a:gd name="connsiteX1" fmla="*/ 1065901 w 3157699"/>
                <a:gd name="connsiteY1" fmla="*/ 108920 h 611368"/>
                <a:gd name="connsiteX2" fmla="*/ 388646 w 3157699"/>
                <a:gd name="connsiteY2" fmla="*/ 404609 h 611368"/>
                <a:gd name="connsiteX3" fmla="*/ 0 w 3157699"/>
                <a:gd name="connsiteY3" fmla="*/ 611368 h 611368"/>
                <a:gd name="connsiteX0" fmla="*/ 3139967 w 3139994"/>
                <a:gd name="connsiteY0" fmla="*/ 1526 h 550935"/>
                <a:gd name="connsiteX1" fmla="*/ 1065901 w 3139994"/>
                <a:gd name="connsiteY1" fmla="*/ 48487 h 550935"/>
                <a:gd name="connsiteX2" fmla="*/ 388646 w 3139994"/>
                <a:gd name="connsiteY2" fmla="*/ 344176 h 550935"/>
                <a:gd name="connsiteX3" fmla="*/ 0 w 3139994"/>
                <a:gd name="connsiteY3" fmla="*/ 550935 h 550935"/>
                <a:gd name="connsiteX0" fmla="*/ 3139967 w 3139994"/>
                <a:gd name="connsiteY0" fmla="*/ 1526 h 550935"/>
                <a:gd name="connsiteX1" fmla="*/ 1065901 w 3139994"/>
                <a:gd name="connsiteY1" fmla="*/ 48487 h 550935"/>
                <a:gd name="connsiteX2" fmla="*/ 388646 w 3139994"/>
                <a:gd name="connsiteY2" fmla="*/ 344176 h 550935"/>
                <a:gd name="connsiteX3" fmla="*/ 0 w 3139994"/>
                <a:gd name="connsiteY3" fmla="*/ 550935 h 550935"/>
                <a:gd name="connsiteX0" fmla="*/ 3139967 w 3139994"/>
                <a:gd name="connsiteY0" fmla="*/ 1526 h 550935"/>
                <a:gd name="connsiteX1" fmla="*/ 1065901 w 3139994"/>
                <a:gd name="connsiteY1" fmla="*/ 48487 h 550935"/>
                <a:gd name="connsiteX2" fmla="*/ 388646 w 3139994"/>
                <a:gd name="connsiteY2" fmla="*/ 344176 h 550935"/>
                <a:gd name="connsiteX3" fmla="*/ 0 w 3139994"/>
                <a:gd name="connsiteY3" fmla="*/ 550935 h 550935"/>
                <a:gd name="connsiteX0" fmla="*/ 3131115 w 3131142"/>
                <a:gd name="connsiteY0" fmla="*/ 1526 h 456062"/>
                <a:gd name="connsiteX1" fmla="*/ 1057049 w 3131142"/>
                <a:gd name="connsiteY1" fmla="*/ 48487 h 456062"/>
                <a:gd name="connsiteX2" fmla="*/ 379794 w 3131142"/>
                <a:gd name="connsiteY2" fmla="*/ 344176 h 456062"/>
                <a:gd name="connsiteX3" fmla="*/ 0 w 3131142"/>
                <a:gd name="connsiteY3" fmla="*/ 444826 h 456062"/>
                <a:gd name="connsiteX0" fmla="*/ 3131115 w 3131142"/>
                <a:gd name="connsiteY0" fmla="*/ 1526 h 456062"/>
                <a:gd name="connsiteX1" fmla="*/ 1057049 w 3131142"/>
                <a:gd name="connsiteY1" fmla="*/ 48487 h 456062"/>
                <a:gd name="connsiteX2" fmla="*/ 379794 w 3131142"/>
                <a:gd name="connsiteY2" fmla="*/ 344176 h 456062"/>
                <a:gd name="connsiteX3" fmla="*/ 0 w 3131142"/>
                <a:gd name="connsiteY3" fmla="*/ 444826 h 456062"/>
                <a:gd name="connsiteX0" fmla="*/ 3131115 w 3131142"/>
                <a:gd name="connsiteY0" fmla="*/ 1526 h 444826"/>
                <a:gd name="connsiteX1" fmla="*/ 1057049 w 3131142"/>
                <a:gd name="connsiteY1" fmla="*/ 48487 h 444826"/>
                <a:gd name="connsiteX2" fmla="*/ 379794 w 3131142"/>
                <a:gd name="connsiteY2" fmla="*/ 344176 h 444826"/>
                <a:gd name="connsiteX3" fmla="*/ 0 w 3131142"/>
                <a:gd name="connsiteY3" fmla="*/ 444826 h 444826"/>
                <a:gd name="connsiteX0" fmla="*/ 3131115 w 3131142"/>
                <a:gd name="connsiteY0" fmla="*/ 1526 h 444826"/>
                <a:gd name="connsiteX1" fmla="*/ 1057049 w 3131142"/>
                <a:gd name="connsiteY1" fmla="*/ 48487 h 444826"/>
                <a:gd name="connsiteX2" fmla="*/ 379794 w 3131142"/>
                <a:gd name="connsiteY2" fmla="*/ 344176 h 444826"/>
                <a:gd name="connsiteX3" fmla="*/ 0 w 3131142"/>
                <a:gd name="connsiteY3" fmla="*/ 444826 h 444826"/>
                <a:gd name="connsiteX0" fmla="*/ 3131115 w 3131142"/>
                <a:gd name="connsiteY0" fmla="*/ 1526 h 444826"/>
                <a:gd name="connsiteX1" fmla="*/ 1057049 w 3131142"/>
                <a:gd name="connsiteY1" fmla="*/ 48487 h 444826"/>
                <a:gd name="connsiteX2" fmla="*/ 379794 w 3131142"/>
                <a:gd name="connsiteY2" fmla="*/ 344176 h 444826"/>
                <a:gd name="connsiteX3" fmla="*/ 0 w 3131142"/>
                <a:gd name="connsiteY3" fmla="*/ 444826 h 444826"/>
                <a:gd name="connsiteX0" fmla="*/ 3131115 w 3131142"/>
                <a:gd name="connsiteY0" fmla="*/ 1526 h 444826"/>
                <a:gd name="connsiteX1" fmla="*/ 1057049 w 3131142"/>
                <a:gd name="connsiteY1" fmla="*/ 48487 h 444826"/>
                <a:gd name="connsiteX2" fmla="*/ 415205 w 3131142"/>
                <a:gd name="connsiteY2" fmla="*/ 344176 h 444826"/>
                <a:gd name="connsiteX3" fmla="*/ 0 w 3131142"/>
                <a:gd name="connsiteY3" fmla="*/ 444826 h 444826"/>
                <a:gd name="connsiteX0" fmla="*/ 3131115 w 3131142"/>
                <a:gd name="connsiteY0" fmla="*/ 543 h 443843"/>
                <a:gd name="connsiteX1" fmla="*/ 1057049 w 3131142"/>
                <a:gd name="connsiteY1" fmla="*/ 47504 h 443843"/>
                <a:gd name="connsiteX2" fmla="*/ 424058 w 3131142"/>
                <a:gd name="connsiteY2" fmla="*/ 290138 h 443843"/>
                <a:gd name="connsiteX3" fmla="*/ 0 w 3131142"/>
                <a:gd name="connsiteY3" fmla="*/ 443843 h 443843"/>
                <a:gd name="connsiteX0" fmla="*/ 3131115 w 3131142"/>
                <a:gd name="connsiteY0" fmla="*/ 543 h 443843"/>
                <a:gd name="connsiteX1" fmla="*/ 1057049 w 3131142"/>
                <a:gd name="connsiteY1" fmla="*/ 47504 h 443843"/>
                <a:gd name="connsiteX2" fmla="*/ 424058 w 3131142"/>
                <a:gd name="connsiteY2" fmla="*/ 290138 h 443843"/>
                <a:gd name="connsiteX3" fmla="*/ 0 w 3131142"/>
                <a:gd name="connsiteY3" fmla="*/ 443843 h 443843"/>
                <a:gd name="connsiteX0" fmla="*/ 3131115 w 3131142"/>
                <a:gd name="connsiteY0" fmla="*/ 543 h 443843"/>
                <a:gd name="connsiteX1" fmla="*/ 1057049 w 3131142"/>
                <a:gd name="connsiteY1" fmla="*/ 47504 h 443843"/>
                <a:gd name="connsiteX2" fmla="*/ 424058 w 3131142"/>
                <a:gd name="connsiteY2" fmla="*/ 290138 h 443843"/>
                <a:gd name="connsiteX3" fmla="*/ 0 w 3131142"/>
                <a:gd name="connsiteY3" fmla="*/ 443843 h 443843"/>
                <a:gd name="connsiteX0" fmla="*/ 2620032 w 2620068"/>
                <a:gd name="connsiteY0" fmla="*/ 1151 h 437750"/>
                <a:gd name="connsiteX1" fmla="*/ 1057049 w 2620068"/>
                <a:gd name="connsiteY1" fmla="*/ 41411 h 437750"/>
                <a:gd name="connsiteX2" fmla="*/ 424058 w 2620068"/>
                <a:gd name="connsiteY2" fmla="*/ 284045 h 437750"/>
                <a:gd name="connsiteX3" fmla="*/ 0 w 2620068"/>
                <a:gd name="connsiteY3" fmla="*/ 437750 h 437750"/>
                <a:gd name="connsiteX0" fmla="*/ 2620032 w 2620070"/>
                <a:gd name="connsiteY0" fmla="*/ 31656 h 468255"/>
                <a:gd name="connsiteX1" fmla="*/ 1113836 w 2620070"/>
                <a:gd name="connsiteY1" fmla="*/ 18309 h 468255"/>
                <a:gd name="connsiteX2" fmla="*/ 424058 w 2620070"/>
                <a:gd name="connsiteY2" fmla="*/ 314550 h 468255"/>
                <a:gd name="connsiteX3" fmla="*/ 0 w 2620070"/>
                <a:gd name="connsiteY3" fmla="*/ 468255 h 468255"/>
                <a:gd name="connsiteX0" fmla="*/ 2612935 w 2612973"/>
                <a:gd name="connsiteY0" fmla="*/ 2908 h 493114"/>
                <a:gd name="connsiteX1" fmla="*/ 1113836 w 2612973"/>
                <a:gd name="connsiteY1" fmla="*/ 43168 h 493114"/>
                <a:gd name="connsiteX2" fmla="*/ 424058 w 2612973"/>
                <a:gd name="connsiteY2" fmla="*/ 339409 h 493114"/>
                <a:gd name="connsiteX3" fmla="*/ 0 w 2612973"/>
                <a:gd name="connsiteY3" fmla="*/ 493114 h 493114"/>
                <a:gd name="connsiteX0" fmla="*/ 2612935 w 2612974"/>
                <a:gd name="connsiteY0" fmla="*/ 16063 h 506269"/>
                <a:gd name="connsiteX1" fmla="*/ 1135131 w 2612974"/>
                <a:gd name="connsiteY1" fmla="*/ 29520 h 506269"/>
                <a:gd name="connsiteX2" fmla="*/ 424058 w 2612974"/>
                <a:gd name="connsiteY2" fmla="*/ 352564 h 506269"/>
                <a:gd name="connsiteX3" fmla="*/ 0 w 2612974"/>
                <a:gd name="connsiteY3" fmla="*/ 506269 h 506269"/>
                <a:gd name="connsiteX0" fmla="*/ 2612935 w 2612973"/>
                <a:gd name="connsiteY0" fmla="*/ 27734 h 517940"/>
                <a:gd name="connsiteX1" fmla="*/ 1135131 w 2612973"/>
                <a:gd name="connsiteY1" fmla="*/ 41191 h 517940"/>
                <a:gd name="connsiteX2" fmla="*/ 424058 w 2612973"/>
                <a:gd name="connsiteY2" fmla="*/ 364235 h 517940"/>
                <a:gd name="connsiteX3" fmla="*/ 0 w 2612973"/>
                <a:gd name="connsiteY3" fmla="*/ 517940 h 517940"/>
                <a:gd name="connsiteX0" fmla="*/ 2612935 w 2612974"/>
                <a:gd name="connsiteY0" fmla="*/ 2387 h 526097"/>
                <a:gd name="connsiteX1" fmla="*/ 1135131 w 2612974"/>
                <a:gd name="connsiteY1" fmla="*/ 49348 h 526097"/>
                <a:gd name="connsiteX2" fmla="*/ 424058 w 2612974"/>
                <a:gd name="connsiteY2" fmla="*/ 372392 h 526097"/>
                <a:gd name="connsiteX3" fmla="*/ 0 w 2612974"/>
                <a:gd name="connsiteY3" fmla="*/ 526097 h 526097"/>
                <a:gd name="connsiteX0" fmla="*/ 2612935 w 2612974"/>
                <a:gd name="connsiteY0" fmla="*/ 54 h 597472"/>
                <a:gd name="connsiteX1" fmla="*/ 1135131 w 2612974"/>
                <a:gd name="connsiteY1" fmla="*/ 120723 h 597472"/>
                <a:gd name="connsiteX2" fmla="*/ 424058 w 2612974"/>
                <a:gd name="connsiteY2" fmla="*/ 443767 h 597472"/>
                <a:gd name="connsiteX3" fmla="*/ 0 w 2612974"/>
                <a:gd name="connsiteY3" fmla="*/ 597472 h 597472"/>
                <a:gd name="connsiteX0" fmla="*/ 2612935 w 2612976"/>
                <a:gd name="connsiteY0" fmla="*/ 11702 h 609120"/>
                <a:gd name="connsiteX1" fmla="*/ 1199016 w 2612976"/>
                <a:gd name="connsiteY1" fmla="*/ 45261 h 609120"/>
                <a:gd name="connsiteX2" fmla="*/ 424058 w 2612976"/>
                <a:gd name="connsiteY2" fmla="*/ 455415 h 609120"/>
                <a:gd name="connsiteX3" fmla="*/ 0 w 2612976"/>
                <a:gd name="connsiteY3" fmla="*/ 609120 h 609120"/>
                <a:gd name="connsiteX0" fmla="*/ 2605837 w 2605879"/>
                <a:gd name="connsiteY0" fmla="*/ 817 h 638439"/>
                <a:gd name="connsiteX1" fmla="*/ 1199016 w 2605879"/>
                <a:gd name="connsiteY1" fmla="*/ 74580 h 638439"/>
                <a:gd name="connsiteX2" fmla="*/ 424058 w 2605879"/>
                <a:gd name="connsiteY2" fmla="*/ 484734 h 638439"/>
                <a:gd name="connsiteX3" fmla="*/ 0 w 2605879"/>
                <a:gd name="connsiteY3" fmla="*/ 638439 h 638439"/>
                <a:gd name="connsiteX0" fmla="*/ 2605837 w 2605879"/>
                <a:gd name="connsiteY0" fmla="*/ 155 h 637777"/>
                <a:gd name="connsiteX1" fmla="*/ 1206114 w 2605879"/>
                <a:gd name="connsiteY1" fmla="*/ 94020 h 637777"/>
                <a:gd name="connsiteX2" fmla="*/ 424058 w 2605879"/>
                <a:gd name="connsiteY2" fmla="*/ 484072 h 637777"/>
                <a:gd name="connsiteX3" fmla="*/ 0 w 2605879"/>
                <a:gd name="connsiteY3" fmla="*/ 637777 h 637777"/>
                <a:gd name="connsiteX0" fmla="*/ 2605837 w 2605879"/>
                <a:gd name="connsiteY0" fmla="*/ 332 h 624553"/>
                <a:gd name="connsiteX1" fmla="*/ 1206114 w 2605879"/>
                <a:gd name="connsiteY1" fmla="*/ 80796 h 624553"/>
                <a:gd name="connsiteX2" fmla="*/ 424058 w 2605879"/>
                <a:gd name="connsiteY2" fmla="*/ 470848 h 624553"/>
                <a:gd name="connsiteX3" fmla="*/ 0 w 2605879"/>
                <a:gd name="connsiteY3" fmla="*/ 624553 h 624553"/>
                <a:gd name="connsiteX0" fmla="*/ 2726510 w 2726548"/>
                <a:gd name="connsiteY0" fmla="*/ 24 h 751559"/>
                <a:gd name="connsiteX1" fmla="*/ 1206114 w 2726548"/>
                <a:gd name="connsiteY1" fmla="*/ 207802 h 751559"/>
                <a:gd name="connsiteX2" fmla="*/ 424058 w 2726548"/>
                <a:gd name="connsiteY2" fmla="*/ 597854 h 751559"/>
                <a:gd name="connsiteX3" fmla="*/ 0 w 2726548"/>
                <a:gd name="connsiteY3" fmla="*/ 751559 h 751559"/>
                <a:gd name="connsiteX0" fmla="*/ 2726510 w 2726630"/>
                <a:gd name="connsiteY0" fmla="*/ 8429 h 759964"/>
                <a:gd name="connsiteX1" fmla="*/ 1986934 w 2726630"/>
                <a:gd name="connsiteY1" fmla="*/ 68791 h 759964"/>
                <a:gd name="connsiteX2" fmla="*/ 424058 w 2726630"/>
                <a:gd name="connsiteY2" fmla="*/ 606259 h 759964"/>
                <a:gd name="connsiteX3" fmla="*/ 0 w 2726630"/>
                <a:gd name="connsiteY3" fmla="*/ 759964 h 759964"/>
                <a:gd name="connsiteX0" fmla="*/ 2726510 w 2726590"/>
                <a:gd name="connsiteY0" fmla="*/ 8791 h 760326"/>
                <a:gd name="connsiteX1" fmla="*/ 1986934 w 2726590"/>
                <a:gd name="connsiteY1" fmla="*/ 69153 h 760326"/>
                <a:gd name="connsiteX2" fmla="*/ 1531404 w 2726590"/>
                <a:gd name="connsiteY2" fmla="*/ 613322 h 760326"/>
                <a:gd name="connsiteX3" fmla="*/ 0 w 2726590"/>
                <a:gd name="connsiteY3" fmla="*/ 760326 h 760326"/>
                <a:gd name="connsiteX0" fmla="*/ 2726510 w 2726662"/>
                <a:gd name="connsiteY0" fmla="*/ 22557 h 774092"/>
                <a:gd name="connsiteX1" fmla="*/ 2249574 w 2726662"/>
                <a:gd name="connsiteY1" fmla="*/ 56116 h 774092"/>
                <a:gd name="connsiteX2" fmla="*/ 1531404 w 2726662"/>
                <a:gd name="connsiteY2" fmla="*/ 627088 h 774092"/>
                <a:gd name="connsiteX3" fmla="*/ 0 w 2726662"/>
                <a:gd name="connsiteY3" fmla="*/ 774092 h 774092"/>
                <a:gd name="connsiteX0" fmla="*/ 2726510 w 2726659"/>
                <a:gd name="connsiteY0" fmla="*/ 21627 h 773162"/>
                <a:gd name="connsiteX1" fmla="*/ 2249574 w 2726659"/>
                <a:gd name="connsiteY1" fmla="*/ 55186 h 773162"/>
                <a:gd name="connsiteX2" fmla="*/ 1566896 w 2726659"/>
                <a:gd name="connsiteY2" fmla="*/ 612757 h 773162"/>
                <a:gd name="connsiteX3" fmla="*/ 0 w 2726659"/>
                <a:gd name="connsiteY3" fmla="*/ 773162 h 773162"/>
                <a:gd name="connsiteX0" fmla="*/ 1732738 w 1732887"/>
                <a:gd name="connsiteY0" fmla="*/ 21627 h 706154"/>
                <a:gd name="connsiteX1" fmla="*/ 1255802 w 1732887"/>
                <a:gd name="connsiteY1" fmla="*/ 55186 h 706154"/>
                <a:gd name="connsiteX2" fmla="*/ 573124 w 1732887"/>
                <a:gd name="connsiteY2" fmla="*/ 612757 h 706154"/>
                <a:gd name="connsiteX3" fmla="*/ 0 w 1732887"/>
                <a:gd name="connsiteY3" fmla="*/ 706154 h 706154"/>
                <a:gd name="connsiteX0" fmla="*/ 1796623 w 1796772"/>
                <a:gd name="connsiteY0" fmla="*/ 21627 h 732957"/>
                <a:gd name="connsiteX1" fmla="*/ 1319687 w 1796772"/>
                <a:gd name="connsiteY1" fmla="*/ 55186 h 732957"/>
                <a:gd name="connsiteX2" fmla="*/ 637009 w 1796772"/>
                <a:gd name="connsiteY2" fmla="*/ 612757 h 732957"/>
                <a:gd name="connsiteX3" fmla="*/ 0 w 1796772"/>
                <a:gd name="connsiteY3" fmla="*/ 732957 h 732957"/>
                <a:gd name="connsiteX0" fmla="*/ 1839213 w 1839362"/>
                <a:gd name="connsiteY0" fmla="*/ 21627 h 739658"/>
                <a:gd name="connsiteX1" fmla="*/ 1362277 w 1839362"/>
                <a:gd name="connsiteY1" fmla="*/ 55186 h 739658"/>
                <a:gd name="connsiteX2" fmla="*/ 679599 w 1839362"/>
                <a:gd name="connsiteY2" fmla="*/ 612757 h 739658"/>
                <a:gd name="connsiteX3" fmla="*/ 0 w 1839362"/>
                <a:gd name="connsiteY3" fmla="*/ 739658 h 739658"/>
                <a:gd name="connsiteX0" fmla="*/ 1839213 w 1839362"/>
                <a:gd name="connsiteY0" fmla="*/ 21627 h 739658"/>
                <a:gd name="connsiteX1" fmla="*/ 1362277 w 1839362"/>
                <a:gd name="connsiteY1" fmla="*/ 55186 h 739658"/>
                <a:gd name="connsiteX2" fmla="*/ 679599 w 1839362"/>
                <a:gd name="connsiteY2" fmla="*/ 612757 h 739658"/>
                <a:gd name="connsiteX3" fmla="*/ 0 w 1839362"/>
                <a:gd name="connsiteY3" fmla="*/ 739658 h 739658"/>
                <a:gd name="connsiteX0" fmla="*/ 1839213 w 1839362"/>
                <a:gd name="connsiteY0" fmla="*/ 21627 h 739658"/>
                <a:gd name="connsiteX1" fmla="*/ 1362277 w 1839362"/>
                <a:gd name="connsiteY1" fmla="*/ 55186 h 739658"/>
                <a:gd name="connsiteX2" fmla="*/ 679599 w 1839362"/>
                <a:gd name="connsiteY2" fmla="*/ 612757 h 739658"/>
                <a:gd name="connsiteX3" fmla="*/ 0 w 1839362"/>
                <a:gd name="connsiteY3" fmla="*/ 739658 h 739658"/>
                <a:gd name="connsiteX0" fmla="*/ 1839213 w 1839362"/>
                <a:gd name="connsiteY0" fmla="*/ 195 h 718226"/>
                <a:gd name="connsiteX1" fmla="*/ 1362277 w 1839362"/>
                <a:gd name="connsiteY1" fmla="*/ 107462 h 718226"/>
                <a:gd name="connsiteX2" fmla="*/ 679599 w 1839362"/>
                <a:gd name="connsiteY2" fmla="*/ 591325 h 718226"/>
                <a:gd name="connsiteX3" fmla="*/ 0 w 1839362"/>
                <a:gd name="connsiteY3" fmla="*/ 718226 h 718226"/>
                <a:gd name="connsiteX0" fmla="*/ 1839213 w 1839388"/>
                <a:gd name="connsiteY0" fmla="*/ 40 h 718071"/>
                <a:gd name="connsiteX1" fmla="*/ 1362277 w 1839388"/>
                <a:gd name="connsiteY1" fmla="*/ 107307 h 718071"/>
                <a:gd name="connsiteX2" fmla="*/ 415858 w 1839388"/>
                <a:gd name="connsiteY2" fmla="*/ 246638 h 718071"/>
                <a:gd name="connsiteX3" fmla="*/ 0 w 1839388"/>
                <a:gd name="connsiteY3" fmla="*/ 718071 h 718071"/>
                <a:gd name="connsiteX0" fmla="*/ 1839213 w 1839332"/>
                <a:gd name="connsiteY0" fmla="*/ 3391 h 721422"/>
                <a:gd name="connsiteX1" fmla="*/ 1242165 w 1839332"/>
                <a:gd name="connsiteY1" fmla="*/ 29751 h 721422"/>
                <a:gd name="connsiteX2" fmla="*/ 415858 w 1839332"/>
                <a:gd name="connsiteY2" fmla="*/ 249989 h 721422"/>
                <a:gd name="connsiteX3" fmla="*/ 0 w 1839332"/>
                <a:gd name="connsiteY3" fmla="*/ 721422 h 721422"/>
                <a:gd name="connsiteX0" fmla="*/ 1845468 w 1845587"/>
                <a:gd name="connsiteY0" fmla="*/ 3391 h 778866"/>
                <a:gd name="connsiteX1" fmla="*/ 1248420 w 1845587"/>
                <a:gd name="connsiteY1" fmla="*/ 29751 h 778866"/>
                <a:gd name="connsiteX2" fmla="*/ 422113 w 1845587"/>
                <a:gd name="connsiteY2" fmla="*/ 249989 h 778866"/>
                <a:gd name="connsiteX3" fmla="*/ 6255 w 1845587"/>
                <a:gd name="connsiteY3" fmla="*/ 721422 h 778866"/>
                <a:gd name="connsiteX0" fmla="*/ 1839213 w 1839332"/>
                <a:gd name="connsiteY0" fmla="*/ 3391 h 721422"/>
                <a:gd name="connsiteX1" fmla="*/ 1242165 w 1839332"/>
                <a:gd name="connsiteY1" fmla="*/ 29751 h 721422"/>
                <a:gd name="connsiteX2" fmla="*/ 415858 w 1839332"/>
                <a:gd name="connsiteY2" fmla="*/ 249989 h 721422"/>
                <a:gd name="connsiteX3" fmla="*/ 0 w 1839332"/>
                <a:gd name="connsiteY3" fmla="*/ 721422 h 721422"/>
                <a:gd name="connsiteX0" fmla="*/ 1760886 w 1761030"/>
                <a:gd name="connsiteY0" fmla="*/ 12520 h 710966"/>
                <a:gd name="connsiteX1" fmla="*/ 1242165 w 1761030"/>
                <a:gd name="connsiteY1" fmla="*/ 19295 h 710966"/>
                <a:gd name="connsiteX2" fmla="*/ 415858 w 1761030"/>
                <a:gd name="connsiteY2" fmla="*/ 239533 h 710966"/>
                <a:gd name="connsiteX3" fmla="*/ 0 w 1761030"/>
                <a:gd name="connsiteY3" fmla="*/ 710966 h 71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1030" h="710966">
                  <a:moveTo>
                    <a:pt x="1760886" y="12520"/>
                  </a:moveTo>
                  <a:cubicBezTo>
                    <a:pt x="1768597" y="10599"/>
                    <a:pt x="1466336" y="-18540"/>
                    <a:pt x="1242165" y="19295"/>
                  </a:cubicBezTo>
                  <a:cubicBezTo>
                    <a:pt x="1017994" y="57130"/>
                    <a:pt x="744248" y="66624"/>
                    <a:pt x="415858" y="239533"/>
                  </a:cubicBezTo>
                  <a:cubicBezTo>
                    <a:pt x="234704" y="345914"/>
                    <a:pt x="57370" y="484517"/>
                    <a:pt x="0" y="710966"/>
                  </a:cubicBezTo>
                </a:path>
              </a:pathLst>
            </a:cu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8FC41-E655-4BC0-8239-0E78C6A1FFC0}"/>
                    </a:ext>
                  </a:extLst>
                </p:cNvPr>
                <p:cNvSpPr txBox="1"/>
                <p:nvPr/>
              </p:nvSpPr>
              <p:spPr>
                <a:xfrm>
                  <a:off x="-80618" y="4361155"/>
                  <a:ext cx="516616" cy="819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ru-RU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ru-RU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B88FC41-E655-4BC0-8239-0E78C6A1F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0618" y="4361155"/>
                  <a:ext cx="516616" cy="8198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Прямоугольник 127">
                  <a:extLst>
                    <a:ext uri="{FF2B5EF4-FFF2-40B4-BE49-F238E27FC236}">
                      <a16:creationId xmlns:a16="http://schemas.microsoft.com/office/drawing/2014/main" id="{7C8BFC53-7F47-408D-8DFF-84A1FB3C0EC1}"/>
                    </a:ext>
                  </a:extLst>
                </p:cNvPr>
                <p:cNvSpPr/>
                <p:nvPr/>
              </p:nvSpPr>
              <p:spPr>
                <a:xfrm>
                  <a:off x="3537877" y="5470990"/>
                  <a:ext cx="4093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28" name="Прямоугольник 127">
                  <a:extLst>
                    <a:ext uri="{FF2B5EF4-FFF2-40B4-BE49-F238E27FC236}">
                      <a16:creationId xmlns:a16="http://schemas.microsoft.com/office/drawing/2014/main" id="{7C8BFC53-7F47-408D-8DFF-84A1FB3C0E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877" y="5470990"/>
                  <a:ext cx="40934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Прямоугольник 130">
                  <a:extLst>
                    <a:ext uri="{FF2B5EF4-FFF2-40B4-BE49-F238E27FC236}">
                      <a16:creationId xmlns:a16="http://schemas.microsoft.com/office/drawing/2014/main" id="{D62934E7-3285-48EA-A50A-A6762EA8FB7F}"/>
                    </a:ext>
                  </a:extLst>
                </p:cNvPr>
                <p:cNvSpPr/>
                <p:nvPr/>
              </p:nvSpPr>
              <p:spPr>
                <a:xfrm>
                  <a:off x="115477" y="3598611"/>
                  <a:ext cx="7466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ru-RU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oMath>
                    </m:oMathPara>
                  </a14:m>
                  <a:endParaRPr lang="ru-RU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Прямоугольник 130">
                  <a:extLst>
                    <a:ext uri="{FF2B5EF4-FFF2-40B4-BE49-F238E27FC236}">
                      <a16:creationId xmlns:a16="http://schemas.microsoft.com/office/drawing/2014/main" id="{D62934E7-3285-48EA-A50A-A6762EA8FB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77" y="3598611"/>
                  <a:ext cx="746615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Прямая соединительная линия 132">
              <a:extLst>
                <a:ext uri="{FF2B5EF4-FFF2-40B4-BE49-F238E27FC236}">
                  <a16:creationId xmlns:a16="http://schemas.microsoft.com/office/drawing/2014/main" id="{EC62231E-F337-48DC-8BC4-6861D74396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966" y="5296320"/>
              <a:ext cx="3102287" cy="0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>
              <a:extLst>
                <a:ext uri="{FF2B5EF4-FFF2-40B4-BE49-F238E27FC236}">
                  <a16:creationId xmlns:a16="http://schemas.microsoft.com/office/drawing/2014/main" id="{A8D6A997-83CA-48DA-BBC3-5C78A53541A6}"/>
                </a:ext>
              </a:extLst>
            </p:cNvPr>
            <p:cNvCxnSpPr>
              <a:cxnSpLocks/>
              <a:stCxn id="172" idx="3"/>
            </p:cNvCxnSpPr>
            <p:nvPr/>
          </p:nvCxnSpPr>
          <p:spPr>
            <a:xfrm>
              <a:off x="3567780" y="5296320"/>
              <a:ext cx="0" cy="2363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Прямоугольник 135">
                  <a:extLst>
                    <a:ext uri="{FF2B5EF4-FFF2-40B4-BE49-F238E27FC236}">
                      <a16:creationId xmlns:a16="http://schemas.microsoft.com/office/drawing/2014/main" id="{6E192CED-2130-4C5F-B777-8AE467C2197F}"/>
                    </a:ext>
                  </a:extLst>
                </p:cNvPr>
                <p:cNvSpPr/>
                <p:nvPr/>
              </p:nvSpPr>
              <p:spPr>
                <a:xfrm>
                  <a:off x="3773707" y="4691355"/>
                  <a:ext cx="518924" cy="8198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ru-RU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36" name="Прямоугольник 135">
                  <a:extLst>
                    <a:ext uri="{FF2B5EF4-FFF2-40B4-BE49-F238E27FC236}">
                      <a16:creationId xmlns:a16="http://schemas.microsoft.com/office/drawing/2014/main" id="{6E192CED-2130-4C5F-B777-8AE467C219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707" y="4691355"/>
                  <a:ext cx="518924" cy="8198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Прямая соединительная линия 138">
              <a:extLst>
                <a:ext uri="{FF2B5EF4-FFF2-40B4-BE49-F238E27FC236}">
                  <a16:creationId xmlns:a16="http://schemas.microsoft.com/office/drawing/2014/main" id="{254FFB68-C757-4CE2-875C-38A2A439C51D}"/>
                </a:ext>
              </a:extLst>
            </p:cNvPr>
            <p:cNvCxnSpPr/>
            <p:nvPr/>
          </p:nvCxnSpPr>
          <p:spPr>
            <a:xfrm flipV="1">
              <a:off x="3567780" y="5305258"/>
              <a:ext cx="362030" cy="122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Прямоугольник 139">
                  <a:extLst>
                    <a:ext uri="{FF2B5EF4-FFF2-40B4-BE49-F238E27FC236}">
                      <a16:creationId xmlns:a16="http://schemas.microsoft.com/office/drawing/2014/main" id="{505EEF48-9827-4872-A899-DF78A73681E7}"/>
                    </a:ext>
                  </a:extLst>
                </p:cNvPr>
                <p:cNvSpPr/>
                <p:nvPr/>
              </p:nvSpPr>
              <p:spPr>
                <a:xfrm>
                  <a:off x="1832307" y="4343377"/>
                  <a:ext cx="52943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0" name="Прямоугольник 139">
                  <a:extLst>
                    <a:ext uri="{FF2B5EF4-FFF2-40B4-BE49-F238E27FC236}">
                      <a16:creationId xmlns:a16="http://schemas.microsoft.com/office/drawing/2014/main" id="{505EEF48-9827-4872-A899-DF78A73681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2307" y="4343377"/>
                  <a:ext cx="529439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Прямоугольник 140">
                  <a:extLst>
                    <a:ext uri="{FF2B5EF4-FFF2-40B4-BE49-F238E27FC236}">
                      <a16:creationId xmlns:a16="http://schemas.microsoft.com/office/drawing/2014/main" id="{41647D35-69D1-4916-AC86-EAA2C626631C}"/>
                    </a:ext>
                  </a:extLst>
                </p:cNvPr>
                <p:cNvSpPr/>
                <p:nvPr/>
              </p:nvSpPr>
              <p:spPr>
                <a:xfrm>
                  <a:off x="1722479" y="5826045"/>
                  <a:ext cx="42101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oMath>
                    </m:oMathPara>
                  </a14:m>
                  <a:endParaRPr lang="ru-RU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Прямоугольник 140">
                  <a:extLst>
                    <a:ext uri="{FF2B5EF4-FFF2-40B4-BE49-F238E27FC236}">
                      <a16:creationId xmlns:a16="http://schemas.microsoft.com/office/drawing/2014/main" id="{41647D35-69D1-4916-AC86-EAA2C6266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479" y="5826045"/>
                  <a:ext cx="421013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2764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30909" y="3454400"/>
            <a:ext cx="8109527" cy="591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ЦЕПИ С РАСПРЕДЕЛЁННЫМИ ПАРАМЕТРАМИ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601134" y="5036212"/>
            <a:ext cx="3383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Прямоугольник 161"/>
              <p:cNvSpPr/>
              <p:nvPr/>
            </p:nvSpPr>
            <p:spPr>
              <a:xfrm>
                <a:off x="142579" y="1341129"/>
                <a:ext cx="8812824" cy="430169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ru-RU" sz="1700" i="1" dirty="0">
                    <a:latin typeface="Times New Roman" pitchFamily="18" charset="0"/>
                  </a:rPr>
                  <a:t>Сигнал может быть самым разнообразным</a:t>
                </a:r>
                <a:r>
                  <a:rPr lang="ru-RU" sz="1700" dirty="0">
                    <a:latin typeface="Times New Roman" pitchFamily="18" charset="0"/>
                  </a:rPr>
                  <a:t> </a:t>
                </a:r>
              </a:p>
              <a:p>
                <a:r>
                  <a:rPr lang="ru-RU" sz="1700" b="1" i="1" dirty="0">
                    <a:latin typeface="Times New Roman" pitchFamily="18" charset="0"/>
                  </a:rPr>
                  <a:t>Неискаженной</a:t>
                </a:r>
                <a:r>
                  <a:rPr lang="ru-RU" sz="1700" dirty="0">
                    <a:latin typeface="Times New Roman" pitchFamily="18" charset="0"/>
                  </a:rPr>
                  <a:t> передачей сигнала называется такая передача, при которой форма сигнала в начале и в конце линии одинакова, т.е. все ординаты кривой напряжения или тока в конце линии прямо пропорциональны соответствующим ординатам кривой в начале линии.</a:t>
                </a:r>
              </a:p>
              <a:p>
                <a:endParaRPr lang="ru-RU" sz="1700" dirty="0">
                  <a:latin typeface="Times New Roman" pitchFamily="18" charset="0"/>
                </a:endParaRPr>
              </a:p>
              <a:p>
                <a:r>
                  <a:rPr lang="ru-RU" sz="1700" dirty="0">
                    <a:latin typeface="Times New Roman" pitchFamily="18" charset="0"/>
                  </a:rPr>
                  <a:t>Такое явление имеет место в том случае, когда </a:t>
                </a:r>
                <a:r>
                  <a:rPr lang="ru-RU" sz="1700" u="sng" dirty="0">
                    <a:latin typeface="Times New Roman" pitchFamily="18" charset="0"/>
                  </a:rPr>
                  <a:t>коэффициент ослабления линии, </a:t>
                </a:r>
                <a:r>
                  <a:rPr lang="ru-RU" sz="1700" dirty="0">
                    <a:latin typeface="Times New Roman" pitchFamily="18" charset="0"/>
                  </a:rPr>
                  <a:t>а так же </a:t>
                </a:r>
                <a:r>
                  <a:rPr lang="ru-RU" sz="1700" u="sng" dirty="0">
                    <a:latin typeface="Times New Roman" pitchFamily="18" charset="0"/>
                  </a:rPr>
                  <a:t>фазовая скорость на всех частотах одинакова</a:t>
                </a:r>
                <a:r>
                  <a:rPr lang="ru-RU" sz="1700" dirty="0">
                    <a:latin typeface="Times New Roman" pitchFamily="18" charset="0"/>
                  </a:rPr>
                  <a:t>.</a:t>
                </a:r>
              </a:p>
              <a:p>
                <a:endParaRPr lang="ru-RU" sz="1700" dirty="0">
                  <a:latin typeface="Times New Roman" pitchFamily="18" charset="0"/>
                </a:endParaRPr>
              </a:p>
              <a:p>
                <a:r>
                  <a:rPr lang="ru-RU" sz="1700" dirty="0">
                    <a:latin typeface="Times New Roman" pitchFamily="18" charset="0"/>
                  </a:rPr>
                  <a:t>        Неодинаковое затухание от частоты                                     амплитудное искажение</a:t>
                </a:r>
              </a:p>
              <a:p>
                <a:r>
                  <a:rPr lang="ru-RU" sz="1700" dirty="0">
                    <a:latin typeface="Times New Roman" pitchFamily="18" charset="0"/>
                  </a:rPr>
                  <a:t>        Неодинаковая скорость                                                           фазовые искажения</a:t>
                </a:r>
              </a:p>
              <a:p>
                <a:endParaRPr lang="ru-RU" sz="1700" dirty="0">
                  <a:latin typeface="Times New Roman" pitchFamily="18" charset="0"/>
                </a:endParaRPr>
              </a:p>
              <a:p>
                <a:r>
                  <a:rPr lang="ru-RU" sz="1700" dirty="0">
                    <a:latin typeface="Times New Roman" pitchFamily="18" charset="0"/>
                  </a:rPr>
                  <a:t>В общем случае и в кабельных линиях и в воздушных существует зависимость </a:t>
                </a:r>
                <a:r>
                  <a:rPr lang="ru-RU" sz="1700" dirty="0">
                    <a:latin typeface="Times New Roman" pitchFamily="18" charset="0"/>
                    <a:sym typeface="Symbol" panose="05050102010706020507" pitchFamily="18" charset="2"/>
                  </a:rPr>
                  <a:t>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  <m:sub>
                        <m:r>
                          <a:rPr lang="ru-RU" sz="17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ф</m:t>
                        </m:r>
                      </m:sub>
                    </m:sSub>
                  </m:oMath>
                </a14:m>
                <a:r>
                  <a:rPr lang="ru-RU" sz="1700" dirty="0">
                    <a:latin typeface="Times New Roman" pitchFamily="18" charset="0"/>
                    <a:sym typeface="Symbol" panose="05050102010706020507" pitchFamily="18" charset="2"/>
                  </a:rPr>
                  <a:t> от частоты.</a:t>
                </a:r>
              </a:p>
              <a:p>
                <a:r>
                  <a:rPr lang="ru-RU" sz="1700" dirty="0">
                    <a:latin typeface="Times New Roman" pitchFamily="18" charset="0"/>
                    <a:sym typeface="Symbol" panose="05050102010706020507" pitchFamily="18" charset="2"/>
                  </a:rPr>
                  <a:t>Для неискаженной передачи необходимо, чтобы </a:t>
                </a:r>
                <a:r>
                  <a:rPr lang="ru-RU" sz="1700" u="sng" dirty="0">
                    <a:latin typeface="Times New Roman" pitchFamily="18" charset="0"/>
                    <a:sym typeface="Symbol" panose="05050102010706020507" pitchFamily="18" charset="2"/>
                  </a:rPr>
                  <a:t>коэффициент ослабления  </a:t>
                </a:r>
                <a:r>
                  <a:rPr lang="ru-RU" sz="1700" dirty="0">
                    <a:latin typeface="Times New Roman" pitchFamily="18" charset="0"/>
                    <a:sym typeface="Symbol" panose="05050102010706020507" pitchFamily="18" charset="2"/>
                  </a:rPr>
                  <a:t>- не зависел от частоты,  а </a:t>
                </a:r>
                <a:r>
                  <a:rPr lang="ru-RU" sz="1700" u="sng" dirty="0">
                    <a:latin typeface="Times New Roman" pitchFamily="18" charset="0"/>
                    <a:sym typeface="Symbol" panose="05050102010706020507" pitchFamily="18" charset="2"/>
                  </a:rPr>
                  <a:t>коэффициент  фазы  </a:t>
                </a:r>
                <a:r>
                  <a:rPr lang="ru-RU" sz="1700" dirty="0">
                    <a:latin typeface="Times New Roman" pitchFamily="18" charset="0"/>
                    <a:sym typeface="Symbol" panose="05050102010706020507" pitchFamily="18" charset="2"/>
                  </a:rPr>
                  <a:t>- был прямо пропорционален частоте.</a:t>
                </a:r>
              </a:p>
              <a:p>
                <a:endParaRPr lang="ru-RU" sz="17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2" name="Прямоугольник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9" y="1341129"/>
                <a:ext cx="8812824" cy="4301690"/>
              </a:xfrm>
              <a:prstGeom prst="rect">
                <a:avLst/>
              </a:prstGeom>
              <a:blipFill>
                <a:blip r:embed="rId2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315319" y="4510471"/>
            <a:ext cx="2774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77274" y="435351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ED5B1D29-2C38-49DF-8149-97A96FA3FEB5}"/>
              </a:ext>
            </a:extLst>
          </p:cNvPr>
          <p:cNvSpPr/>
          <p:nvPr/>
        </p:nvSpPr>
        <p:spPr>
          <a:xfrm>
            <a:off x="1255455" y="651254"/>
            <a:ext cx="663309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</a:rPr>
              <a:t>Линии без искажений</a:t>
            </a:r>
            <a:endParaRPr lang="ru-RU" sz="1400" dirty="0">
              <a:latin typeface="Times New Roman" pitchFamily="18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202549" y="3629768"/>
            <a:ext cx="14593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4202549" y="3865295"/>
            <a:ext cx="145934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76931" y="3445654"/>
            <a:ext cx="7657636" cy="591127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989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ЦЕПИ С РАСПРЕДЕЛЁННЫМИ ПАРАМЕТРАМИ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Прямоугольник 161"/>
              <p:cNvSpPr/>
              <p:nvPr/>
            </p:nvSpPr>
            <p:spPr>
              <a:xfrm>
                <a:off x="166691" y="1212509"/>
                <a:ext cx="8585220" cy="356533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ru-RU" sz="1500" dirty="0">
                    <a:latin typeface="Times New Roman" pitchFamily="18" charset="0"/>
                  </a:rPr>
                  <a:t> В этом случае фазовая частота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ф</m:t>
                        </m:r>
                      </m:sub>
                    </m:sSub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sz="1500" dirty="0">
                    <a:latin typeface="Times New Roman" pitchFamily="18" charset="0"/>
                  </a:rPr>
                  <a:t>  </a:t>
                </a:r>
                <a:r>
                  <a:rPr lang="ru-RU" sz="1500" dirty="0">
                    <a:latin typeface="Times New Roman" pitchFamily="18" charset="0"/>
                  </a:rPr>
                  <a:t>получается не зависит от частоты.</a:t>
                </a:r>
              </a:p>
              <a:p>
                <a:endParaRPr lang="ru-RU" sz="1500" dirty="0">
                  <a:latin typeface="Times New Roman" pitchFamily="18" charset="0"/>
                </a:endParaRPr>
              </a:p>
              <a:p>
                <a:r>
                  <a:rPr lang="ru-RU" sz="1500" dirty="0">
                    <a:latin typeface="Times New Roman" pitchFamily="18" charset="0"/>
                  </a:rPr>
                  <a:t>Это может быть при условии:</a:t>
                </a:r>
              </a:p>
              <a:p>
                <a:pPr algn="ctr"/>
                <a:endParaRPr lang="ru-RU" sz="1500" dirty="0">
                  <a:latin typeface="Times New Roman" pitchFamily="18" charset="0"/>
                </a:endParaRPr>
              </a:p>
              <a:p>
                <a:r>
                  <a:rPr lang="ru-RU" sz="1500" dirty="0">
                    <a:latin typeface="Times New Roman" pitchFamily="18" charset="0"/>
                  </a:rPr>
                  <a:t>Тогда коэффициент распространения: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ru-RU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𝑟𝑔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f>
                            <m:f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)(1+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f>
                            <m:f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𝑟𝑔</m:t>
                          </m:r>
                        </m:e>
                      </m:rad>
                      <m:d>
                        <m:d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f>
                            <m:f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𝑟𝑔</m:t>
                          </m:r>
                        </m:e>
                      </m:rad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ad>
                        <m:radPr>
                          <m:degHide m:val="on"/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𝑟𝑔</m:t>
                          </m:r>
                        </m:e>
                      </m:rad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5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𝑟𝑔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𝐿𝐶</m:t>
                          </m:r>
                        </m:e>
                      </m:rad>
                    </m:oMath>
                  </m:oMathPara>
                </a14:m>
                <a:endParaRPr lang="ru-RU" sz="1500" b="0" dirty="0">
                  <a:latin typeface="Times New Roman" pitchFamily="18" charset="0"/>
                  <a:ea typeface="Cambria Math" panose="02040503050406030204" pitchFamily="18" charset="0"/>
                </a:endParaRPr>
              </a:p>
              <a:p>
                <a:endParaRPr lang="en-US" sz="1500" b="0" dirty="0">
                  <a:latin typeface="Times New Roman" pitchFamily="18" charset="0"/>
                  <a:ea typeface="Cambria Math" panose="02040503050406030204" pitchFamily="18" charset="0"/>
                </a:endParaRPr>
              </a:p>
              <a:p>
                <a:r>
                  <a:rPr lang="ru-RU" sz="1500" dirty="0">
                    <a:latin typeface="Times New Roman" pitchFamily="18" charset="0"/>
                  </a:rPr>
                  <a:t>В этом случае:</a:t>
                </a:r>
                <a:r>
                  <a:rPr lang="en-US" sz="1500" dirty="0">
                    <a:latin typeface="Times New Roman" pitchFamily="18" charset="0"/>
                  </a:rPr>
                  <a:t>     </a:t>
                </a:r>
                <a:r>
                  <a:rPr lang="ru-RU" sz="1500" dirty="0">
                    <a:latin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𝑟𝑔</m:t>
                        </m:r>
                      </m:e>
                    </m:rad>
                  </m:oMath>
                </a14:m>
                <a:r>
                  <a:rPr lang="en-US" sz="1500" dirty="0">
                    <a:latin typeface="Times New Roman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𝐿𝐶</m:t>
                        </m:r>
                      </m:e>
                    </m:rad>
                  </m:oMath>
                </a14:m>
                <a:r>
                  <a:rPr lang="en-US" sz="1500" dirty="0">
                    <a:latin typeface="Times New Roman" pitchFamily="18" charset="0"/>
                  </a:rPr>
                  <a:t>     </a:t>
                </a:r>
                <a:r>
                  <a:rPr lang="ru-RU" sz="1500" dirty="0">
                    <a:latin typeface="Times New Roman" pitchFamily="18" charset="0"/>
                  </a:rPr>
                  <a:t>Линия, которая удовлетворяет этому условию,  					   называется </a:t>
                </a:r>
                <a:r>
                  <a:rPr lang="ru-RU" sz="1500" b="1" i="1" dirty="0">
                    <a:latin typeface="Times New Roman" pitchFamily="18" charset="0"/>
                  </a:rPr>
                  <a:t>линией без искажений </a:t>
                </a:r>
                <a:endParaRPr lang="ru-RU" sz="1500" dirty="0">
                  <a:latin typeface="Times New Roman" pitchFamily="18" charset="0"/>
                </a:endParaRPr>
              </a:p>
              <a:p>
                <a:r>
                  <a:rPr lang="ru-RU" sz="1500" dirty="0">
                    <a:latin typeface="Times New Roman" pitchFamily="18" charset="0"/>
                  </a:rPr>
                  <a:t>Линия без искажений является одновременно и линией с минимальным затуханием, которое возможно при заданных параметрах </a:t>
                </a:r>
                <a:r>
                  <a:rPr lang="en-US" sz="1500" dirty="0">
                    <a:latin typeface="Times New Roman" pitchFamily="18" charset="0"/>
                  </a:rPr>
                  <a:t>r </a:t>
                </a:r>
                <a:r>
                  <a:rPr lang="ru-RU" sz="1500" dirty="0">
                    <a:latin typeface="Times New Roman" pitchFamily="18" charset="0"/>
                  </a:rPr>
                  <a:t>и </a:t>
                </a:r>
                <a:r>
                  <a:rPr lang="en-US" sz="1500" dirty="0">
                    <a:latin typeface="Times New Roman" pitchFamily="18" charset="0"/>
                  </a:rPr>
                  <a:t>g</a:t>
                </a:r>
                <a:endParaRPr lang="ru-RU" sz="1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2" name="Прямоугольник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91" y="1212509"/>
                <a:ext cx="8585220" cy="3565335"/>
              </a:xfrm>
              <a:prstGeom prst="rect">
                <a:avLst/>
              </a:prstGeom>
              <a:blipFill>
                <a:blip r:embed="rId2"/>
                <a:stretch>
                  <a:fillRect l="-142" r="-71" b="-5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315319" y="4510471"/>
            <a:ext cx="2774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ED5B1D29-2C38-49DF-8149-97A96FA3FEB5}"/>
              </a:ext>
            </a:extLst>
          </p:cNvPr>
          <p:cNvSpPr/>
          <p:nvPr/>
        </p:nvSpPr>
        <p:spPr>
          <a:xfrm>
            <a:off x="722026" y="637032"/>
            <a:ext cx="769994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</a:rPr>
              <a:t>Линии без искажений</a:t>
            </a:r>
            <a:endParaRPr lang="ru-RU" sz="14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736719" y="1685416"/>
                <a:ext cx="1724445" cy="5682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719" y="1685416"/>
                <a:ext cx="1724445" cy="568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434109" y="3145973"/>
            <a:ext cx="1394691" cy="413738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674537" y="3655533"/>
            <a:ext cx="2253673" cy="4509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Прямоугольник 111"/>
              <p:cNvSpPr/>
              <p:nvPr/>
            </p:nvSpPr>
            <p:spPr>
              <a:xfrm>
                <a:off x="166691" y="4777844"/>
                <a:ext cx="4654691" cy="145738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ru-RU" sz="1500" dirty="0">
                    <a:latin typeface="Times New Roman" pitchFamily="18" charset="0"/>
                  </a:rPr>
                  <a:t>Волновое сопротивление линии без искажений – действительное число, что равносильно  активному сопротивлению, не зависящему от частоты: </a:t>
                </a:r>
                <a:endParaRPr lang="en-US" sz="1500" dirty="0">
                  <a:latin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e>
                      </m:ra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sz="1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12" name="Прямоугольник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91" y="4777844"/>
                <a:ext cx="4654691" cy="1457387"/>
              </a:xfrm>
              <a:prstGeom prst="rect">
                <a:avLst/>
              </a:prstGeom>
              <a:blipFill>
                <a:blip r:embed="rId4"/>
                <a:stretch>
                  <a:fillRect l="-2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Прямоугольник 115"/>
              <p:cNvSpPr/>
              <p:nvPr/>
            </p:nvSpPr>
            <p:spPr>
              <a:xfrm>
                <a:off x="4821382" y="4777844"/>
                <a:ext cx="3930530" cy="142372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ru-RU" sz="1500" dirty="0">
                    <a:latin typeface="Times New Roman" pitchFamily="18" charset="0"/>
                  </a:rPr>
                  <a:t>Фазовое скорость в линии без искажений постоянна и для предельной скорости распространения при </a:t>
                </a:r>
                <a:r>
                  <a:rPr lang="ru-RU" sz="1500" dirty="0">
                    <a:latin typeface="Times New Roman" pitchFamily="18" charset="0"/>
                    <a:sym typeface="Symbol" panose="05050102010706020507" pitchFamily="18" charset="2"/>
                  </a:rPr>
                  <a:t></a:t>
                </a:r>
                <a:r>
                  <a:rPr lang="en-US" sz="1500" dirty="0">
                    <a:latin typeface="Times New Roman" pitchFamily="18" charset="0"/>
                    <a:sym typeface="Symbol" panose="05050102010706020507" pitchFamily="18" charset="2"/>
                  </a:rPr>
                  <a:t> </a:t>
                </a:r>
                <a:r>
                  <a:rPr lang="ru-RU" sz="1500" dirty="0">
                    <a:latin typeface="Times New Roman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sz="1500" dirty="0">
                    <a:latin typeface="Times New Roman" pitchFamily="18" charset="0"/>
                    <a:sym typeface="Symbol" panose="05050102010706020507" pitchFamily="18" charset="2"/>
                  </a:rPr>
                  <a:t> </a:t>
                </a:r>
                <a:r>
                  <a:rPr lang="ru-RU" sz="1500" dirty="0">
                    <a:latin typeface="Times New Roman" pitchFamily="18" charset="0"/>
                    <a:sym typeface="Symbol" panose="05050102010706020507" pitchFamily="18" charset="2"/>
                  </a:rPr>
                  <a:t>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𝜗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𝛽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𝜔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500" dirty="0">
                    <a:latin typeface="Times New Roman" pitchFamily="18" charset="0"/>
                    <a:sym typeface="Symbol" panose="05050102010706020507" pitchFamily="18" charset="2"/>
                  </a:rPr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𝜗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endParaRPr lang="ru-RU" sz="1500" dirty="0">
                  <a:latin typeface="Times New Roman" pitchFamily="18" charset="0"/>
                  <a:sym typeface="Symbol" panose="05050102010706020507" pitchFamily="18" charset="2"/>
                </a:endParaRPr>
              </a:p>
              <a:p>
                <a:endParaRPr lang="en-US" sz="15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16" name="Прямоугольник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382" y="4777844"/>
                <a:ext cx="3930530" cy="1423723"/>
              </a:xfrm>
              <a:prstGeom prst="rect">
                <a:avLst/>
              </a:prstGeom>
              <a:blipFill>
                <a:blip r:embed="rId5"/>
                <a:stretch>
                  <a:fillRect l="-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/>
          <p:cNvCxnSpPr/>
          <p:nvPr/>
        </p:nvCxnSpPr>
        <p:spPr>
          <a:xfrm>
            <a:off x="6520872" y="5726545"/>
            <a:ext cx="78509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456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ЦЕПИ С РАСПРЕДЕЛЁННЫМИ ПАРАМЕТРАМИ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601134" y="5036212"/>
            <a:ext cx="3383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Прямоугольник 161"/>
              <p:cNvSpPr/>
              <p:nvPr/>
            </p:nvSpPr>
            <p:spPr>
              <a:xfrm>
                <a:off x="1967178" y="1326258"/>
                <a:ext cx="5049975" cy="55399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ru-RU" sz="1400" dirty="0">
                    <a:latin typeface="Times New Roman" pitchFamily="18" charset="0"/>
                  </a:rPr>
                  <a:t>Для устранения искажения, сопротивление приемника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1400" b="0" dirty="0">
                  <a:latin typeface="Times New Roman" pitchFamily="18" charset="0"/>
                </a:endParaRPr>
              </a:p>
              <a:p>
                <a:endParaRPr lang="ru-RU" sz="14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2" name="Прямоугольник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178" y="1326258"/>
                <a:ext cx="5049975" cy="553998"/>
              </a:xfrm>
              <a:prstGeom prst="rect">
                <a:avLst/>
              </a:prstGeom>
              <a:blipFill>
                <a:blip r:embed="rId2"/>
                <a:stretch>
                  <a:fillRect l="-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-79834" y="52322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1" name="Группа 20"/>
          <p:cNvGrpSpPr/>
          <p:nvPr/>
        </p:nvGrpSpPr>
        <p:grpSpPr>
          <a:xfrm>
            <a:off x="1349917" y="2190984"/>
            <a:ext cx="6588181" cy="2222403"/>
            <a:chOff x="286678" y="1614981"/>
            <a:chExt cx="8441334" cy="2222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Прямоугольник 83"/>
                <p:cNvSpPr/>
                <p:nvPr/>
              </p:nvSpPr>
              <p:spPr>
                <a:xfrm>
                  <a:off x="286678" y="1614981"/>
                  <a:ext cx="8441334" cy="2222403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ru-RU" sz="1400" dirty="0">
                      <a:latin typeface="Times New Roman" pitchFamily="18" charset="0"/>
                    </a:rPr>
                    <a:t>Т. к. волновое сопротивление – активное, то ток и напряжение совпадают по фазе.</a:t>
                  </a:r>
                </a:p>
                <a:p>
                  <a:r>
                    <a:rPr lang="ru-RU" sz="1400" dirty="0">
                      <a:latin typeface="Times New Roman" pitchFamily="18" charset="0"/>
                    </a:rPr>
                    <a:t>Отношение мгновенных значений напряжения и тока в любой точке линии равно:</a:t>
                  </a:r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rad>
                    </m:oMath>
                  </a14:m>
                  <a:r>
                    <a:rPr lang="en-US" sz="1400" dirty="0">
                      <a:latin typeface="Times New Roman" pitchFamily="18" charset="0"/>
                    </a:rPr>
                    <a:t> , </a:t>
                  </a:r>
                  <a:r>
                    <a:rPr lang="ru-RU" sz="1400" dirty="0">
                      <a:latin typeface="Times New Roman" pitchFamily="18" charset="0"/>
                    </a:rPr>
                    <a:t>отсюда                             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1400" dirty="0">
                    <a:latin typeface="Times New Roman" pitchFamily="18" charset="0"/>
                  </a:endParaRPr>
                </a:p>
                <a:p>
                  <a:endParaRPr lang="en-US" sz="1400" dirty="0">
                    <a:latin typeface="Times New Roman" pitchFamily="18" charset="0"/>
                  </a:endParaRPr>
                </a:p>
                <a:p>
                  <a:r>
                    <a:rPr lang="ru-RU" sz="1400" dirty="0">
                      <a:latin typeface="Times New Roman" pitchFamily="18" charset="0"/>
                    </a:rPr>
                    <a:t>Т.е. всегда энергия магнитного поля и электрического поля равны.</a:t>
                  </a:r>
                </a:p>
                <a:p>
                  <a:r>
                    <a:rPr lang="ru-RU" sz="1400" dirty="0">
                      <a:latin typeface="Times New Roman" pitchFamily="18" charset="0"/>
                    </a:rPr>
                    <a:t>Для создания таких линий </a:t>
                  </a:r>
                  <a:r>
                    <a:rPr lang="ru-RU" sz="1400" dirty="0" err="1">
                      <a:latin typeface="Times New Roman" pitchFamily="18" charset="0"/>
                    </a:rPr>
                    <a:t>включ</a:t>
                  </a:r>
                  <a:r>
                    <a:rPr lang="ru-RU" sz="1400" dirty="0">
                      <a:latin typeface="Times New Roman" pitchFamily="18" charset="0"/>
                    </a:rPr>
                    <a:t>. катушки индуктивности с целью  </a:t>
                  </a:r>
                  <a:r>
                    <a:rPr lang="ru-RU" sz="1400" dirty="0">
                      <a:latin typeface="Times New Roman" pitchFamily="18" charset="0"/>
                      <a:sym typeface="Symbol" panose="05050102010706020507" pitchFamily="18" charset="2"/>
                    </a:rPr>
                    <a:t></a:t>
                  </a:r>
                  <a:r>
                    <a:rPr lang="en-US" sz="1400" dirty="0">
                      <a:latin typeface="Times New Roman" pitchFamily="18" charset="0"/>
                      <a:sym typeface="Symbol" panose="05050102010706020507" pitchFamily="18" charset="2"/>
                    </a:rPr>
                    <a:t> L</a:t>
                  </a:r>
                </a:p>
                <a:p>
                  <a:r>
                    <a:rPr lang="ru-RU" sz="1400" dirty="0">
                      <a:latin typeface="Times New Roman" pitchFamily="18" charset="0"/>
                      <a:sym typeface="Symbol" panose="05050102010706020507" pitchFamily="18" charset="2"/>
                    </a:rPr>
                    <a:t>Правда обычно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≪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𝑔</m:t>
                          </m:r>
                        </m:den>
                      </m:f>
                    </m:oMath>
                  </a14:m>
                  <a:endParaRPr lang="ru-RU" sz="14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4" name="Прямоугольник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78" y="1614981"/>
                  <a:ext cx="8441334" cy="2222403"/>
                </a:xfrm>
                <a:prstGeom prst="rect">
                  <a:avLst/>
                </a:prstGeom>
                <a:blipFill>
                  <a:blip r:embed="rId3"/>
                  <a:stretch>
                    <a:fillRect l="-9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Стрелка вправо 19"/>
            <p:cNvSpPr/>
            <p:nvPr/>
          </p:nvSpPr>
          <p:spPr>
            <a:xfrm>
              <a:off x="2846550" y="2412368"/>
              <a:ext cx="729674" cy="100551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ED5B1D29-2C38-49DF-8149-97A96FA3FEB5}"/>
              </a:ext>
            </a:extLst>
          </p:cNvPr>
          <p:cNvSpPr/>
          <p:nvPr/>
        </p:nvSpPr>
        <p:spPr>
          <a:xfrm>
            <a:off x="722026" y="664740"/>
            <a:ext cx="769994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</a:rPr>
              <a:t>Линии без искажений</a:t>
            </a:r>
            <a:endParaRPr lang="ru-RU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2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ЦЕПИ С РАСПРЕДЕЛЁННЫМИ ПАРАМЕТРАМИ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601134" y="5036212"/>
            <a:ext cx="33838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402670" y="706259"/>
            <a:ext cx="8204433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itchFamily="18" charset="0"/>
              </a:rPr>
              <a:t>Линия без потерь</a:t>
            </a:r>
            <a:endParaRPr lang="ru-RU" sz="14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457380" y="1452242"/>
                <a:ext cx="8373255" cy="286373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ru-RU" sz="1600" dirty="0">
                    <a:latin typeface="Times New Roman" pitchFamily="18" charset="0"/>
                  </a:rPr>
                  <a:t>В воздушных линиях </a:t>
                </a:r>
                <a:r>
                  <a:rPr lang="ru-RU" sz="1600" dirty="0">
                    <a:latin typeface="Times New Roman" pitchFamily="18" charset="0"/>
                    <a:sym typeface="Symbol" panose="05050102010706020507" pitchFamily="18" charset="2"/>
                  </a:rPr>
                  <a:t></a:t>
                </a:r>
                <a:r>
                  <a:rPr lang="en-US" sz="1600" dirty="0">
                    <a:latin typeface="Times New Roman" pitchFamily="18" charset="0"/>
                    <a:sym typeface="Symbol" panose="05050102010706020507" pitchFamily="18" charset="2"/>
                  </a:rPr>
                  <a:t>L &gt;&gt; r </a:t>
                </a:r>
                <a:r>
                  <a:rPr lang="ru-RU" sz="1600" dirty="0">
                    <a:latin typeface="Times New Roman" pitchFamily="18" charset="0"/>
                    <a:sym typeface="Symbol" panose="05050102010706020507" pitchFamily="18" charset="2"/>
                  </a:rPr>
                  <a:t> и </a:t>
                </a:r>
                <a:r>
                  <a:rPr lang="en-US" sz="1600" dirty="0">
                    <a:latin typeface="Times New Roman" pitchFamily="18" charset="0"/>
                    <a:sym typeface="Symbol" panose="05050102010706020507" pitchFamily="18" charset="2"/>
                  </a:rPr>
                  <a:t>C &gt;&gt; g</a:t>
                </a:r>
                <a:r>
                  <a:rPr lang="ru-RU" sz="1600" dirty="0">
                    <a:latin typeface="Times New Roman" pitchFamily="18" charset="0"/>
                    <a:sym typeface="Symbol" panose="05050102010706020507" pitchFamily="18" charset="2"/>
                  </a:rPr>
                  <a:t>. С ростом частоты разница еще более значительна.</a:t>
                </a:r>
              </a:p>
              <a:p>
                <a:r>
                  <a:rPr lang="ru-RU" sz="1600" dirty="0">
                    <a:latin typeface="Times New Roman" pitchFamily="18" charset="0"/>
                    <a:sym typeface="Symbol" panose="05050102010706020507" pitchFamily="18" charset="2"/>
                  </a:rPr>
                  <a:t>Если пренебречь </a:t>
                </a:r>
                <a:r>
                  <a:rPr lang="en-US" sz="1600" dirty="0">
                    <a:latin typeface="Times New Roman" pitchFamily="18" charset="0"/>
                    <a:sym typeface="Symbol" panose="05050102010706020507" pitchFamily="18" charset="2"/>
                  </a:rPr>
                  <a:t>r </a:t>
                </a:r>
                <a:r>
                  <a:rPr lang="ru-RU" sz="1600" dirty="0">
                    <a:latin typeface="Times New Roman" pitchFamily="18" charset="0"/>
                    <a:sym typeface="Symbol" panose="05050102010706020507" pitchFamily="18" charset="2"/>
                  </a:rPr>
                  <a:t>и </a:t>
                </a:r>
                <a:r>
                  <a:rPr lang="en-US" sz="1600" dirty="0">
                    <a:latin typeface="Times New Roman" pitchFamily="18" charset="0"/>
                    <a:sym typeface="Symbol" panose="05050102010706020507" pitchFamily="18" charset="2"/>
                  </a:rPr>
                  <a:t>g</a:t>
                </a:r>
                <a:r>
                  <a:rPr lang="ru-RU" sz="1600" dirty="0">
                    <a:latin typeface="Times New Roman" pitchFamily="18" charset="0"/>
                    <a:sym typeface="Symbol" panose="05050102010706020507" pitchFamily="18" charset="2"/>
                  </a:rPr>
                  <a:t>, то уравнение значительно упрощается и гиперболические уравнения линий переходят в тригонометрические.</a:t>
                </a:r>
                <a:endParaRPr lang="ru-RU" sz="1400" dirty="0">
                  <a:latin typeface="Times New Roman" pitchFamily="18" charset="0"/>
                  <a:sym typeface="Symbol" panose="05050102010706020507" pitchFamily="18" charset="2"/>
                </a:endParaRPr>
              </a:p>
              <a:p>
                <a:r>
                  <a:rPr lang="ru-RU" dirty="0">
                    <a:latin typeface="Times New Roman" pitchFamily="18" charset="0"/>
                  </a:rPr>
                  <a:t> </a:t>
                </a:r>
                <a:r>
                  <a:rPr lang="en-US" dirty="0">
                    <a:latin typeface="Times New Roman" pitchFamily="18" charset="0"/>
                  </a:rPr>
                  <a:t>r = 0, g = 0</a:t>
                </a:r>
                <a:endParaRPr lang="ru-RU" dirty="0">
                  <a:latin typeface="Times New Roman" pitchFamily="18" charset="0"/>
                </a:endParaRPr>
              </a:p>
              <a:p>
                <a:r>
                  <a:rPr lang="ru-RU" sz="1600" dirty="0">
                    <a:latin typeface="Times New Roman" pitchFamily="18" charset="0"/>
                  </a:rPr>
                  <a:t>Тогда: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𝐿𝐶</m:t>
                        </m:r>
                      </m:e>
                    </m:rad>
                  </m:oMath>
                </a14:m>
                <a:r>
                  <a:rPr lang="en-US" sz="1400" dirty="0">
                    <a:latin typeface="Times New Roman" pitchFamily="18" charset="0"/>
                  </a:rPr>
                  <a:t> ,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400" dirty="0">
                    <a:latin typeface="Times New Roman" pitchFamily="18" charset="0"/>
                  </a:rPr>
                  <a:t>,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𝐿𝐶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Times New Roman" pitchFamily="18" charset="0"/>
                  </a:rPr>
                  <a:t>,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endParaRPr lang="ru-RU" sz="1600" dirty="0">
                  <a:latin typeface="Times New Roman" pitchFamily="18" charset="0"/>
                </a:endParaRPr>
              </a:p>
              <a:p>
                <a:r>
                  <a:rPr lang="ru-RU" sz="1600" dirty="0">
                    <a:latin typeface="Times New Roman" pitchFamily="18" charset="0"/>
                  </a:rPr>
                  <a:t>Ослабления отсутствуют, а фазовая скорость постоянна.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ф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>
                    <a:latin typeface="Times New Roman" pitchFamily="18" charset="0"/>
                  </a:rPr>
                  <a:t> , </a:t>
                </a:r>
                <a:r>
                  <a:rPr lang="ru-RU" sz="1600" dirty="0">
                    <a:latin typeface="Times New Roman" pitchFamily="18" charset="0"/>
                  </a:rPr>
                  <a:t>т.е. </a:t>
                </a:r>
                <a:r>
                  <a:rPr lang="ru-RU" sz="1600" u="sng" dirty="0">
                    <a:latin typeface="Times New Roman" pitchFamily="18" charset="0"/>
                  </a:rPr>
                  <a:t>отсутствуют фазовые искажения</a:t>
                </a:r>
                <a:r>
                  <a:rPr lang="ru-RU" sz="1600" dirty="0">
                    <a:latin typeface="Times New Roman" pitchFamily="18" charset="0"/>
                  </a:rPr>
                  <a:t>.</a:t>
                </a:r>
              </a:p>
              <a:p>
                <a:r>
                  <a:rPr lang="ru-RU" sz="1600" dirty="0">
                    <a:latin typeface="Times New Roman" pitchFamily="18" charset="0"/>
                  </a:rPr>
                  <a:t>Эти выражения совпадают с выражениями линии без искажений, следовательно, все сказанное о линии без искажений, относиться к линии без потерь.</a:t>
                </a:r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80" y="1452242"/>
                <a:ext cx="8373255" cy="2863733"/>
              </a:xfrm>
              <a:prstGeom prst="rect">
                <a:avLst/>
              </a:prstGeom>
              <a:blipFill>
                <a:blip r:embed="rId2"/>
                <a:stretch>
                  <a:fillRect l="-218" t="-422" b="-12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 стрелкой 2"/>
          <p:cNvCxnSpPr/>
          <p:nvPr/>
        </p:nvCxnSpPr>
        <p:spPr>
          <a:xfrm flipH="1">
            <a:off x="2124363" y="2931019"/>
            <a:ext cx="600364" cy="1524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H="1">
            <a:off x="3251200" y="2929493"/>
            <a:ext cx="535709" cy="15240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2670" y="4491427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общего вида: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2290339" y="4394555"/>
            <a:ext cx="3563684" cy="1075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44651" y="4490207"/>
                <a:ext cx="2912207" cy="31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651" y="4490207"/>
                <a:ext cx="2912207" cy="317523"/>
              </a:xfrm>
              <a:prstGeom prst="rect">
                <a:avLst/>
              </a:prstGeom>
              <a:blipFill>
                <a:blip r:embed="rId3"/>
                <a:stretch>
                  <a:fillRect l="-1464" t="-15385" b="-21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2684522" y="4789075"/>
                <a:ext cx="3064237" cy="720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𝑐h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𝑠h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522" y="4789075"/>
                <a:ext cx="3064237" cy="7208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Левая фигурная скобка 32"/>
          <p:cNvSpPr/>
          <p:nvPr/>
        </p:nvSpPr>
        <p:spPr>
          <a:xfrm>
            <a:off x="2456828" y="4527682"/>
            <a:ext cx="232355" cy="773300"/>
          </a:xfrm>
          <a:prstGeom prst="leftBrac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457380" y="5610086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0, g = 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2073572" y="5599850"/>
            <a:ext cx="3780451" cy="1075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452313" y="5695502"/>
                <a:ext cx="3247812" cy="31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313" y="5695502"/>
                <a:ext cx="3247812" cy="317523"/>
              </a:xfrm>
              <a:prstGeom prst="rect">
                <a:avLst/>
              </a:prstGeom>
              <a:blipFill>
                <a:blip r:embed="rId5"/>
                <a:stretch>
                  <a:fillRect l="-1313" t="-13462" b="-3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/>
              <p:cNvSpPr/>
              <p:nvPr/>
            </p:nvSpPr>
            <p:spPr>
              <a:xfrm>
                <a:off x="2392184" y="5994370"/>
                <a:ext cx="3446585" cy="720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9" name="Прямоугольник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184" y="5994370"/>
                <a:ext cx="3446585" cy="720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Левая фигурная скобка 39"/>
          <p:cNvSpPr/>
          <p:nvPr/>
        </p:nvSpPr>
        <p:spPr>
          <a:xfrm>
            <a:off x="2152036" y="5732977"/>
            <a:ext cx="232355" cy="773300"/>
          </a:xfrm>
          <a:prstGeom prst="leftBrac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68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ЦЕПИ С РАСПРЕДЕЛЁННЫМИ ПАРАМЕТРАМИ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142614" y="613980"/>
            <a:ext cx="880005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</a:rPr>
              <a:t>Линия без потерь</a:t>
            </a:r>
            <a:endParaRPr lang="ru-RU" sz="1200" dirty="0"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65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66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53"/>
              <p:cNvSpPr/>
              <p:nvPr/>
            </p:nvSpPr>
            <p:spPr>
              <a:xfrm>
                <a:off x="742661" y="2132980"/>
                <a:ext cx="7802693" cy="286232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ru-RU" b="0" dirty="0">
                    <a:latin typeface="Times New Roman" pitchFamily="18" charset="0"/>
                  </a:rPr>
                  <a:t>Энергия, передаваемая по линии, складывается из энергий </a:t>
                </a:r>
                <a:r>
                  <a:rPr lang="ru-RU" b="0" dirty="0" err="1">
                    <a:latin typeface="Times New Roman" pitchFamily="18" charset="0"/>
                  </a:rPr>
                  <a:t>электрич</a:t>
                </a:r>
                <a:r>
                  <a:rPr lang="ru-RU" b="0" dirty="0">
                    <a:latin typeface="Times New Roman" pitchFamily="18" charset="0"/>
                  </a:rPr>
                  <a:t>. </a:t>
                </a:r>
                <a:r>
                  <a:rPr lang="ru-RU" dirty="0">
                    <a:latin typeface="Times New Roman" pitchFamily="18" charset="0"/>
                  </a:rPr>
                  <a:t>и</a:t>
                </a:r>
                <a:r>
                  <a:rPr lang="ru-RU" b="0" dirty="0">
                    <a:latin typeface="Times New Roman" pitchFamily="18" charset="0"/>
                  </a:rPr>
                  <a:t> магнитного полей. Когда к концу линии подключена нагрузка, равна волновому сопротивлени</a:t>
                </a:r>
                <a:r>
                  <a:rPr lang="ru-RU" dirty="0">
                    <a:latin typeface="Times New Roman" pitchFamily="18" charset="0"/>
                  </a:rPr>
                  <a:t>ю: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Times New Roman" pitchFamily="18" charset="0"/>
                </a:endParaRPr>
              </a:p>
              <a:p>
                <a:endParaRPr lang="ru-RU" dirty="0">
                  <a:latin typeface="Times New Roman" pitchFamily="18" charset="0"/>
                </a:endParaRPr>
              </a:p>
              <a:p>
                <a:r>
                  <a:rPr lang="ru-RU" b="0" dirty="0">
                    <a:latin typeface="Times New Roman" pitchFamily="18" charset="0"/>
                  </a:rPr>
                  <a:t>Если линия на конце разомкнута, то ток в конце линии обращается в ноль, и вся эта энергия переходит в </a:t>
                </a:r>
                <a:r>
                  <a:rPr lang="ru-RU" b="0" u="sng" dirty="0">
                    <a:latin typeface="Times New Roman" pitchFamily="18" charset="0"/>
                  </a:rPr>
                  <a:t>электрическую энергия поля</a:t>
                </a:r>
                <a:r>
                  <a:rPr lang="ru-RU" b="0" dirty="0">
                    <a:latin typeface="Times New Roman" pitchFamily="18" charset="0"/>
                  </a:rPr>
                  <a:t>.</a:t>
                </a:r>
              </a:p>
              <a:p>
                <a:endParaRPr lang="ru-RU" dirty="0">
                  <a:latin typeface="Times New Roman" pitchFamily="18" charset="0"/>
                </a:endParaRPr>
              </a:p>
              <a:p>
                <a:r>
                  <a:rPr lang="ru-RU" b="0" dirty="0">
                    <a:latin typeface="Times New Roman" pitchFamily="18" charset="0"/>
                  </a:rPr>
                  <a:t> Если на конце линии </a:t>
                </a:r>
                <a:r>
                  <a:rPr lang="ru-RU" b="0" u="sng" dirty="0">
                    <a:latin typeface="Times New Roman" pitchFamily="18" charset="0"/>
                  </a:rPr>
                  <a:t>короткое замыкание</a:t>
                </a:r>
                <a:r>
                  <a:rPr lang="ru-RU" b="0" dirty="0">
                    <a:latin typeface="Times New Roman" pitchFamily="18" charset="0"/>
                  </a:rPr>
                  <a:t>, то </a:t>
                </a:r>
                <a:r>
                  <a:rPr lang="ru-RU" b="0" dirty="0">
                    <a:latin typeface="Times New Roman" pitchFamily="18" charset="0"/>
                    <a:sym typeface="Symbol" panose="05050102010706020507" pitchFamily="18" charset="2"/>
                  </a:rPr>
                  <a:t> в </a:t>
                </a:r>
                <a:r>
                  <a:rPr lang="ru-RU" b="0" u="sng" dirty="0">
                    <a:latin typeface="Times New Roman" pitchFamily="18" charset="0"/>
                    <a:sym typeface="Symbol" panose="05050102010706020507" pitchFamily="18" charset="2"/>
                  </a:rPr>
                  <a:t>энерги</a:t>
                </a:r>
                <a:r>
                  <a:rPr lang="ru-RU" u="sng" dirty="0">
                    <a:latin typeface="Times New Roman" pitchFamily="18" charset="0"/>
                    <a:sym typeface="Symbol" panose="05050102010706020507" pitchFamily="18" charset="2"/>
                  </a:rPr>
                  <a:t>ю магнитного поля</a:t>
                </a:r>
                <a:r>
                  <a:rPr lang="ru-RU" dirty="0">
                    <a:latin typeface="Times New Roman" pitchFamily="18" charset="0"/>
                    <a:sym typeface="Symbol" panose="05050102010706020507" pitchFamily="18" charset="2"/>
                  </a:rPr>
                  <a:t>.</a:t>
                </a:r>
                <a:endParaRPr lang="en-US" b="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54" name="Прямоугольник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61" y="2132980"/>
                <a:ext cx="7802693" cy="2862322"/>
              </a:xfrm>
              <a:prstGeom prst="rect">
                <a:avLst/>
              </a:prstGeom>
              <a:blipFill>
                <a:blip r:embed="rId2"/>
                <a:stretch>
                  <a:fillRect l="-545" t="-846" b="-2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99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ЦЕПИ С РАСПРЕДЕЛЁННЫМИ ПАРАМЕТРАМИ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162" name="Прямоугольник 161"/>
          <p:cNvSpPr/>
          <p:nvPr/>
        </p:nvSpPr>
        <p:spPr>
          <a:xfrm>
            <a:off x="279390" y="1175778"/>
            <a:ext cx="8585220" cy="23980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dirty="0">
                <a:latin typeface="Times New Roman" pitchFamily="18" charset="0"/>
              </a:rPr>
              <a:t> Напряжение и ток в линии – функции 2 переменных:</a:t>
            </a:r>
            <a:br>
              <a:rPr lang="ru-RU" sz="1600" dirty="0">
                <a:latin typeface="Times New Roman" pitchFamily="18" charset="0"/>
              </a:rPr>
            </a:br>
            <a:r>
              <a:rPr lang="ru-RU" sz="1600" dirty="0">
                <a:latin typeface="Times New Roman" pitchFamily="18" charset="0"/>
              </a:rPr>
              <a:t>- пространственной координаты </a:t>
            </a:r>
            <a:r>
              <a:rPr lang="en-US" sz="1600" dirty="0">
                <a:latin typeface="Times New Roman" pitchFamily="18" charset="0"/>
              </a:rPr>
              <a:t>x (</a:t>
            </a:r>
            <a:r>
              <a:rPr lang="ru-RU" sz="1600" dirty="0">
                <a:latin typeface="Times New Roman" pitchFamily="18" charset="0"/>
              </a:rPr>
              <a:t>определяющей место наблюдения)</a:t>
            </a:r>
            <a:br>
              <a:rPr lang="ru-RU" sz="1600" dirty="0">
                <a:latin typeface="Times New Roman" pitchFamily="18" charset="0"/>
              </a:rPr>
            </a:br>
            <a:r>
              <a:rPr lang="ru-RU" sz="1600" dirty="0">
                <a:latin typeface="Times New Roman" pitchFamily="18" charset="0"/>
              </a:rPr>
              <a:t>- времени </a:t>
            </a:r>
            <a:r>
              <a:rPr lang="en-US" sz="1600" dirty="0">
                <a:latin typeface="Times New Roman" pitchFamily="18" charset="0"/>
              </a:rPr>
              <a:t>t (</a:t>
            </a:r>
            <a:r>
              <a:rPr lang="ru-RU" sz="1600" dirty="0">
                <a:latin typeface="Times New Roman" pitchFamily="18" charset="0"/>
              </a:rPr>
              <a:t>определяющего момент наблюдения</a:t>
            </a:r>
            <a:r>
              <a:rPr lang="en-US" sz="1600" dirty="0">
                <a:latin typeface="Times New Roman" pitchFamily="18" charset="0"/>
              </a:rPr>
              <a:t>)</a:t>
            </a:r>
            <a:endParaRPr lang="ru-RU" sz="1600" dirty="0">
              <a:latin typeface="Times New Roman" pitchFamily="18" charset="0"/>
            </a:endParaRPr>
          </a:p>
          <a:p>
            <a:r>
              <a:rPr lang="ru-RU" sz="1600" dirty="0">
                <a:latin typeface="Times New Roman" pitchFamily="18" charset="0"/>
              </a:rPr>
              <a:t>Мы принимаем направление координатной оси </a:t>
            </a:r>
            <a:r>
              <a:rPr lang="en-US" sz="1600" dirty="0">
                <a:latin typeface="Times New Roman" pitchFamily="18" charset="0"/>
              </a:rPr>
              <a:t>x</a:t>
            </a:r>
            <a:r>
              <a:rPr lang="ru-RU" sz="1600" dirty="0">
                <a:latin typeface="Times New Roman" pitchFamily="18" charset="0"/>
              </a:rPr>
              <a:t> совпадающем с направлением оси линии.</a:t>
            </a:r>
          </a:p>
          <a:p>
            <a:pPr>
              <a:spcBef>
                <a:spcPts val="700"/>
              </a:spcBef>
            </a:pPr>
            <a:r>
              <a:rPr lang="ru-RU" sz="1600" i="1" u="sng" dirty="0">
                <a:latin typeface="Times New Roman" pitchFamily="18" charset="0"/>
              </a:rPr>
              <a:t>Основная задача: </a:t>
            </a:r>
            <a:r>
              <a:rPr lang="ru-RU" sz="1600" dirty="0">
                <a:latin typeface="Times New Roman" pitchFamily="18" charset="0"/>
              </a:rPr>
              <a:t>определить </a:t>
            </a:r>
            <a:r>
              <a:rPr lang="ru-RU" sz="1600" dirty="0" err="1">
                <a:latin typeface="Times New Roman" pitchFamily="18" charset="0"/>
              </a:rPr>
              <a:t>пространственно</a:t>
            </a:r>
            <a:r>
              <a:rPr lang="en-US" sz="1600" dirty="0">
                <a:latin typeface="Times New Roman" pitchFamily="18" charset="0"/>
              </a:rPr>
              <a:t>-</a:t>
            </a:r>
            <a:r>
              <a:rPr lang="ru-RU" sz="1600" dirty="0">
                <a:latin typeface="Times New Roman" pitchFamily="18" charset="0"/>
              </a:rPr>
              <a:t>временное распределение </a:t>
            </a:r>
            <a:r>
              <a:rPr lang="en-US" sz="1600" dirty="0" err="1">
                <a:latin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</a:rPr>
              <a:t>x,t</a:t>
            </a:r>
            <a:r>
              <a:rPr lang="en-US" sz="1600" dirty="0">
                <a:latin typeface="Times New Roman" pitchFamily="18" charset="0"/>
              </a:rPr>
              <a:t>) </a:t>
            </a:r>
            <a:r>
              <a:rPr lang="ru-RU" sz="1600" dirty="0">
                <a:latin typeface="Times New Roman" pitchFamily="18" charset="0"/>
              </a:rPr>
              <a:t>и </a:t>
            </a:r>
            <a:r>
              <a:rPr lang="en-US" sz="1600" dirty="0">
                <a:latin typeface="Times New Roman" pitchFamily="18" charset="0"/>
              </a:rPr>
              <a:t>u(</a:t>
            </a:r>
            <a:r>
              <a:rPr lang="en-US" sz="1600" dirty="0" err="1">
                <a:latin typeface="Times New Roman" pitchFamily="18" charset="0"/>
              </a:rPr>
              <a:t>x,t</a:t>
            </a:r>
            <a:r>
              <a:rPr lang="en-US" sz="1600" dirty="0">
                <a:latin typeface="Times New Roman" pitchFamily="18" charset="0"/>
              </a:rPr>
              <a:t>)</a:t>
            </a:r>
            <a:r>
              <a:rPr lang="ru-RU" sz="1600" dirty="0">
                <a:latin typeface="Times New Roman" pitchFamily="18" charset="0"/>
              </a:rPr>
              <a:t>.</a:t>
            </a:r>
            <a:br>
              <a:rPr lang="ru-RU" sz="1600" dirty="0">
                <a:latin typeface="Times New Roman" pitchFamily="18" charset="0"/>
              </a:rPr>
            </a:br>
            <a:r>
              <a:rPr lang="ru-RU" sz="1600" dirty="0">
                <a:latin typeface="Times New Roman" pitchFamily="18" charset="0"/>
              </a:rPr>
              <a:t>Направление тока слева-направо</a:t>
            </a:r>
            <a:r>
              <a:rPr lang="en-US" sz="1600" dirty="0">
                <a:latin typeface="Times New Roman" pitchFamily="18" charset="0"/>
              </a:rPr>
              <a:t>; </a:t>
            </a:r>
            <a:r>
              <a:rPr lang="ru-RU" sz="1600" dirty="0">
                <a:latin typeface="Times New Roman" pitchFamily="18" charset="0"/>
              </a:rPr>
              <a:t>начало линии – левый конец, конец линии – правый.</a:t>
            </a:r>
            <a:br>
              <a:rPr lang="ru-RU" sz="1600" dirty="0">
                <a:latin typeface="Times New Roman" pitchFamily="18" charset="0"/>
              </a:rPr>
            </a:br>
            <a:r>
              <a:rPr lang="en-US" sz="1600" dirty="0">
                <a:latin typeface="Times New Roman" pitchFamily="18" charset="0"/>
              </a:rPr>
              <a:t>x – </a:t>
            </a:r>
            <a:r>
              <a:rPr lang="ru-RU" sz="1600" dirty="0">
                <a:latin typeface="Times New Roman" pitchFamily="18" charset="0"/>
              </a:rPr>
              <a:t>расстояние от начала линии до некоторой точки линии </a:t>
            </a:r>
            <a:br>
              <a:rPr lang="ru-RU" sz="1600" dirty="0">
                <a:latin typeface="Times New Roman" pitchFamily="18" charset="0"/>
              </a:rPr>
            </a:br>
            <a:r>
              <a:rPr lang="en-US" sz="1600" dirty="0">
                <a:latin typeface="Times New Roman" pitchFamily="18" charset="0"/>
              </a:rPr>
              <a:t>x’ – </a:t>
            </a:r>
            <a:r>
              <a:rPr lang="ru-RU" sz="1600" dirty="0">
                <a:latin typeface="Times New Roman" pitchFamily="18" charset="0"/>
              </a:rPr>
              <a:t>расстояние от конца до этой точки</a:t>
            </a:r>
            <a:br>
              <a:rPr lang="ru-RU" sz="1600" dirty="0">
                <a:latin typeface="Times New Roman" pitchFamily="18" charset="0"/>
              </a:rPr>
            </a:br>
            <a:r>
              <a:rPr lang="en-US" sz="1600" dirty="0">
                <a:latin typeface="Times New Roman" pitchFamily="18" charset="0"/>
              </a:rPr>
              <a:t>l – </a:t>
            </a:r>
            <a:r>
              <a:rPr lang="ru-RU" sz="1600" dirty="0">
                <a:latin typeface="Times New Roman" pitchFamily="18" charset="0"/>
              </a:rPr>
              <a:t>длина линии, </a:t>
            </a:r>
            <a:r>
              <a:rPr lang="en-US" sz="1600" dirty="0">
                <a:latin typeface="Times New Roman" pitchFamily="18" charset="0"/>
              </a:rPr>
              <a:t>l = x + x’ </a:t>
            </a:r>
            <a:endParaRPr lang="ru-RU" sz="1600" dirty="0">
              <a:latin typeface="Times New Roman" pitchFamily="18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315319" y="4510471"/>
            <a:ext cx="2774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ED5B1D29-2C38-49DF-8149-97A96FA3FEB5}"/>
              </a:ext>
            </a:extLst>
          </p:cNvPr>
          <p:cNvSpPr/>
          <p:nvPr/>
        </p:nvSpPr>
        <p:spPr>
          <a:xfrm>
            <a:off x="722026" y="637032"/>
            <a:ext cx="769994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</a:rPr>
              <a:t>Дифференциальные уравнения однородной линии</a:t>
            </a:r>
            <a:endParaRPr lang="ru-RU" sz="1400" dirty="0">
              <a:latin typeface="Times New Roman" pitchFamily="18" charset="0"/>
            </a:endParaRPr>
          </a:p>
        </p:txBody>
      </p:sp>
      <p:grpSp>
        <p:nvGrpSpPr>
          <p:cNvPr id="250" name="Группа 249">
            <a:extLst>
              <a:ext uri="{FF2B5EF4-FFF2-40B4-BE49-F238E27FC236}">
                <a16:creationId xmlns:a16="http://schemas.microsoft.com/office/drawing/2014/main" id="{FCD14BDE-B453-4071-8885-920AA49440D2}"/>
              </a:ext>
            </a:extLst>
          </p:cNvPr>
          <p:cNvGrpSpPr/>
          <p:nvPr/>
        </p:nvGrpSpPr>
        <p:grpSpPr>
          <a:xfrm>
            <a:off x="116846" y="3589587"/>
            <a:ext cx="5731190" cy="3182809"/>
            <a:chOff x="166691" y="3738691"/>
            <a:chExt cx="5419624" cy="3069614"/>
          </a:xfrm>
        </p:grpSpPr>
        <p:sp>
          <p:nvSpPr>
            <p:cNvPr id="238" name="Прямоугольник 237">
              <a:extLst>
                <a:ext uri="{FF2B5EF4-FFF2-40B4-BE49-F238E27FC236}">
                  <a16:creationId xmlns:a16="http://schemas.microsoft.com/office/drawing/2014/main" id="{CFF2229D-6234-4B1B-AC0D-D35BAA566946}"/>
                </a:ext>
              </a:extLst>
            </p:cNvPr>
            <p:cNvSpPr/>
            <p:nvPr/>
          </p:nvSpPr>
          <p:spPr>
            <a:xfrm>
              <a:off x="2907880" y="3774313"/>
              <a:ext cx="6367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i + </a:t>
              </a:r>
              <a:r>
                <a:rPr lang="en-US" sz="1600" b="1" dirty="0">
                  <a:solidFill>
                    <a:srgbClr val="C00000"/>
                  </a:solidFill>
                </a:rPr>
                <a:t>∆</a:t>
              </a:r>
              <a:r>
                <a:rPr lang="en-US" b="1" dirty="0" err="1">
                  <a:solidFill>
                    <a:srgbClr val="C00000"/>
                  </a:solidFill>
                </a:rPr>
                <a:t>i</a:t>
              </a:r>
              <a:endParaRPr lang="ru-RU" b="1" dirty="0">
                <a:solidFill>
                  <a:srgbClr val="C00000"/>
                </a:solidFill>
              </a:endParaRPr>
            </a:p>
          </p:txBody>
        </p:sp>
        <p:sp>
          <p:nvSpPr>
            <p:cNvPr id="239" name="Прямоугольник 238">
              <a:extLst>
                <a:ext uri="{FF2B5EF4-FFF2-40B4-BE49-F238E27FC236}">
                  <a16:creationId xmlns:a16="http://schemas.microsoft.com/office/drawing/2014/main" id="{73EA0529-A779-4C68-B671-7BA91A2DC711}"/>
                </a:ext>
              </a:extLst>
            </p:cNvPr>
            <p:cNvSpPr/>
            <p:nvPr/>
          </p:nvSpPr>
          <p:spPr>
            <a:xfrm>
              <a:off x="1242645" y="3738691"/>
              <a:ext cx="2936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C00000"/>
                  </a:solidFill>
                </a:rPr>
                <a:t>i</a:t>
              </a:r>
              <a:r>
                <a:rPr lang="en-US" dirty="0">
                  <a:solidFill>
                    <a:srgbClr val="C00000"/>
                  </a:solidFill>
                </a:rPr>
                <a:t> </a:t>
              </a:r>
              <a:endParaRPr lang="ru-RU" dirty="0"/>
            </a:p>
          </p:txBody>
        </p:sp>
        <p:grpSp>
          <p:nvGrpSpPr>
            <p:cNvPr id="248" name="Группа 247">
              <a:extLst>
                <a:ext uri="{FF2B5EF4-FFF2-40B4-BE49-F238E27FC236}">
                  <a16:creationId xmlns:a16="http://schemas.microsoft.com/office/drawing/2014/main" id="{9498C5CF-C536-4E7D-98D8-B025985A5C33}"/>
                </a:ext>
              </a:extLst>
            </p:cNvPr>
            <p:cNvGrpSpPr/>
            <p:nvPr/>
          </p:nvGrpSpPr>
          <p:grpSpPr>
            <a:xfrm>
              <a:off x="166691" y="4080474"/>
              <a:ext cx="5419624" cy="2727831"/>
              <a:chOff x="132883" y="4075455"/>
              <a:chExt cx="5419624" cy="2727831"/>
            </a:xfrm>
          </p:grpSpPr>
          <p:cxnSp>
            <p:nvCxnSpPr>
              <p:cNvPr id="123" name="Прямая соединительная линия 122">
                <a:extLst>
                  <a:ext uri="{FF2B5EF4-FFF2-40B4-BE49-F238E27FC236}">
                    <a16:creationId xmlns:a16="http://schemas.microsoft.com/office/drawing/2014/main" id="{8C400D40-EB5F-4497-A77A-DED28AA94342}"/>
                  </a:ext>
                </a:extLst>
              </p:cNvPr>
              <p:cNvCxnSpPr>
                <a:cxnSpLocks/>
                <a:stCxn id="113" idx="0"/>
              </p:cNvCxnSpPr>
              <p:nvPr/>
            </p:nvCxnSpPr>
            <p:spPr>
              <a:xfrm flipH="1">
                <a:off x="166694" y="4508503"/>
                <a:ext cx="1231306" cy="375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1984817" y="5175643"/>
                <a:ext cx="338380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endParaRPr lang="ru-RU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</a:endParaRPr>
              </a:p>
            </p:txBody>
          </p:sp>
          <p:cxnSp>
            <p:nvCxnSpPr>
              <p:cNvPr id="63" name="Прямая соединительная линия 62">
                <a:extLst>
                  <a:ext uri="{FF2B5EF4-FFF2-40B4-BE49-F238E27FC236}">
                    <a16:creationId xmlns:a16="http://schemas.microsoft.com/office/drawing/2014/main" id="{417761C5-22F9-4FF2-93DD-539609200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9341" y="4492946"/>
                <a:ext cx="0" cy="295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5" name="Группа 74">
                <a:extLst>
                  <a:ext uri="{FF2B5EF4-FFF2-40B4-BE49-F238E27FC236}">
                    <a16:creationId xmlns:a16="http://schemas.microsoft.com/office/drawing/2014/main" id="{E47FAFCD-DA35-4CCB-A29E-A7BEDD02AB16}"/>
                  </a:ext>
                </a:extLst>
              </p:cNvPr>
              <p:cNvGrpSpPr/>
              <p:nvPr/>
            </p:nvGrpSpPr>
            <p:grpSpPr>
              <a:xfrm>
                <a:off x="1397993" y="4397282"/>
                <a:ext cx="520470" cy="225276"/>
                <a:chOff x="6009192" y="3049765"/>
                <a:chExt cx="648072" cy="288032"/>
              </a:xfrm>
            </p:grpSpPr>
            <p:sp>
              <p:nvSpPr>
                <p:cNvPr id="113" name="Дуга 112">
                  <a:extLst>
                    <a:ext uri="{FF2B5EF4-FFF2-40B4-BE49-F238E27FC236}">
                      <a16:creationId xmlns:a16="http://schemas.microsoft.com/office/drawing/2014/main" id="{11E8535A-1EBC-4FC9-8A40-74FE05E34C50}"/>
                    </a:ext>
                  </a:extLst>
                </p:cNvPr>
                <p:cNvSpPr/>
                <p:nvPr/>
              </p:nvSpPr>
              <p:spPr>
                <a:xfrm>
                  <a:off x="6009192" y="3049765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4" name="Дуга 113">
                  <a:extLst>
                    <a:ext uri="{FF2B5EF4-FFF2-40B4-BE49-F238E27FC236}">
                      <a16:creationId xmlns:a16="http://schemas.microsoft.com/office/drawing/2014/main" id="{49CBFE52-5935-4B3B-9C3D-38D5C60998E0}"/>
                    </a:ext>
                  </a:extLst>
                </p:cNvPr>
                <p:cNvSpPr/>
                <p:nvPr/>
              </p:nvSpPr>
              <p:spPr>
                <a:xfrm>
                  <a:off x="6225216" y="3049765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5" name="Дуга 114">
                  <a:extLst>
                    <a:ext uri="{FF2B5EF4-FFF2-40B4-BE49-F238E27FC236}">
                      <a16:creationId xmlns:a16="http://schemas.microsoft.com/office/drawing/2014/main" id="{B0110239-E4D5-42E9-9A2C-1999374BCC6F}"/>
                    </a:ext>
                  </a:extLst>
                </p:cNvPr>
                <p:cNvSpPr/>
                <p:nvPr/>
              </p:nvSpPr>
              <p:spPr>
                <a:xfrm>
                  <a:off x="6441240" y="3049765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76" name="Прямая соединительная линия 75">
                <a:extLst>
                  <a:ext uri="{FF2B5EF4-FFF2-40B4-BE49-F238E27FC236}">
                    <a16:creationId xmlns:a16="http://schemas.microsoft.com/office/drawing/2014/main" id="{1861BDDF-10B9-4256-BC25-B7A8CA0B0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463" y="4499952"/>
                <a:ext cx="40278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единительная линия 76">
                <a:extLst>
                  <a:ext uri="{FF2B5EF4-FFF2-40B4-BE49-F238E27FC236}">
                    <a16:creationId xmlns:a16="http://schemas.microsoft.com/office/drawing/2014/main" id="{C4EDE7E2-4F27-4901-81EA-BF4395C45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7667" y="4501228"/>
                <a:ext cx="33032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единительная линия 79">
                <a:extLst>
                  <a:ext uri="{FF2B5EF4-FFF2-40B4-BE49-F238E27FC236}">
                    <a16:creationId xmlns:a16="http://schemas.microsoft.com/office/drawing/2014/main" id="{A1700520-9D61-4320-8574-315C6B7AA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8642" y="4805191"/>
                <a:ext cx="78767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78F84529-B89D-4ECD-A42F-2DB89D292214}"/>
                  </a:ext>
                </a:extLst>
              </p:cNvPr>
              <p:cNvSpPr/>
              <p:nvPr/>
            </p:nvSpPr>
            <p:spPr>
              <a:xfrm rot="5400000">
                <a:off x="721121" y="4241130"/>
                <a:ext cx="172895" cy="5201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2" name="Овал 51">
                <a:extLst>
                  <a:ext uri="{FF2B5EF4-FFF2-40B4-BE49-F238E27FC236}">
                    <a16:creationId xmlns:a16="http://schemas.microsoft.com/office/drawing/2014/main" id="{CE7F6593-55AC-4744-BBF4-86D01D85AE4C}"/>
                  </a:ext>
                </a:extLst>
              </p:cNvPr>
              <p:cNvSpPr/>
              <p:nvPr/>
            </p:nvSpPr>
            <p:spPr>
              <a:xfrm>
                <a:off x="2293819" y="4476491"/>
                <a:ext cx="45523" cy="4257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imes New Roman" pitchFamily="18" charset="0"/>
                </a:endParaRPr>
              </a:p>
            </p:txBody>
          </p:sp>
          <p:sp>
            <p:nvSpPr>
              <p:cNvPr id="120" name="Овал 119">
                <a:extLst>
                  <a:ext uri="{FF2B5EF4-FFF2-40B4-BE49-F238E27FC236}">
                    <a16:creationId xmlns:a16="http://schemas.microsoft.com/office/drawing/2014/main" id="{3D6BF434-9C47-4C12-914B-BA37FA7F4225}"/>
                  </a:ext>
                </a:extLst>
              </p:cNvPr>
              <p:cNvSpPr/>
              <p:nvPr/>
            </p:nvSpPr>
            <p:spPr>
              <a:xfrm>
                <a:off x="2289792" y="4783905"/>
                <a:ext cx="45523" cy="4257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imes New Roman" pitchFamily="18" charset="0"/>
                </a:endParaRPr>
              </a:p>
            </p:txBody>
          </p:sp>
          <p:cxnSp>
            <p:nvCxnSpPr>
              <p:cNvPr id="122" name="Прямая соединительная линия 121">
                <a:extLst>
                  <a:ext uri="{FF2B5EF4-FFF2-40B4-BE49-F238E27FC236}">
                    <a16:creationId xmlns:a16="http://schemas.microsoft.com/office/drawing/2014/main" id="{8213744F-DCB1-4F9D-B455-8DAC6602A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6456" y="4783905"/>
                <a:ext cx="0" cy="1084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>
                <a:extLst>
                  <a:ext uri="{FF2B5EF4-FFF2-40B4-BE49-F238E27FC236}">
                    <a16:creationId xmlns:a16="http://schemas.microsoft.com/office/drawing/2014/main" id="{DEBE1D6D-FD3D-4FEC-9E9E-D839721B7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6456" y="5862690"/>
                <a:ext cx="7698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Прямая соединительная линия 125">
                <a:extLst>
                  <a:ext uri="{FF2B5EF4-FFF2-40B4-BE49-F238E27FC236}">
                    <a16:creationId xmlns:a16="http://schemas.microsoft.com/office/drawing/2014/main" id="{890E8959-A35F-47F2-8683-B6451DD72E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54107" y="5438430"/>
                <a:ext cx="349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26">
                <a:extLst>
                  <a:ext uri="{FF2B5EF4-FFF2-40B4-BE49-F238E27FC236}">
                    <a16:creationId xmlns:a16="http://schemas.microsoft.com/office/drawing/2014/main" id="{CDD75DDA-D701-483D-9108-2377DDEE51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54107" y="5292290"/>
                <a:ext cx="349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Прямая соединительная линия 127">
                <a:extLst>
                  <a:ext uri="{FF2B5EF4-FFF2-40B4-BE49-F238E27FC236}">
                    <a16:creationId xmlns:a16="http://schemas.microsoft.com/office/drawing/2014/main" id="{E706D68D-A120-4273-B7C2-5B310178D4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6315" y="4796906"/>
                <a:ext cx="0" cy="4862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>
                <a:extLst>
                  <a:ext uri="{FF2B5EF4-FFF2-40B4-BE49-F238E27FC236}">
                    <a16:creationId xmlns:a16="http://schemas.microsoft.com/office/drawing/2014/main" id="{B4004EDA-7DD7-4427-A81A-7DE71472C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6315" y="5438430"/>
                <a:ext cx="0" cy="4224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Прямоугольник 133">
                <a:extLst>
                  <a:ext uri="{FF2B5EF4-FFF2-40B4-BE49-F238E27FC236}">
                    <a16:creationId xmlns:a16="http://schemas.microsoft.com/office/drawing/2014/main" id="{F87FC957-A2A7-4F96-A90E-4BB1F828F798}"/>
                  </a:ext>
                </a:extLst>
              </p:cNvPr>
              <p:cNvSpPr/>
              <p:nvPr/>
            </p:nvSpPr>
            <p:spPr>
              <a:xfrm rot="10800000">
                <a:off x="1884190" y="5105325"/>
                <a:ext cx="172895" cy="5201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35" name="Группа 134">
                <a:extLst>
                  <a:ext uri="{FF2B5EF4-FFF2-40B4-BE49-F238E27FC236}">
                    <a16:creationId xmlns:a16="http://schemas.microsoft.com/office/drawing/2014/main" id="{ED3A2471-B2B2-4DC9-B21B-AC105B55452F}"/>
                  </a:ext>
                </a:extLst>
              </p:cNvPr>
              <p:cNvGrpSpPr/>
              <p:nvPr/>
            </p:nvGrpSpPr>
            <p:grpSpPr>
              <a:xfrm>
                <a:off x="3520928" y="4404211"/>
                <a:ext cx="520470" cy="225276"/>
                <a:chOff x="6009192" y="3049765"/>
                <a:chExt cx="648072" cy="288032"/>
              </a:xfrm>
            </p:grpSpPr>
            <p:sp>
              <p:nvSpPr>
                <p:cNvPr id="136" name="Дуга 135">
                  <a:extLst>
                    <a:ext uri="{FF2B5EF4-FFF2-40B4-BE49-F238E27FC236}">
                      <a16:creationId xmlns:a16="http://schemas.microsoft.com/office/drawing/2014/main" id="{CC279F3B-EF02-4638-B29B-16492AE2FEC8}"/>
                    </a:ext>
                  </a:extLst>
                </p:cNvPr>
                <p:cNvSpPr/>
                <p:nvPr/>
              </p:nvSpPr>
              <p:spPr>
                <a:xfrm>
                  <a:off x="6009192" y="3049765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7" name="Дуга 136">
                  <a:extLst>
                    <a:ext uri="{FF2B5EF4-FFF2-40B4-BE49-F238E27FC236}">
                      <a16:creationId xmlns:a16="http://schemas.microsoft.com/office/drawing/2014/main" id="{4593CA0D-5DE1-4AF8-AB78-5E17BDE46DCB}"/>
                    </a:ext>
                  </a:extLst>
                </p:cNvPr>
                <p:cNvSpPr/>
                <p:nvPr/>
              </p:nvSpPr>
              <p:spPr>
                <a:xfrm>
                  <a:off x="6225216" y="3049765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8" name="Дуга 137">
                  <a:extLst>
                    <a:ext uri="{FF2B5EF4-FFF2-40B4-BE49-F238E27FC236}">
                      <a16:creationId xmlns:a16="http://schemas.microsoft.com/office/drawing/2014/main" id="{ABB455CA-CDA8-4B9D-9559-FA1E0446EF5C}"/>
                    </a:ext>
                  </a:extLst>
                </p:cNvPr>
                <p:cNvSpPr/>
                <p:nvPr/>
              </p:nvSpPr>
              <p:spPr>
                <a:xfrm>
                  <a:off x="6441240" y="3049765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139" name="Прямая соединительная линия 138">
                <a:extLst>
                  <a:ext uri="{FF2B5EF4-FFF2-40B4-BE49-F238E27FC236}">
                    <a16:creationId xmlns:a16="http://schemas.microsoft.com/office/drawing/2014/main" id="{3D1A5D84-EDB2-4F9A-B074-472FDBB1B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1398" y="4506881"/>
                <a:ext cx="97371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>
                <a:extLst>
                  <a:ext uri="{FF2B5EF4-FFF2-40B4-BE49-F238E27FC236}">
                    <a16:creationId xmlns:a16="http://schemas.microsoft.com/office/drawing/2014/main" id="{63CEBC2E-162F-440C-A34C-CB8B444A2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2675" y="4501014"/>
                <a:ext cx="1188253" cy="714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Прямоугольник 140">
                <a:extLst>
                  <a:ext uri="{FF2B5EF4-FFF2-40B4-BE49-F238E27FC236}">
                    <a16:creationId xmlns:a16="http://schemas.microsoft.com/office/drawing/2014/main" id="{DF112EAE-511C-49DC-9963-47715677AE47}"/>
                  </a:ext>
                </a:extLst>
              </p:cNvPr>
              <p:cNvSpPr/>
              <p:nvPr/>
            </p:nvSpPr>
            <p:spPr>
              <a:xfrm rot="5400000">
                <a:off x="2844056" y="4248059"/>
                <a:ext cx="172895" cy="5201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43" name="Прямая соединительная линия 142">
                <a:extLst>
                  <a:ext uri="{FF2B5EF4-FFF2-40B4-BE49-F238E27FC236}">
                    <a16:creationId xmlns:a16="http://schemas.microsoft.com/office/drawing/2014/main" id="{3B80DB13-8A42-4CBF-8973-01887AF3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3520" y="5867918"/>
                <a:ext cx="0" cy="295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Овал 143">
                <a:extLst>
                  <a:ext uri="{FF2B5EF4-FFF2-40B4-BE49-F238E27FC236}">
                    <a16:creationId xmlns:a16="http://schemas.microsoft.com/office/drawing/2014/main" id="{118C36CC-02D9-49EF-B89A-56ACFCEB375F}"/>
                  </a:ext>
                </a:extLst>
              </p:cNvPr>
              <p:cNvSpPr/>
              <p:nvPr/>
            </p:nvSpPr>
            <p:spPr>
              <a:xfrm>
                <a:off x="2317998" y="5851463"/>
                <a:ext cx="45523" cy="4257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imes New Roman" pitchFamily="18" charset="0"/>
                </a:endParaRPr>
              </a:p>
            </p:txBody>
          </p:sp>
          <p:sp>
            <p:nvSpPr>
              <p:cNvPr id="145" name="Овал 144">
                <a:extLst>
                  <a:ext uri="{FF2B5EF4-FFF2-40B4-BE49-F238E27FC236}">
                    <a16:creationId xmlns:a16="http://schemas.microsoft.com/office/drawing/2014/main" id="{DB4B6A53-9D13-4D76-8A3A-CB9E5B828E07}"/>
                  </a:ext>
                </a:extLst>
              </p:cNvPr>
              <p:cNvSpPr/>
              <p:nvPr/>
            </p:nvSpPr>
            <p:spPr>
              <a:xfrm>
                <a:off x="2313971" y="6158877"/>
                <a:ext cx="45523" cy="4257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imes New Roman" pitchFamily="18" charset="0"/>
                </a:endParaRPr>
              </a:p>
            </p:txBody>
          </p:sp>
          <p:cxnSp>
            <p:nvCxnSpPr>
              <p:cNvPr id="146" name="Прямая соединительная линия 145">
                <a:extLst>
                  <a:ext uri="{FF2B5EF4-FFF2-40B4-BE49-F238E27FC236}">
                    <a16:creationId xmlns:a16="http://schemas.microsoft.com/office/drawing/2014/main" id="{AD5DBD56-2E11-4EB5-9FA6-7A4724BE0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24" y="6197331"/>
                <a:ext cx="43356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BC788F48-4CB1-41B1-A275-8FB792A8DBD1}"/>
                  </a:ext>
                </a:extLst>
              </p:cNvPr>
              <p:cNvSpPr/>
              <p:nvPr/>
            </p:nvSpPr>
            <p:spPr>
              <a:xfrm>
                <a:off x="4096524" y="5164667"/>
                <a:ext cx="338380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endParaRPr lang="ru-RU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</a:endParaRPr>
              </a:p>
            </p:txBody>
          </p:sp>
          <p:cxnSp>
            <p:nvCxnSpPr>
              <p:cNvPr id="176" name="Прямая соединительная линия 175">
                <a:extLst>
                  <a:ext uri="{FF2B5EF4-FFF2-40B4-BE49-F238E27FC236}">
                    <a16:creationId xmlns:a16="http://schemas.microsoft.com/office/drawing/2014/main" id="{BC729FA4-B4F1-47E7-A50F-06330CD04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0349" y="4794215"/>
                <a:ext cx="78767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7" name="Овал 176">
                <a:extLst>
                  <a:ext uri="{FF2B5EF4-FFF2-40B4-BE49-F238E27FC236}">
                    <a16:creationId xmlns:a16="http://schemas.microsoft.com/office/drawing/2014/main" id="{8D83FDEF-71C7-4010-9B55-A14FC39D451D}"/>
                  </a:ext>
                </a:extLst>
              </p:cNvPr>
              <p:cNvSpPr/>
              <p:nvPr/>
            </p:nvSpPr>
            <p:spPr>
              <a:xfrm>
                <a:off x="4401499" y="4772929"/>
                <a:ext cx="45523" cy="4257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imes New Roman" pitchFamily="18" charset="0"/>
                </a:endParaRPr>
              </a:p>
            </p:txBody>
          </p:sp>
          <p:cxnSp>
            <p:nvCxnSpPr>
              <p:cNvPr id="178" name="Прямая соединительная линия 177">
                <a:extLst>
                  <a:ext uri="{FF2B5EF4-FFF2-40B4-BE49-F238E27FC236}">
                    <a16:creationId xmlns:a16="http://schemas.microsoft.com/office/drawing/2014/main" id="{192BBDA3-DA84-4AAA-BA69-540A4B931F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8163" y="4772929"/>
                <a:ext cx="0" cy="1084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Прямая соединительная линия 178">
                <a:extLst>
                  <a:ext uri="{FF2B5EF4-FFF2-40B4-BE49-F238E27FC236}">
                    <a16:creationId xmlns:a16="http://schemas.microsoft.com/office/drawing/2014/main" id="{60861FA2-4554-4E36-8DBA-E96873718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8163" y="5851714"/>
                <a:ext cx="7698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Прямая соединительная линия 179">
                <a:extLst>
                  <a:ext uri="{FF2B5EF4-FFF2-40B4-BE49-F238E27FC236}">
                    <a16:creationId xmlns:a16="http://schemas.microsoft.com/office/drawing/2014/main" id="{F3F63FCC-2CDE-4D8E-86C0-C263F1AFC3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5814" y="5427454"/>
                <a:ext cx="349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>
                <a:extLst>
                  <a:ext uri="{FF2B5EF4-FFF2-40B4-BE49-F238E27FC236}">
                    <a16:creationId xmlns:a16="http://schemas.microsoft.com/office/drawing/2014/main" id="{C946D1A8-1400-47C0-844E-7EDB3E511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5814" y="5281314"/>
                <a:ext cx="349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>
                <a:extLst>
                  <a:ext uri="{FF2B5EF4-FFF2-40B4-BE49-F238E27FC236}">
                    <a16:creationId xmlns:a16="http://schemas.microsoft.com/office/drawing/2014/main" id="{73129E3A-D3AD-43B6-A97B-C53F79E4E5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38022" y="4785930"/>
                <a:ext cx="0" cy="4862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>
                <a:extLst>
                  <a:ext uri="{FF2B5EF4-FFF2-40B4-BE49-F238E27FC236}">
                    <a16:creationId xmlns:a16="http://schemas.microsoft.com/office/drawing/2014/main" id="{3656ED42-E99B-4E0A-A0DC-425F793D9B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38022" y="5427454"/>
                <a:ext cx="0" cy="4224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B1A505A0-FB0B-4510-A15E-BB2845038429}"/>
                  </a:ext>
                </a:extLst>
              </p:cNvPr>
              <p:cNvSpPr/>
              <p:nvPr/>
            </p:nvSpPr>
            <p:spPr>
              <a:xfrm rot="10800000">
                <a:off x="3995897" y="5094349"/>
                <a:ext cx="172895" cy="5201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5" name="Овал 184">
                <a:extLst>
                  <a:ext uri="{FF2B5EF4-FFF2-40B4-BE49-F238E27FC236}">
                    <a16:creationId xmlns:a16="http://schemas.microsoft.com/office/drawing/2014/main" id="{F5E37638-C182-4659-8490-DF9FF2F5E735}"/>
                  </a:ext>
                </a:extLst>
              </p:cNvPr>
              <p:cNvSpPr/>
              <p:nvPr/>
            </p:nvSpPr>
            <p:spPr>
              <a:xfrm>
                <a:off x="4429705" y="5840487"/>
                <a:ext cx="45523" cy="4257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imes New Roman" pitchFamily="18" charset="0"/>
                </a:endParaRPr>
              </a:p>
            </p:txBody>
          </p:sp>
          <p:cxnSp>
            <p:nvCxnSpPr>
              <p:cNvPr id="186" name="Прямая соединительная линия 185">
                <a:extLst>
                  <a:ext uri="{FF2B5EF4-FFF2-40B4-BE49-F238E27FC236}">
                    <a16:creationId xmlns:a16="http://schemas.microsoft.com/office/drawing/2014/main" id="{99A3E833-DC5C-4FFE-96C8-EBD70B62C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9705" y="4495334"/>
                <a:ext cx="0" cy="295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7" name="Овал 186">
                <a:extLst>
                  <a:ext uri="{FF2B5EF4-FFF2-40B4-BE49-F238E27FC236}">
                    <a16:creationId xmlns:a16="http://schemas.microsoft.com/office/drawing/2014/main" id="{2798D420-9906-4F94-A459-0EA9EF103628}"/>
                  </a:ext>
                </a:extLst>
              </p:cNvPr>
              <p:cNvSpPr/>
              <p:nvPr/>
            </p:nvSpPr>
            <p:spPr>
              <a:xfrm>
                <a:off x="4404183" y="4478879"/>
                <a:ext cx="45523" cy="4257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imes New Roman" pitchFamily="18" charset="0"/>
                </a:endParaRPr>
              </a:p>
            </p:txBody>
          </p:sp>
          <p:grpSp>
            <p:nvGrpSpPr>
              <p:cNvPr id="13334" name="Группа 13333">
                <a:extLst>
                  <a:ext uri="{FF2B5EF4-FFF2-40B4-BE49-F238E27FC236}">
                    <a16:creationId xmlns:a16="http://schemas.microsoft.com/office/drawing/2014/main" id="{614E5209-A57B-41D8-B159-7F2F7F047DB9}"/>
                  </a:ext>
                </a:extLst>
              </p:cNvPr>
              <p:cNvGrpSpPr/>
              <p:nvPr/>
            </p:nvGrpSpPr>
            <p:grpSpPr>
              <a:xfrm rot="10800000">
                <a:off x="4429704" y="5903180"/>
                <a:ext cx="45523" cy="311692"/>
                <a:chOff x="4847092" y="4487729"/>
                <a:chExt cx="45523" cy="311692"/>
              </a:xfrm>
            </p:grpSpPr>
            <p:cxnSp>
              <p:nvCxnSpPr>
                <p:cNvPr id="188" name="Прямая соединительная линия 187">
                  <a:extLst>
                    <a:ext uri="{FF2B5EF4-FFF2-40B4-BE49-F238E27FC236}">
                      <a16:creationId xmlns:a16="http://schemas.microsoft.com/office/drawing/2014/main" id="{EBA792F7-164E-4ECE-8B8D-A80335FB2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2614" y="4504184"/>
                  <a:ext cx="0" cy="2952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Овал 188">
                  <a:extLst>
                    <a:ext uri="{FF2B5EF4-FFF2-40B4-BE49-F238E27FC236}">
                      <a16:creationId xmlns:a16="http://schemas.microsoft.com/office/drawing/2014/main" id="{F8FADA0A-8C2E-40A9-95BB-ABDB09ED2E26}"/>
                    </a:ext>
                  </a:extLst>
                </p:cNvPr>
                <p:cNvSpPr/>
                <p:nvPr/>
              </p:nvSpPr>
              <p:spPr>
                <a:xfrm>
                  <a:off x="4847092" y="4487729"/>
                  <a:ext cx="45523" cy="4257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latin typeface="Times New Roman" pitchFamily="18" charset="0"/>
                  </a:endParaRPr>
                </a:p>
              </p:txBody>
            </p:sp>
          </p:grpSp>
          <p:cxnSp>
            <p:nvCxnSpPr>
              <p:cNvPr id="202" name="Прямая соединительная линия 201">
                <a:extLst>
                  <a:ext uri="{FF2B5EF4-FFF2-40B4-BE49-F238E27FC236}">
                    <a16:creationId xmlns:a16="http://schemas.microsoft.com/office/drawing/2014/main" id="{FF22A3A4-322A-4926-A650-C21E1A9C9B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691" y="6197331"/>
                <a:ext cx="5385816" cy="0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7" name="Прямая соединительная линия 206">
                <a:extLst>
                  <a:ext uri="{FF2B5EF4-FFF2-40B4-BE49-F238E27FC236}">
                    <a16:creationId xmlns:a16="http://schemas.microsoft.com/office/drawing/2014/main" id="{1517EF3D-9960-423A-8846-63D5CA57E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1201" y="4505455"/>
                <a:ext cx="1231306" cy="375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9" name="Прямая со стрелкой 148">
                <a:extLst>
                  <a:ext uri="{FF2B5EF4-FFF2-40B4-BE49-F238E27FC236}">
                    <a16:creationId xmlns:a16="http://schemas.microsoft.com/office/drawing/2014/main" id="{B0F5DEDB-D7A0-4B68-9845-187D3F80D28B}"/>
                  </a:ext>
                </a:extLst>
              </p:cNvPr>
              <p:cNvCxnSpPr/>
              <p:nvPr/>
            </p:nvCxnSpPr>
            <p:spPr>
              <a:xfrm>
                <a:off x="1031491" y="4096479"/>
                <a:ext cx="6675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3" name="Прямая со стрелкой 212">
                <a:extLst>
                  <a:ext uri="{FF2B5EF4-FFF2-40B4-BE49-F238E27FC236}">
                    <a16:creationId xmlns:a16="http://schemas.microsoft.com/office/drawing/2014/main" id="{31B22A24-8632-4AC3-A476-9812F12F0A2C}"/>
                  </a:ext>
                </a:extLst>
              </p:cNvPr>
              <p:cNvCxnSpPr/>
              <p:nvPr/>
            </p:nvCxnSpPr>
            <p:spPr>
              <a:xfrm>
                <a:off x="2907880" y="4102755"/>
                <a:ext cx="6675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4" name="Прямая со стрелкой 213">
                <a:extLst>
                  <a:ext uri="{FF2B5EF4-FFF2-40B4-BE49-F238E27FC236}">
                    <a16:creationId xmlns:a16="http://schemas.microsoft.com/office/drawing/2014/main" id="{2A2F9EEC-F9AC-4C1E-90B2-092ABF0AC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883" y="6477000"/>
                <a:ext cx="500821" cy="0"/>
              </a:xfrm>
              <a:prstGeom prst="straightConnector1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6" name="Прямая соединительная линия 215">
                <a:extLst>
                  <a:ext uri="{FF2B5EF4-FFF2-40B4-BE49-F238E27FC236}">
                    <a16:creationId xmlns:a16="http://schemas.microsoft.com/office/drawing/2014/main" id="{B010D93E-88D2-4FCA-ADC1-B96D9A3AC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24" y="621030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единительная линия 217">
                <a:extLst>
                  <a:ext uri="{FF2B5EF4-FFF2-40B4-BE49-F238E27FC236}">
                    <a16:creationId xmlns:a16="http://schemas.microsoft.com/office/drawing/2014/main" id="{59ABCC76-89D6-447A-B5A0-DE007ACDF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1819" y="6197331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 стрелкой 218">
                <a:extLst>
                  <a:ext uri="{FF2B5EF4-FFF2-40B4-BE49-F238E27FC236}">
                    <a16:creationId xmlns:a16="http://schemas.microsoft.com/office/drawing/2014/main" id="{02A9B61D-92ED-42FD-9733-310C4223F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026" y="6477000"/>
                <a:ext cx="1567766" cy="0"/>
              </a:xfrm>
              <a:prstGeom prst="straightConnector1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 стрелкой 222">
                <a:extLst>
                  <a:ext uri="{FF2B5EF4-FFF2-40B4-BE49-F238E27FC236}">
                    <a16:creationId xmlns:a16="http://schemas.microsoft.com/office/drawing/2014/main" id="{D6F22221-0B09-4441-A14C-B0810F273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329" y="4756894"/>
                <a:ext cx="0" cy="1232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7" name="Дуга 226">
                <a:extLst>
                  <a:ext uri="{FF2B5EF4-FFF2-40B4-BE49-F238E27FC236}">
                    <a16:creationId xmlns:a16="http://schemas.microsoft.com/office/drawing/2014/main" id="{5E32F041-F0B1-4166-ADB9-DA305AAFA5A8}"/>
                  </a:ext>
                </a:extLst>
              </p:cNvPr>
              <p:cNvSpPr/>
              <p:nvPr/>
            </p:nvSpPr>
            <p:spPr>
              <a:xfrm rot="3613261">
                <a:off x="1921231" y="4396886"/>
                <a:ext cx="1334280" cy="2151213"/>
              </a:xfrm>
              <a:prstGeom prst="arc">
                <a:avLst>
                  <a:gd name="adj1" fmla="val 14434334"/>
                  <a:gd name="adj2" fmla="val 0"/>
                </a:avLst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imes New Roman" pitchFamily="18" charset="0"/>
                </a:endParaRPr>
              </a:p>
            </p:txBody>
          </p:sp>
          <p:cxnSp>
            <p:nvCxnSpPr>
              <p:cNvPr id="229" name="Прямая со стрелкой 228">
                <a:extLst>
                  <a:ext uri="{FF2B5EF4-FFF2-40B4-BE49-F238E27FC236}">
                    <a16:creationId xmlns:a16="http://schemas.microsoft.com/office/drawing/2014/main" id="{56F30E28-CCD7-4328-B7B7-454397FF1BF1}"/>
                  </a:ext>
                </a:extLst>
              </p:cNvPr>
              <p:cNvCxnSpPr>
                <a:cxnSpLocks/>
              </p:cNvCxnSpPr>
              <p:nvPr/>
            </p:nvCxnSpPr>
            <p:spPr>
              <a:xfrm rot="1152636" flipH="1">
                <a:off x="2901898" y="5987725"/>
                <a:ext cx="82391" cy="9483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6" name="Прямая со стрелкой 235">
                <a:extLst>
                  <a:ext uri="{FF2B5EF4-FFF2-40B4-BE49-F238E27FC236}">
                    <a16:creationId xmlns:a16="http://schemas.microsoft.com/office/drawing/2014/main" id="{98EE8479-16AA-4294-BFFA-7B738FCAA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2838" y="4943556"/>
                <a:ext cx="3305" cy="5181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44BAA32-A0A1-4A1C-A751-81B7F02CD28B}"/>
                  </a:ext>
                </a:extLst>
              </p:cNvPr>
              <p:cNvSpPr txBox="1"/>
              <p:nvPr/>
            </p:nvSpPr>
            <p:spPr>
              <a:xfrm>
                <a:off x="580533" y="4106172"/>
                <a:ext cx="478016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 err="1"/>
                  <a:t>r</a:t>
                </a:r>
                <a:r>
                  <a:rPr lang="en-US" sz="1600" dirty="0" err="1"/>
                  <a:t>∆</a:t>
                </a:r>
                <a:r>
                  <a:rPr lang="en-US" sz="1700" dirty="0" err="1"/>
                  <a:t>x</a:t>
                </a:r>
                <a:endParaRPr lang="ru-RU" sz="1700" dirty="0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5A6FE00A-6A00-4364-BDB3-3A6951D81F11}"/>
                  </a:ext>
                </a:extLst>
              </p:cNvPr>
              <p:cNvSpPr/>
              <p:nvPr/>
            </p:nvSpPr>
            <p:spPr>
              <a:xfrm>
                <a:off x="1432721" y="4075455"/>
                <a:ext cx="511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L</a:t>
                </a:r>
                <a:r>
                  <a:rPr lang="en-US" sz="1600" dirty="0" err="1"/>
                  <a:t>∆</a:t>
                </a:r>
                <a:r>
                  <a:rPr lang="en-US" dirty="0" err="1"/>
                  <a:t>x</a:t>
                </a:r>
                <a:endParaRPr lang="ru-RU" dirty="0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49360EB9-4264-4A77-9C0F-84738F3DD287}"/>
                  </a:ext>
                </a:extLst>
              </p:cNvPr>
              <p:cNvSpPr/>
              <p:nvPr/>
            </p:nvSpPr>
            <p:spPr>
              <a:xfrm>
                <a:off x="1387877" y="5145804"/>
                <a:ext cx="5229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g</a:t>
                </a:r>
                <a:r>
                  <a:rPr lang="en-US" sz="1600" dirty="0" err="1"/>
                  <a:t>∆</a:t>
                </a:r>
                <a:r>
                  <a:rPr lang="en-US" dirty="0" err="1"/>
                  <a:t>x</a:t>
                </a:r>
                <a:endParaRPr lang="ru-RU" dirty="0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D6B60AF1-89CB-4A00-AFCB-6C2284AD4CE0}"/>
                  </a:ext>
                </a:extLst>
              </p:cNvPr>
              <p:cNvSpPr/>
              <p:nvPr/>
            </p:nvSpPr>
            <p:spPr>
              <a:xfrm>
                <a:off x="2877860" y="5162351"/>
                <a:ext cx="537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C</a:t>
                </a:r>
                <a:r>
                  <a:rPr lang="en-US" sz="1600" dirty="0" err="1"/>
                  <a:t>∆</a:t>
                </a:r>
                <a:r>
                  <a:rPr lang="en-US" dirty="0" err="1"/>
                  <a:t>x</a:t>
                </a:r>
                <a:endParaRPr lang="ru-RU" dirty="0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2C1299DC-AE55-493E-8C8F-A998293A0769}"/>
                  </a:ext>
                </a:extLst>
              </p:cNvPr>
              <p:cNvSpPr/>
              <p:nvPr/>
            </p:nvSpPr>
            <p:spPr>
              <a:xfrm>
                <a:off x="1300313" y="6180163"/>
                <a:ext cx="3882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∆</a:t>
                </a:r>
                <a:r>
                  <a:rPr lang="en-US" sz="1600" dirty="0">
                    <a:solidFill>
                      <a:srgbClr val="C00000"/>
                    </a:solidFill>
                  </a:rPr>
                  <a:t>x</a:t>
                </a:r>
                <a:endParaRPr lang="ru-RU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1CA27765-84F4-45D2-ACD8-16162A8D9F25}"/>
                  </a:ext>
                </a:extLst>
              </p:cNvPr>
              <p:cNvSpPr/>
              <p:nvPr/>
            </p:nvSpPr>
            <p:spPr>
              <a:xfrm>
                <a:off x="193413" y="6172299"/>
                <a:ext cx="2728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C00000"/>
                    </a:solidFill>
                  </a:rPr>
                  <a:t>x</a:t>
                </a:r>
                <a:endParaRPr lang="ru-RU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2EF874FF-7B1B-4BA6-9475-D1F9AA012099}"/>
                  </a:ext>
                </a:extLst>
              </p:cNvPr>
              <p:cNvSpPr/>
              <p:nvPr/>
            </p:nvSpPr>
            <p:spPr>
              <a:xfrm>
                <a:off x="3077634" y="5863929"/>
                <a:ext cx="8258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U +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b="1" dirty="0">
                    <a:solidFill>
                      <a:srgbClr val="C00000"/>
                    </a:solidFill>
                  </a:rPr>
                  <a:t>U</a:t>
                </a:r>
                <a:endParaRPr lang="ru-RU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2" name="Прямоугольник 241">
                <a:extLst>
                  <a:ext uri="{FF2B5EF4-FFF2-40B4-BE49-F238E27FC236}">
                    <a16:creationId xmlns:a16="http://schemas.microsoft.com/office/drawing/2014/main" id="{9739C41B-0678-434C-A7E1-7751B71BE63F}"/>
                  </a:ext>
                </a:extLst>
              </p:cNvPr>
              <p:cNvSpPr/>
              <p:nvPr/>
            </p:nvSpPr>
            <p:spPr>
              <a:xfrm>
                <a:off x="2080234" y="4918672"/>
                <a:ext cx="6719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</a:rPr>
                  <a:t>U + 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400" b="1" dirty="0">
                    <a:solidFill>
                      <a:srgbClr val="C00000"/>
                    </a:solidFill>
                  </a:rPr>
                  <a:t>U</a:t>
                </a:r>
                <a:endParaRPr lang="ru-RU" sz="1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3" name="Прямоугольник 242">
                <a:extLst>
                  <a:ext uri="{FF2B5EF4-FFF2-40B4-BE49-F238E27FC236}">
                    <a16:creationId xmlns:a16="http://schemas.microsoft.com/office/drawing/2014/main" id="{7DCE15B9-8F86-445D-A638-2DF1A91C139B}"/>
                  </a:ext>
                </a:extLst>
              </p:cNvPr>
              <p:cNvSpPr/>
              <p:nvPr/>
            </p:nvSpPr>
            <p:spPr>
              <a:xfrm>
                <a:off x="170311" y="5134496"/>
                <a:ext cx="332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U</a:t>
                </a:r>
                <a:endParaRPr lang="ru-RU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9" name="Прямая со стрелкой 248">
                <a:extLst>
                  <a:ext uri="{FF2B5EF4-FFF2-40B4-BE49-F238E27FC236}">
                    <a16:creationId xmlns:a16="http://schemas.microsoft.com/office/drawing/2014/main" id="{8F71F1F8-5C84-4794-BFFA-55B0C46A0F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7167" y="6754335"/>
                <a:ext cx="14821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46" name="Прямоугольник 245">
                <a:extLst>
                  <a:ext uri="{FF2B5EF4-FFF2-40B4-BE49-F238E27FC236}">
                    <a16:creationId xmlns:a16="http://schemas.microsoft.com/office/drawing/2014/main" id="{581B0C21-C421-443E-B35D-58FDA905155F}"/>
                  </a:ext>
                </a:extLst>
              </p:cNvPr>
              <p:cNvSpPr/>
              <p:nvPr/>
            </p:nvSpPr>
            <p:spPr>
              <a:xfrm>
                <a:off x="1397993" y="6433954"/>
                <a:ext cx="468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∆U</a:t>
                </a:r>
                <a:endParaRPr lang="ru-RU" b="1" dirty="0"/>
              </a:p>
            </p:txBody>
          </p:sp>
        </p:grpSp>
      </p:grpSp>
      <p:sp>
        <p:nvSpPr>
          <p:cNvPr id="251" name="Прямоугольник 250">
            <a:extLst>
              <a:ext uri="{FF2B5EF4-FFF2-40B4-BE49-F238E27FC236}">
                <a16:creationId xmlns:a16="http://schemas.microsoft.com/office/drawing/2014/main" id="{E7719AD6-7DA6-4CA6-8AA3-861E571CF186}"/>
              </a:ext>
            </a:extLst>
          </p:cNvPr>
          <p:cNvSpPr/>
          <p:nvPr/>
        </p:nvSpPr>
        <p:spPr>
          <a:xfrm>
            <a:off x="6187665" y="3887772"/>
            <a:ext cx="2670825" cy="25006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sz="1600" dirty="0">
                <a:latin typeface="Times New Roman" pitchFamily="18" charset="0"/>
              </a:rPr>
              <a:t>Обозначим: </a:t>
            </a:r>
            <a:br>
              <a:rPr lang="ru-RU" sz="1600" dirty="0">
                <a:latin typeface="Times New Roman" pitchFamily="18" charset="0"/>
              </a:rPr>
            </a:br>
            <a:r>
              <a:rPr lang="en-US" sz="1600" b="1" dirty="0">
                <a:latin typeface="Times New Roman" pitchFamily="18" charset="0"/>
              </a:rPr>
              <a:t>U</a:t>
            </a:r>
            <a:r>
              <a:rPr lang="ru-RU" sz="1600" dirty="0">
                <a:latin typeface="Times New Roman" pitchFamily="18" charset="0"/>
              </a:rPr>
              <a:t> – напряжение между верхним и нижним проводами в точке </a:t>
            </a:r>
            <a:r>
              <a:rPr lang="en-US" sz="1600" dirty="0">
                <a:latin typeface="Times New Roman" pitchFamily="18" charset="0"/>
              </a:rPr>
              <a:t>x</a:t>
            </a:r>
            <a:endParaRPr lang="ru-RU" sz="1600" dirty="0">
              <a:latin typeface="Times New Roman" pitchFamily="18" charset="0"/>
            </a:endParaRPr>
          </a:p>
          <a:p>
            <a:pPr>
              <a:spcBef>
                <a:spcPts val="500"/>
              </a:spcBef>
            </a:pPr>
            <a:r>
              <a:rPr lang="en-US" sz="1600" b="1" dirty="0">
                <a:latin typeface="Times New Roman" pitchFamily="18" charset="0"/>
              </a:rPr>
              <a:t>∆U </a:t>
            </a:r>
            <a:r>
              <a:rPr lang="en-US" sz="1600" dirty="0">
                <a:latin typeface="Times New Roman" pitchFamily="18" charset="0"/>
              </a:rPr>
              <a:t>– </a:t>
            </a:r>
            <a:r>
              <a:rPr lang="ru-RU" sz="1600" dirty="0">
                <a:latin typeface="Times New Roman" pitchFamily="18" charset="0"/>
              </a:rPr>
              <a:t>приращение напряжения на участке </a:t>
            </a:r>
            <a:r>
              <a:rPr lang="en-US" sz="1600" dirty="0">
                <a:latin typeface="Times New Roman" pitchFamily="18" charset="0"/>
              </a:rPr>
              <a:t>∆x</a:t>
            </a:r>
            <a:endParaRPr lang="ru-RU" sz="1600" dirty="0">
              <a:latin typeface="Times New Roman" pitchFamily="18" charset="0"/>
            </a:endParaRPr>
          </a:p>
          <a:p>
            <a:pPr>
              <a:spcBef>
                <a:spcPts val="500"/>
              </a:spcBef>
            </a:pPr>
            <a:r>
              <a:rPr lang="en-US" sz="1600" b="1" dirty="0">
                <a:latin typeface="Times New Roman" pitchFamily="18" charset="0"/>
              </a:rPr>
              <a:t>I </a:t>
            </a:r>
            <a:r>
              <a:rPr lang="en-US" sz="1600" dirty="0">
                <a:latin typeface="Times New Roman" pitchFamily="18" charset="0"/>
              </a:rPr>
              <a:t>– </a:t>
            </a:r>
            <a:r>
              <a:rPr lang="ru-RU" sz="1600" dirty="0">
                <a:latin typeface="Times New Roman" pitchFamily="18" charset="0"/>
              </a:rPr>
              <a:t>ток в точке </a:t>
            </a:r>
            <a:r>
              <a:rPr lang="en-US" sz="1600" dirty="0">
                <a:latin typeface="Times New Roman" pitchFamily="18" charset="0"/>
              </a:rPr>
              <a:t>x</a:t>
            </a:r>
            <a:endParaRPr lang="ru-RU" sz="1600" dirty="0">
              <a:latin typeface="Times New Roman" pitchFamily="18" charset="0"/>
            </a:endParaRPr>
          </a:p>
          <a:p>
            <a:pPr>
              <a:spcBef>
                <a:spcPts val="500"/>
              </a:spcBef>
            </a:pPr>
            <a:r>
              <a:rPr lang="en-US" sz="1600" b="1" dirty="0">
                <a:latin typeface="Times New Roman" pitchFamily="18" charset="0"/>
              </a:rPr>
              <a:t>∆</a:t>
            </a:r>
            <a:r>
              <a:rPr lang="en-US" sz="1600" b="1" dirty="0" err="1">
                <a:latin typeface="Times New Roman" pitchFamily="18" charset="0"/>
              </a:rPr>
              <a:t>i</a:t>
            </a:r>
            <a:r>
              <a:rPr lang="ru-RU" sz="1600" b="1" dirty="0">
                <a:latin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</a:rPr>
              <a:t>– приращение тока на участке </a:t>
            </a:r>
            <a:r>
              <a:rPr lang="en-US" sz="1600" dirty="0">
                <a:latin typeface="Times New Roman" pitchFamily="18" charset="0"/>
              </a:rPr>
              <a:t>∆x</a:t>
            </a:r>
            <a:endParaRPr lang="ru-RU" sz="1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30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ЦЕПИ С РАСПРЕДЕЛЁННЫМИ ПАРАМЕТРАМИ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142614" y="613980"/>
            <a:ext cx="880005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</a:rPr>
              <a:t>Режимы работы линии без потерь.</a:t>
            </a:r>
          </a:p>
          <a:p>
            <a:pPr algn="ctr"/>
            <a:r>
              <a:rPr lang="ru-RU" sz="2400" dirty="0">
                <a:latin typeface="Times New Roman" pitchFamily="18" charset="0"/>
              </a:rPr>
              <a:t>Распределение токов и напряжений вдоль линии.</a:t>
            </a:r>
          </a:p>
          <a:p>
            <a:pPr algn="ctr"/>
            <a:r>
              <a:rPr lang="ru-RU" sz="2400" dirty="0">
                <a:latin typeface="Times New Roman" pitchFamily="18" charset="0"/>
              </a:rPr>
              <a:t>Стоячие волны</a:t>
            </a:r>
            <a:endParaRPr lang="ru-RU" sz="14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Прямоугольник 36"/>
              <p:cNvSpPr/>
              <p:nvPr/>
            </p:nvSpPr>
            <p:spPr>
              <a:xfrm>
                <a:off x="212268" y="2037458"/>
                <a:ext cx="8730396" cy="351307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Рассмотрим закон распределения действующих напряжения и тока вдоль линии без потерь.</a:t>
                </a: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уравнений: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US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US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</a:p>
              <a:p>
                <a:endParaRPr lang="ru-RU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общем случае комплексная величина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Прямоугольник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68" y="2037458"/>
                <a:ext cx="8730396" cy="3513078"/>
              </a:xfrm>
              <a:prstGeom prst="rect">
                <a:avLst/>
              </a:prstGeom>
              <a:blipFill>
                <a:blip r:embed="rId2"/>
                <a:stretch>
                  <a:fillRect l="-279" t="-1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Левая фигурная скобка 1"/>
          <p:cNvSpPr/>
          <p:nvPr/>
        </p:nvSpPr>
        <p:spPr>
          <a:xfrm>
            <a:off x="2632364" y="2660073"/>
            <a:ext cx="166254" cy="766618"/>
          </a:xfrm>
          <a:prstGeom prst="leftBrac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502400" y="2586182"/>
            <a:ext cx="2142836" cy="840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02400" y="2586182"/>
                <a:ext cx="2142836" cy="801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Возьмем: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0" y="2586182"/>
                <a:ext cx="2142836" cy="801181"/>
              </a:xfrm>
              <a:prstGeom prst="rect">
                <a:avLst/>
              </a:prstGeom>
              <a:blipFill>
                <a:blip r:embed="rId3"/>
                <a:stretch>
                  <a:fillRect l="-1709" t="-2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Левая фигурная скобка 4"/>
          <p:cNvSpPr/>
          <p:nvPr/>
        </p:nvSpPr>
        <p:spPr>
          <a:xfrm>
            <a:off x="2549236" y="3851564"/>
            <a:ext cx="166255" cy="951345"/>
          </a:xfrm>
          <a:prstGeom prst="leftBrac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696363" y="3851564"/>
            <a:ext cx="1754909" cy="65578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96363" y="3936087"/>
                <a:ext cx="1921163" cy="518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363" y="3936087"/>
                <a:ext cx="1921163" cy="518475"/>
              </a:xfrm>
              <a:prstGeom prst="rect">
                <a:avLst/>
              </a:prstGeom>
              <a:blipFill>
                <a:blip r:embed="rId4"/>
                <a:stretch>
                  <a:fillRect l="-15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14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ЦЕПИ С РАСПРЕДЕЛЁННЫМИ ПАРАМЕТРАМИ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142614" y="613980"/>
            <a:ext cx="880005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</a:rPr>
              <a:t>Режимы работы линии без потерь.</a:t>
            </a:r>
          </a:p>
          <a:p>
            <a:pPr algn="ctr"/>
            <a:r>
              <a:rPr lang="ru-RU" sz="2400" dirty="0">
                <a:latin typeface="Times New Roman" pitchFamily="18" charset="0"/>
              </a:rPr>
              <a:t>Распределение токов и напряжений вдоль линии.</a:t>
            </a:r>
          </a:p>
          <a:p>
            <a:pPr algn="ctr"/>
            <a:r>
              <a:rPr lang="ru-RU" sz="2400" dirty="0">
                <a:latin typeface="Times New Roman" pitchFamily="18" charset="0"/>
              </a:rPr>
              <a:t>Стоячие волны</a:t>
            </a:r>
            <a:endParaRPr lang="ru-RU" sz="14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Прямоугольник 81"/>
              <p:cNvSpPr/>
              <p:nvPr/>
            </p:nvSpPr>
            <p:spPr>
              <a:xfrm>
                <a:off x="142614" y="2040172"/>
                <a:ext cx="8761114" cy="341632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Координаты максимумов и минимумов, являющихся многозначными функциями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и 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  <a:sym typeface="Symbol" panose="05050102010706020507" pitchFamily="18" charset="2"/>
                  </a:rPr>
                  <a:t>, не зависят от времени.</a:t>
                </a:r>
              </a:p>
            </p:txBody>
          </p:sp>
        </mc:Choice>
        <mc:Fallback xmlns="">
          <p:sp>
            <p:nvSpPr>
              <p:cNvPr id="82" name="Прямоугольник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4" y="2040172"/>
                <a:ext cx="8761114" cy="3416320"/>
              </a:xfrm>
              <a:prstGeom prst="rect">
                <a:avLst/>
              </a:prstGeom>
              <a:blipFill>
                <a:blip r:embed="rId2"/>
                <a:stretch>
                  <a:fillRect l="-416" b="-1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65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66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66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6" name="AutoShape 14" descr="Картинки по запросу БЕЛЫЙ ЛИС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0" y="66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0" y="669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0" y="663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0" y="663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0" y="663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0" y="792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0" y="792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7975" y="2318327"/>
                <a:ext cx="8346498" cy="2707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Видно, что комплексное напряжение в любой точке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складывается из прямой и обратной волн напряжения, амплитуды которых находятся в соотношении 1 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Точкам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(k 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целое число) удовлетворяющим условию:</a:t>
                </a: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- max</a:t>
                </a:r>
              </a:p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- min</a:t>
                </a: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5" y="2318327"/>
                <a:ext cx="8346498" cy="2707793"/>
              </a:xfrm>
              <a:prstGeom prst="rect">
                <a:avLst/>
              </a:prstGeom>
              <a:blipFill>
                <a:blip r:embed="rId3"/>
                <a:stretch>
                  <a:fillRect l="-657" t="-11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128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ЦЕПИ С РАСПРЕДЕЛЁННЫМИ ПАРАМЕТРАМИ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142614" y="613980"/>
            <a:ext cx="880005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</a:rPr>
              <a:t>Режимы работы линии без потерь.</a:t>
            </a:r>
          </a:p>
          <a:p>
            <a:pPr algn="ctr"/>
            <a:r>
              <a:rPr lang="ru-RU" sz="2400" dirty="0">
                <a:latin typeface="Times New Roman" pitchFamily="18" charset="0"/>
              </a:rPr>
              <a:t>Распределение токов и напряжений вдоль линии.</a:t>
            </a:r>
          </a:p>
          <a:p>
            <a:pPr algn="ctr"/>
            <a:r>
              <a:rPr lang="ru-RU" sz="2400" dirty="0">
                <a:latin typeface="Times New Roman" pitchFamily="18" charset="0"/>
              </a:rPr>
              <a:t>Стоячие волны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41719" y="2637471"/>
            <a:ext cx="3435559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Таким образом, кривая действующего напряжения, тока – представляет собой волнообразную кривую,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max 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и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min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которой чередуются.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4734" y="3608517"/>
            <a:ext cx="18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ym typeface="Symbol" panose="05050102010706020507" pitchFamily="18" charset="2"/>
              </a:rPr>
              <a:t></a:t>
            </a:r>
            <a:endParaRPr lang="ru-RU" dirty="0"/>
          </a:p>
        </p:txBody>
      </p:sp>
      <p:grpSp>
        <p:nvGrpSpPr>
          <p:cNvPr id="54" name="Группа 53"/>
          <p:cNvGrpSpPr/>
          <p:nvPr/>
        </p:nvGrpSpPr>
        <p:grpSpPr>
          <a:xfrm>
            <a:off x="314036" y="4741824"/>
            <a:ext cx="4228603" cy="1690385"/>
            <a:chOff x="355969" y="4686156"/>
            <a:chExt cx="4228603" cy="1690385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3671940" y="4686156"/>
              <a:ext cx="557948" cy="579099"/>
              <a:chOff x="2545103" y="2559498"/>
              <a:chExt cx="557948" cy="579099"/>
            </a:xfrm>
          </p:grpSpPr>
          <p:cxnSp>
            <p:nvCxnSpPr>
              <p:cNvPr id="22" name="Прямая соединительная линия 21"/>
              <p:cNvCxnSpPr/>
              <p:nvPr/>
            </p:nvCxnSpPr>
            <p:spPr>
              <a:xfrm flipV="1">
                <a:off x="2545103" y="2806088"/>
                <a:ext cx="249382" cy="33250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770909" y="2559498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  <a:endParaRPr lang="ru-RU" dirty="0"/>
              </a:p>
            </p:txBody>
          </p:sp>
        </p:grpSp>
        <p:grpSp>
          <p:nvGrpSpPr>
            <p:cNvPr id="53" name="Группа 52"/>
            <p:cNvGrpSpPr/>
            <p:nvPr/>
          </p:nvGrpSpPr>
          <p:grpSpPr>
            <a:xfrm>
              <a:off x="355969" y="4921813"/>
              <a:ext cx="4228603" cy="1454728"/>
              <a:chOff x="347678" y="4887316"/>
              <a:chExt cx="4228603" cy="1454728"/>
            </a:xfrm>
          </p:grpSpPr>
          <p:grpSp>
            <p:nvGrpSpPr>
              <p:cNvPr id="64" name="Группа 63"/>
              <p:cNvGrpSpPr/>
              <p:nvPr/>
            </p:nvGrpSpPr>
            <p:grpSpPr>
              <a:xfrm>
                <a:off x="347678" y="4887316"/>
                <a:ext cx="4228603" cy="1454728"/>
                <a:chOff x="330858" y="2697018"/>
                <a:chExt cx="4228603" cy="1454728"/>
              </a:xfrm>
            </p:grpSpPr>
            <p:cxnSp>
              <p:nvCxnSpPr>
                <p:cNvPr id="65" name="Прямая соединительная линия 64"/>
                <p:cNvCxnSpPr/>
                <p:nvPr/>
              </p:nvCxnSpPr>
              <p:spPr>
                <a:xfrm>
                  <a:off x="330858" y="4008582"/>
                  <a:ext cx="422860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Прямая со стрелкой 65"/>
                <p:cNvCxnSpPr/>
                <p:nvPr/>
              </p:nvCxnSpPr>
              <p:spPr>
                <a:xfrm flipV="1">
                  <a:off x="4542639" y="2697018"/>
                  <a:ext cx="0" cy="131156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Прямая соединительная линия 66"/>
                <p:cNvCxnSpPr/>
                <p:nvPr/>
              </p:nvCxnSpPr>
              <p:spPr>
                <a:xfrm flipV="1">
                  <a:off x="3574473" y="3860801"/>
                  <a:ext cx="0" cy="2678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Прямая соединительная линия 67"/>
                <p:cNvCxnSpPr/>
                <p:nvPr/>
              </p:nvCxnSpPr>
              <p:spPr>
                <a:xfrm flipV="1">
                  <a:off x="2507673" y="3883892"/>
                  <a:ext cx="0" cy="2678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Прямая соединительная линия 68"/>
                <p:cNvCxnSpPr/>
                <p:nvPr/>
              </p:nvCxnSpPr>
              <p:spPr>
                <a:xfrm flipV="1">
                  <a:off x="1505528" y="3879275"/>
                  <a:ext cx="0" cy="2678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Прямая соединительная линия 69"/>
                <p:cNvCxnSpPr/>
                <p:nvPr/>
              </p:nvCxnSpPr>
              <p:spPr>
                <a:xfrm flipV="1">
                  <a:off x="517236" y="3879275"/>
                  <a:ext cx="0" cy="2678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Полилиния 30"/>
              <p:cNvSpPr/>
              <p:nvPr/>
            </p:nvSpPr>
            <p:spPr>
              <a:xfrm>
                <a:off x="544945" y="5218532"/>
                <a:ext cx="3999346" cy="535723"/>
              </a:xfrm>
              <a:custGeom>
                <a:avLst/>
                <a:gdLst>
                  <a:gd name="connsiteX0" fmla="*/ 3999346 w 3999346"/>
                  <a:gd name="connsiteY0" fmla="*/ 535723 h 535723"/>
                  <a:gd name="connsiteX1" fmla="*/ 3094182 w 3999346"/>
                  <a:gd name="connsiteY1" fmla="*/ 13 h 535723"/>
                  <a:gd name="connsiteX2" fmla="*/ 1985819 w 3999346"/>
                  <a:gd name="connsiteY2" fmla="*/ 517250 h 535723"/>
                  <a:gd name="connsiteX3" fmla="*/ 997528 w 3999346"/>
                  <a:gd name="connsiteY3" fmla="*/ 18486 h 535723"/>
                  <a:gd name="connsiteX4" fmla="*/ 0 w 3999346"/>
                  <a:gd name="connsiteY4" fmla="*/ 508013 h 535723"/>
                  <a:gd name="connsiteX5" fmla="*/ 0 w 3999346"/>
                  <a:gd name="connsiteY5" fmla="*/ 508013 h 535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99346" h="535723">
                    <a:moveTo>
                      <a:pt x="3999346" y="535723"/>
                    </a:moveTo>
                    <a:cubicBezTo>
                      <a:pt x="3714558" y="269407"/>
                      <a:pt x="3429770" y="3092"/>
                      <a:pt x="3094182" y="13"/>
                    </a:cubicBezTo>
                    <a:cubicBezTo>
                      <a:pt x="2758594" y="-3066"/>
                      <a:pt x="2335261" y="514171"/>
                      <a:pt x="1985819" y="517250"/>
                    </a:cubicBezTo>
                    <a:cubicBezTo>
                      <a:pt x="1636377" y="520329"/>
                      <a:pt x="1328498" y="20025"/>
                      <a:pt x="997528" y="18486"/>
                    </a:cubicBezTo>
                    <a:cubicBezTo>
                      <a:pt x="666558" y="16947"/>
                      <a:pt x="0" y="508013"/>
                      <a:pt x="0" y="508013"/>
                    </a:cubicBezTo>
                    <a:lnTo>
                      <a:pt x="0" y="508013"/>
                    </a:lnTo>
                  </a:path>
                </a:pathLst>
              </a:cu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олилиния 32"/>
              <p:cNvSpPr/>
              <p:nvPr/>
            </p:nvSpPr>
            <p:spPr>
              <a:xfrm>
                <a:off x="476157" y="5337562"/>
                <a:ext cx="4027055" cy="424898"/>
              </a:xfrm>
              <a:custGeom>
                <a:avLst/>
                <a:gdLst>
                  <a:gd name="connsiteX0" fmla="*/ 4027055 w 4027055"/>
                  <a:gd name="connsiteY0" fmla="*/ 9253 h 424898"/>
                  <a:gd name="connsiteX1" fmla="*/ 3048000 w 4027055"/>
                  <a:gd name="connsiteY1" fmla="*/ 424890 h 424898"/>
                  <a:gd name="connsiteX2" fmla="*/ 1985819 w 4027055"/>
                  <a:gd name="connsiteY2" fmla="*/ 17 h 424898"/>
                  <a:gd name="connsiteX3" fmla="*/ 979055 w 4027055"/>
                  <a:gd name="connsiteY3" fmla="*/ 406417 h 424898"/>
                  <a:gd name="connsiteX4" fmla="*/ 0 w 4027055"/>
                  <a:gd name="connsiteY4" fmla="*/ 64671 h 424898"/>
                  <a:gd name="connsiteX5" fmla="*/ 0 w 4027055"/>
                  <a:gd name="connsiteY5" fmla="*/ 64671 h 424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27055" h="424898">
                    <a:moveTo>
                      <a:pt x="4027055" y="9253"/>
                    </a:moveTo>
                    <a:cubicBezTo>
                      <a:pt x="3707630" y="217841"/>
                      <a:pt x="3388206" y="426429"/>
                      <a:pt x="3048000" y="424890"/>
                    </a:cubicBezTo>
                    <a:cubicBezTo>
                      <a:pt x="2707794" y="423351"/>
                      <a:pt x="2330643" y="3096"/>
                      <a:pt x="1985819" y="17"/>
                    </a:cubicBezTo>
                    <a:cubicBezTo>
                      <a:pt x="1640995" y="-3062"/>
                      <a:pt x="1310025" y="395641"/>
                      <a:pt x="979055" y="406417"/>
                    </a:cubicBezTo>
                    <a:cubicBezTo>
                      <a:pt x="648085" y="417193"/>
                      <a:pt x="0" y="64671"/>
                      <a:pt x="0" y="64671"/>
                    </a:cubicBezTo>
                    <a:lnTo>
                      <a:pt x="0" y="64671"/>
                    </a:ln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78" name="Группа 77"/>
            <p:cNvGrpSpPr/>
            <p:nvPr/>
          </p:nvGrpSpPr>
          <p:grpSpPr>
            <a:xfrm>
              <a:off x="2445157" y="4729011"/>
              <a:ext cx="410193" cy="632685"/>
              <a:chOff x="3519055" y="2646220"/>
              <a:chExt cx="410193" cy="632685"/>
            </a:xfrm>
          </p:grpSpPr>
          <p:cxnSp>
            <p:nvCxnSpPr>
              <p:cNvPr id="79" name="Прямая соединительная линия 78"/>
              <p:cNvCxnSpPr/>
              <p:nvPr/>
            </p:nvCxnSpPr>
            <p:spPr>
              <a:xfrm flipV="1">
                <a:off x="3519055" y="2937163"/>
                <a:ext cx="258618" cy="3417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3739074" y="2646220"/>
                <a:ext cx="190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  <a:endParaRPr lang="ru-RU" dirty="0"/>
              </a:p>
            </p:txBody>
          </p:sp>
        </p:grpSp>
      </p:grpSp>
      <p:grpSp>
        <p:nvGrpSpPr>
          <p:cNvPr id="56" name="Группа 55"/>
          <p:cNvGrpSpPr/>
          <p:nvPr/>
        </p:nvGrpSpPr>
        <p:grpSpPr>
          <a:xfrm>
            <a:off x="330858" y="2129730"/>
            <a:ext cx="4230255" cy="2072115"/>
            <a:chOff x="314036" y="2556549"/>
            <a:chExt cx="4230255" cy="20721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456716" y="4147129"/>
                  <a:ext cx="235514" cy="4076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ru-RU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6716" y="4147129"/>
                  <a:ext cx="235514" cy="407676"/>
                </a:xfrm>
                <a:prstGeom prst="rect">
                  <a:avLst/>
                </a:prstGeom>
                <a:blipFill>
                  <a:blip r:embed="rId2"/>
                  <a:stretch>
                    <a:fillRect l="-18421" r="-15789" b="-134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Прямоугольник 18"/>
                <p:cNvSpPr/>
                <p:nvPr/>
              </p:nvSpPr>
              <p:spPr>
                <a:xfrm>
                  <a:off x="2364081" y="4128655"/>
                  <a:ext cx="324128" cy="5000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ru-RU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9" name="Прямоугольник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4081" y="4128655"/>
                  <a:ext cx="324128" cy="500009"/>
                </a:xfrm>
                <a:prstGeom prst="rect">
                  <a:avLst/>
                </a:prstGeom>
                <a:blipFill>
                  <a:blip r:embed="rId3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Прямоугольник 19"/>
                <p:cNvSpPr/>
                <p:nvPr/>
              </p:nvSpPr>
              <p:spPr>
                <a:xfrm>
                  <a:off x="1357317" y="4114799"/>
                  <a:ext cx="324128" cy="5000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ru-RU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0" name="Прямоугольник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317" y="4114799"/>
                  <a:ext cx="324128" cy="500009"/>
                </a:xfrm>
                <a:prstGeom prst="rect">
                  <a:avLst/>
                </a:prstGeom>
                <a:blipFill>
                  <a:blip r:embed="rId4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Группа 54"/>
            <p:cNvGrpSpPr/>
            <p:nvPr/>
          </p:nvGrpSpPr>
          <p:grpSpPr>
            <a:xfrm>
              <a:off x="314036" y="2556549"/>
              <a:ext cx="4230255" cy="1595197"/>
              <a:chOff x="314036" y="2556549"/>
              <a:chExt cx="4230255" cy="1595197"/>
            </a:xfrm>
          </p:grpSpPr>
          <p:grpSp>
            <p:nvGrpSpPr>
              <p:cNvPr id="16" name="Группа 15"/>
              <p:cNvGrpSpPr/>
              <p:nvPr/>
            </p:nvGrpSpPr>
            <p:grpSpPr>
              <a:xfrm>
                <a:off x="314036" y="2697018"/>
                <a:ext cx="4228603" cy="1454728"/>
                <a:chOff x="314036" y="2697018"/>
                <a:chExt cx="4228603" cy="1454728"/>
              </a:xfrm>
            </p:grpSpPr>
            <p:cxnSp>
              <p:nvCxnSpPr>
                <p:cNvPr id="4" name="Прямая соединительная линия 3"/>
                <p:cNvCxnSpPr/>
                <p:nvPr/>
              </p:nvCxnSpPr>
              <p:spPr>
                <a:xfrm>
                  <a:off x="314036" y="3999345"/>
                  <a:ext cx="422860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Прямая со стрелкой 5"/>
                <p:cNvCxnSpPr/>
                <p:nvPr/>
              </p:nvCxnSpPr>
              <p:spPr>
                <a:xfrm flipV="1">
                  <a:off x="4542639" y="2697018"/>
                  <a:ext cx="0" cy="131156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Прямая соединительная линия 12"/>
                <p:cNvCxnSpPr/>
                <p:nvPr/>
              </p:nvCxnSpPr>
              <p:spPr>
                <a:xfrm flipV="1">
                  <a:off x="3574473" y="3860801"/>
                  <a:ext cx="0" cy="2678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Прямая соединительная линия 49"/>
                <p:cNvCxnSpPr/>
                <p:nvPr/>
              </p:nvCxnSpPr>
              <p:spPr>
                <a:xfrm flipV="1">
                  <a:off x="2507673" y="3883892"/>
                  <a:ext cx="0" cy="2678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Прямая соединительная линия 50"/>
                <p:cNvCxnSpPr/>
                <p:nvPr/>
              </p:nvCxnSpPr>
              <p:spPr>
                <a:xfrm flipV="1">
                  <a:off x="1505528" y="3879275"/>
                  <a:ext cx="0" cy="2678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Прямая соединительная линия 51"/>
                <p:cNvCxnSpPr/>
                <p:nvPr/>
              </p:nvCxnSpPr>
              <p:spPr>
                <a:xfrm flipV="1">
                  <a:off x="517236" y="3879275"/>
                  <a:ext cx="0" cy="2678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Полилиния 14"/>
              <p:cNvSpPr/>
              <p:nvPr/>
            </p:nvSpPr>
            <p:spPr>
              <a:xfrm>
                <a:off x="508000" y="3260432"/>
                <a:ext cx="3999346" cy="360238"/>
              </a:xfrm>
              <a:custGeom>
                <a:avLst/>
                <a:gdLst>
                  <a:gd name="connsiteX0" fmla="*/ 3999346 w 3999346"/>
                  <a:gd name="connsiteY0" fmla="*/ 360218 h 360238"/>
                  <a:gd name="connsiteX1" fmla="*/ 3011055 w 3999346"/>
                  <a:gd name="connsiteY1" fmla="*/ 18473 h 360238"/>
                  <a:gd name="connsiteX2" fmla="*/ 1976582 w 3999346"/>
                  <a:gd name="connsiteY2" fmla="*/ 360218 h 360238"/>
                  <a:gd name="connsiteX3" fmla="*/ 951346 w 3999346"/>
                  <a:gd name="connsiteY3" fmla="*/ 0 h 360238"/>
                  <a:gd name="connsiteX4" fmla="*/ 0 w 3999346"/>
                  <a:gd name="connsiteY4" fmla="*/ 360218 h 360238"/>
                  <a:gd name="connsiteX5" fmla="*/ 0 w 3999346"/>
                  <a:gd name="connsiteY5" fmla="*/ 360218 h 36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99346" h="360238">
                    <a:moveTo>
                      <a:pt x="3999346" y="360218"/>
                    </a:moveTo>
                    <a:cubicBezTo>
                      <a:pt x="3673764" y="189345"/>
                      <a:pt x="3348182" y="18473"/>
                      <a:pt x="3011055" y="18473"/>
                    </a:cubicBezTo>
                    <a:cubicBezTo>
                      <a:pt x="2673928" y="18473"/>
                      <a:pt x="2319867" y="363297"/>
                      <a:pt x="1976582" y="360218"/>
                    </a:cubicBezTo>
                    <a:cubicBezTo>
                      <a:pt x="1633297" y="357139"/>
                      <a:pt x="1280776" y="0"/>
                      <a:pt x="951346" y="0"/>
                    </a:cubicBezTo>
                    <a:cubicBezTo>
                      <a:pt x="621916" y="0"/>
                      <a:pt x="0" y="360218"/>
                      <a:pt x="0" y="360218"/>
                    </a:cubicBezTo>
                    <a:lnTo>
                      <a:pt x="0" y="360218"/>
                    </a:ln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Полилиния 16"/>
              <p:cNvSpPr/>
              <p:nvPr/>
            </p:nvSpPr>
            <p:spPr>
              <a:xfrm>
                <a:off x="508000" y="2937164"/>
                <a:ext cx="4036291" cy="684515"/>
              </a:xfrm>
              <a:custGeom>
                <a:avLst/>
                <a:gdLst>
                  <a:gd name="connsiteX0" fmla="*/ 4036291 w 4036291"/>
                  <a:gd name="connsiteY0" fmla="*/ 0 h 684515"/>
                  <a:gd name="connsiteX1" fmla="*/ 3112655 w 4036291"/>
                  <a:gd name="connsiteY1" fmla="*/ 683491 h 684515"/>
                  <a:gd name="connsiteX2" fmla="*/ 2013527 w 4036291"/>
                  <a:gd name="connsiteY2" fmla="*/ 166254 h 684515"/>
                  <a:gd name="connsiteX3" fmla="*/ 988291 w 4036291"/>
                  <a:gd name="connsiteY3" fmla="*/ 674254 h 684515"/>
                  <a:gd name="connsiteX4" fmla="*/ 0 w 4036291"/>
                  <a:gd name="connsiteY4" fmla="*/ 184727 h 684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6291" h="684515">
                    <a:moveTo>
                      <a:pt x="4036291" y="0"/>
                    </a:moveTo>
                    <a:cubicBezTo>
                      <a:pt x="3743036" y="327891"/>
                      <a:pt x="3449782" y="655782"/>
                      <a:pt x="3112655" y="683491"/>
                    </a:cubicBezTo>
                    <a:cubicBezTo>
                      <a:pt x="2775528" y="711200"/>
                      <a:pt x="2367588" y="167794"/>
                      <a:pt x="2013527" y="166254"/>
                    </a:cubicBezTo>
                    <a:cubicBezTo>
                      <a:pt x="1659466" y="164715"/>
                      <a:pt x="1323879" y="671175"/>
                      <a:pt x="988291" y="674254"/>
                    </a:cubicBezTo>
                    <a:cubicBezTo>
                      <a:pt x="652703" y="677333"/>
                      <a:pt x="169333" y="258618"/>
                      <a:pt x="0" y="184727"/>
                    </a:cubicBezTo>
                  </a:path>
                </a:pathLst>
              </a:cu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34" name="Группа 33"/>
              <p:cNvGrpSpPr/>
              <p:nvPr/>
            </p:nvGrpSpPr>
            <p:grpSpPr>
              <a:xfrm>
                <a:off x="3519055" y="2646220"/>
                <a:ext cx="410193" cy="632685"/>
                <a:chOff x="3519055" y="2646220"/>
                <a:chExt cx="410193" cy="632685"/>
              </a:xfrm>
            </p:grpSpPr>
            <p:cxnSp>
              <p:nvCxnSpPr>
                <p:cNvPr id="25" name="Прямая соединительная линия 24"/>
                <p:cNvCxnSpPr>
                  <a:stCxn id="15" idx="1"/>
                </p:cNvCxnSpPr>
                <p:nvPr/>
              </p:nvCxnSpPr>
              <p:spPr>
                <a:xfrm flipV="1">
                  <a:off x="3519055" y="2937163"/>
                  <a:ext cx="258618" cy="34174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3739074" y="2646220"/>
                  <a:ext cx="1901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</a:t>
                  </a:r>
                  <a:endParaRPr lang="ru-RU" dirty="0"/>
                </a:p>
              </p:txBody>
            </p:sp>
          </p:grpSp>
          <p:grpSp>
            <p:nvGrpSpPr>
              <p:cNvPr id="82" name="Группа 81"/>
              <p:cNvGrpSpPr/>
              <p:nvPr/>
            </p:nvGrpSpPr>
            <p:grpSpPr>
              <a:xfrm>
                <a:off x="2453449" y="2556549"/>
                <a:ext cx="581524" cy="543920"/>
                <a:chOff x="2521527" y="2559498"/>
                <a:chExt cx="581524" cy="543920"/>
              </a:xfrm>
            </p:grpSpPr>
            <p:cxnSp>
              <p:nvCxnSpPr>
                <p:cNvPr id="83" name="Прямая соединительная линия 82"/>
                <p:cNvCxnSpPr/>
                <p:nvPr/>
              </p:nvCxnSpPr>
              <p:spPr>
                <a:xfrm flipV="1">
                  <a:off x="2521527" y="2770909"/>
                  <a:ext cx="249382" cy="332509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/>
                <p:cNvSpPr txBox="1"/>
                <p:nvPr/>
              </p:nvSpPr>
              <p:spPr>
                <a:xfrm>
                  <a:off x="2770909" y="2559498"/>
                  <a:ext cx="332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U</a:t>
                  </a:r>
                  <a:endParaRPr lang="ru-RU" dirty="0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6984" y="2069115"/>
                <a:ext cx="930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4" y="2069115"/>
                <a:ext cx="930831" cy="276999"/>
              </a:xfrm>
              <a:prstGeom prst="rect">
                <a:avLst/>
              </a:prstGeom>
              <a:blipFill>
                <a:blip r:embed="rId5"/>
                <a:stretch>
                  <a:fillRect l="-3289" r="-1974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/>
              <p:cNvSpPr/>
              <p:nvPr/>
            </p:nvSpPr>
            <p:spPr>
              <a:xfrm>
                <a:off x="1375791" y="2027495"/>
                <a:ext cx="1083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Прямоугольник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791" y="2027495"/>
                <a:ext cx="10838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211155" y="4268877"/>
                <a:ext cx="115397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5" y="4268877"/>
                <a:ext cx="1153970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1362751" y="4430337"/>
                <a:ext cx="12570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0,5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51" y="4430337"/>
                <a:ext cx="125701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5156396" y="4943228"/>
            <a:ext cx="353801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Места максимумов напряжения совпадают с местами минимума тока и, наоборот, минимумы </a:t>
            </a:r>
            <a:r>
              <a:rPr lang="en-US" dirty="0"/>
              <a:t>U </a:t>
            </a:r>
            <a:r>
              <a:rPr lang="ru-RU" dirty="0"/>
              <a:t>совпадают с максимумами</a:t>
            </a:r>
            <a:r>
              <a:rPr lang="en-US" dirty="0"/>
              <a:t> I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310164" y="1934379"/>
            <a:ext cx="67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U, I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219265" y="4526762"/>
            <a:ext cx="49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U, 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16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ЦЕПИ С РАСПРЕДЕЛЁННЫМИ ПАРАМЕТРАМИ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142614" y="613980"/>
            <a:ext cx="880005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Режимы работы линии без потерь.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токов и напряжений вдоль линии.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Стоячие волны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8281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9742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0" y="7598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0" y="7757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70" name="Rectangle 2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0" y="7757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74" name="Rectangle 30"/>
          <p:cNvSpPr>
            <a:spLocks noChangeArrowheads="1"/>
          </p:cNvSpPr>
          <p:nvPr/>
        </p:nvSpPr>
        <p:spPr bwMode="auto">
          <a:xfrm>
            <a:off x="0" y="7757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0" y="7598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81" name="Rectangle 3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0" y="7519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84" name="Rectangle 4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85" name="Rectangle 41"/>
          <p:cNvSpPr>
            <a:spLocks noChangeArrowheads="1"/>
          </p:cNvSpPr>
          <p:nvPr/>
        </p:nvSpPr>
        <p:spPr bwMode="auto">
          <a:xfrm>
            <a:off x="0" y="7519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5636" y="2290618"/>
                <a:ext cx="8211128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отсутствии отраженной волны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действующие напряжения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тока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 изменяются в линии без потерь.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" y="2290618"/>
                <a:ext cx="8211128" cy="646331"/>
              </a:xfrm>
              <a:prstGeom prst="rect">
                <a:avLst/>
              </a:prstGeom>
              <a:blipFill>
                <a:blip r:embed="rId2"/>
                <a:stretch>
                  <a:fillRect l="-444" t="-3636" b="-1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Группа 96"/>
          <p:cNvGrpSpPr/>
          <p:nvPr/>
        </p:nvGrpSpPr>
        <p:grpSpPr>
          <a:xfrm>
            <a:off x="292597" y="3519633"/>
            <a:ext cx="4228603" cy="1690385"/>
            <a:chOff x="355969" y="4686156"/>
            <a:chExt cx="4228603" cy="1690385"/>
          </a:xfrm>
        </p:grpSpPr>
        <p:sp>
          <p:nvSpPr>
            <p:cNvPr id="120" name="TextBox 119"/>
            <p:cNvSpPr txBox="1"/>
            <p:nvPr/>
          </p:nvSpPr>
          <p:spPr>
            <a:xfrm>
              <a:off x="3897746" y="468615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5" name="Группа 104"/>
            <p:cNvGrpSpPr/>
            <p:nvPr/>
          </p:nvGrpSpPr>
          <p:grpSpPr>
            <a:xfrm>
              <a:off x="355969" y="4921813"/>
              <a:ext cx="4228603" cy="1454728"/>
              <a:chOff x="330858" y="2697018"/>
              <a:chExt cx="4228603" cy="1454728"/>
            </a:xfrm>
          </p:grpSpPr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330858" y="4008582"/>
                <a:ext cx="422860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 стрелкой 108"/>
              <p:cNvCxnSpPr/>
              <p:nvPr/>
            </p:nvCxnSpPr>
            <p:spPr>
              <a:xfrm flipV="1">
                <a:off x="4542639" y="2697018"/>
                <a:ext cx="0" cy="131156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Прямая соединительная линия 109"/>
              <p:cNvCxnSpPr/>
              <p:nvPr/>
            </p:nvCxnSpPr>
            <p:spPr>
              <a:xfrm flipV="1">
                <a:off x="3574473" y="3860801"/>
                <a:ext cx="0" cy="2678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единительная линия 110"/>
              <p:cNvCxnSpPr/>
              <p:nvPr/>
            </p:nvCxnSpPr>
            <p:spPr>
              <a:xfrm flipV="1">
                <a:off x="2507673" y="3883892"/>
                <a:ext cx="0" cy="2678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единительная линия 111"/>
              <p:cNvCxnSpPr/>
              <p:nvPr/>
            </p:nvCxnSpPr>
            <p:spPr>
              <a:xfrm flipV="1">
                <a:off x="1505528" y="3879275"/>
                <a:ext cx="0" cy="2678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Прямая соединительная линия 112"/>
              <p:cNvCxnSpPr/>
              <p:nvPr/>
            </p:nvCxnSpPr>
            <p:spPr>
              <a:xfrm flipV="1">
                <a:off x="517236" y="3879275"/>
                <a:ext cx="0" cy="2678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2665176" y="4729011"/>
              <a:ext cx="190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4323342" y="3244334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415636" y="4285673"/>
            <a:ext cx="408874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415636" y="4498109"/>
            <a:ext cx="408874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endCxn id="104" idx="2"/>
          </p:cNvCxnSpPr>
          <p:nvPr/>
        </p:nvCxnSpPr>
        <p:spPr>
          <a:xfrm flipV="1">
            <a:off x="2115127" y="3931820"/>
            <a:ext cx="581764" cy="353853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115127" y="4498109"/>
            <a:ext cx="600364" cy="2309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15491" y="3613666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9221" y="4558976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636" y="3131615"/>
                <a:ext cx="7228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" y="3131615"/>
                <a:ext cx="722890" cy="276999"/>
              </a:xfrm>
              <a:prstGeom prst="rect">
                <a:avLst/>
              </a:prstGeom>
              <a:blipFill>
                <a:blip r:embed="rId3"/>
                <a:stretch>
                  <a:fillRect l="-4202" r="-7563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87792" y="3589526"/>
                <a:ext cx="3429993" cy="147732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Чем  ближе коэффициент отражения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 единицы, тем больше разница между максимумами и минимумами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(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I)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792" y="3589526"/>
                <a:ext cx="3429993" cy="1477328"/>
              </a:xfrm>
              <a:prstGeom prst="rect">
                <a:avLst/>
              </a:prstGeom>
              <a:blipFill>
                <a:blip r:embed="rId4"/>
                <a:stretch>
                  <a:fillRect l="-1058" t="-1626" b="-48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81891" y="5615709"/>
                <a:ext cx="8035894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 когда амплитуда прямой и обратной волны равны, в линии устанавливаются </a:t>
                </a:r>
                <a:r>
                  <a:rPr lang="ru-RU" b="1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стоячие волны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напряжения и тока.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1" y="5615709"/>
                <a:ext cx="803589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879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ЦЕПИ С РАСПРЕДЕЛЁННЫМИ ПАРАМЕТРАМИ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542166" y="613980"/>
            <a:ext cx="8043483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Режимы работы линии без потерь.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токов и напряжений вдоль линии.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Стоячие волны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2166" y="2105891"/>
            <a:ext cx="823237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точки, где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пучности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точки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максимальны.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Узлы (или кучности) напряжения или тока сдвинуты на четверть волны друг относительно друга.</a:t>
            </a:r>
          </a:p>
        </p:txBody>
      </p:sp>
      <p:grpSp>
        <p:nvGrpSpPr>
          <p:cNvPr id="30" name="Группа 29"/>
          <p:cNvGrpSpPr/>
          <p:nvPr/>
        </p:nvGrpSpPr>
        <p:grpSpPr>
          <a:xfrm>
            <a:off x="-728400" y="3116636"/>
            <a:ext cx="6618106" cy="2683354"/>
            <a:chOff x="-738589" y="3230589"/>
            <a:chExt cx="6618106" cy="2683354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-738589" y="3528287"/>
              <a:ext cx="6618106" cy="2385656"/>
              <a:chOff x="-738589" y="3528287"/>
              <a:chExt cx="6618106" cy="2385656"/>
            </a:xfrm>
          </p:grpSpPr>
          <p:grpSp>
            <p:nvGrpSpPr>
              <p:cNvPr id="23" name="Группа 22"/>
              <p:cNvGrpSpPr/>
              <p:nvPr/>
            </p:nvGrpSpPr>
            <p:grpSpPr>
              <a:xfrm>
                <a:off x="-738589" y="3528287"/>
                <a:ext cx="6618106" cy="2385656"/>
                <a:chOff x="-738589" y="3528287"/>
                <a:chExt cx="6618106" cy="2385656"/>
              </a:xfrm>
            </p:grpSpPr>
            <p:sp>
              <p:nvSpPr>
                <p:cNvPr id="21" name="Дуга 20"/>
                <p:cNvSpPr/>
                <p:nvPr/>
              </p:nvSpPr>
              <p:spPr>
                <a:xfrm>
                  <a:off x="1305361" y="3528290"/>
                  <a:ext cx="2287078" cy="2385653"/>
                </a:xfrm>
                <a:prstGeom prst="arc">
                  <a:avLst>
                    <a:gd name="adj1" fmla="val 16414339"/>
                    <a:gd name="adj2" fmla="val 21265149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" name="Дуга 127"/>
                <p:cNvSpPr/>
                <p:nvPr/>
              </p:nvSpPr>
              <p:spPr>
                <a:xfrm>
                  <a:off x="-738589" y="3528290"/>
                  <a:ext cx="2275935" cy="2385653"/>
                </a:xfrm>
                <a:prstGeom prst="arc">
                  <a:avLst>
                    <a:gd name="adj1" fmla="val 16200000"/>
                    <a:gd name="adj2" fmla="val 21099696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Дуга 128"/>
                <p:cNvSpPr/>
                <p:nvPr/>
              </p:nvSpPr>
              <p:spPr>
                <a:xfrm flipV="1">
                  <a:off x="3592439" y="3528287"/>
                  <a:ext cx="2287078" cy="1921138"/>
                </a:xfrm>
                <a:prstGeom prst="arc">
                  <a:avLst>
                    <a:gd name="adj1" fmla="val 5944232"/>
                    <a:gd name="adj2" fmla="val 11060418"/>
                  </a:avLst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0" name="Дуга 129"/>
              <p:cNvSpPr/>
              <p:nvPr/>
            </p:nvSpPr>
            <p:spPr>
              <a:xfrm flipV="1">
                <a:off x="1538997" y="3528288"/>
                <a:ext cx="2287078" cy="1901707"/>
              </a:xfrm>
              <a:prstGeom prst="arc">
                <a:avLst>
                  <a:gd name="adj1" fmla="val 5944233"/>
                  <a:gd name="adj2" fmla="val 11163350"/>
                </a:avLst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Группа 28"/>
            <p:cNvGrpSpPr/>
            <p:nvPr/>
          </p:nvGrpSpPr>
          <p:grpSpPr>
            <a:xfrm>
              <a:off x="326836" y="3230589"/>
              <a:ext cx="4348962" cy="2143795"/>
              <a:chOff x="333652" y="3286199"/>
              <a:chExt cx="4348962" cy="2143795"/>
            </a:xfrm>
          </p:grpSpPr>
          <p:sp>
            <p:nvSpPr>
              <p:cNvPr id="136" name="Овал 135"/>
              <p:cNvSpPr/>
              <p:nvPr/>
            </p:nvSpPr>
            <p:spPr>
              <a:xfrm flipH="1">
                <a:off x="3543120" y="3845034"/>
                <a:ext cx="67784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" name="Группа 27"/>
              <p:cNvGrpSpPr/>
              <p:nvPr/>
            </p:nvGrpSpPr>
            <p:grpSpPr>
              <a:xfrm>
                <a:off x="333652" y="3286199"/>
                <a:ext cx="4348962" cy="2143795"/>
                <a:chOff x="333652" y="3286199"/>
                <a:chExt cx="4348962" cy="2143795"/>
              </a:xfrm>
            </p:grpSpPr>
            <p:grpSp>
              <p:nvGrpSpPr>
                <p:cNvPr id="4" name="Группа 3"/>
                <p:cNvGrpSpPr/>
                <p:nvPr/>
              </p:nvGrpSpPr>
              <p:grpSpPr>
                <a:xfrm>
                  <a:off x="333652" y="3286199"/>
                  <a:ext cx="4348962" cy="1931646"/>
                  <a:chOff x="333652" y="3286199"/>
                  <a:chExt cx="4348962" cy="1931646"/>
                </a:xfrm>
              </p:grpSpPr>
              <p:grpSp>
                <p:nvGrpSpPr>
                  <p:cNvPr id="89" name="Группа 88"/>
                  <p:cNvGrpSpPr/>
                  <p:nvPr/>
                </p:nvGrpSpPr>
                <p:grpSpPr>
                  <a:xfrm>
                    <a:off x="333652" y="3286199"/>
                    <a:ext cx="4228603" cy="1931646"/>
                    <a:chOff x="314036" y="2697018"/>
                    <a:chExt cx="4228603" cy="1931646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0" name="TextBox 89"/>
                        <p:cNvSpPr txBox="1"/>
                        <p:nvPr/>
                      </p:nvSpPr>
                      <p:spPr>
                        <a:xfrm>
                          <a:off x="3456716" y="4147129"/>
                          <a:ext cx="240322" cy="40767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0" name="TextBox 8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6716" y="4147129"/>
                          <a:ext cx="240322" cy="407676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15385" r="-15385" b="-134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1" name="Прямоугольник 90"/>
                        <p:cNvSpPr/>
                        <p:nvPr/>
                      </p:nvSpPr>
                      <p:spPr>
                        <a:xfrm>
                          <a:off x="2364081" y="4128655"/>
                          <a:ext cx="328936" cy="50000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1" name="Прямоугольник 9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64081" y="4128655"/>
                          <a:ext cx="328936" cy="500009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243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Прямоугольник 91"/>
                        <p:cNvSpPr/>
                        <p:nvPr/>
                      </p:nvSpPr>
                      <p:spPr>
                        <a:xfrm>
                          <a:off x="1357317" y="4114799"/>
                          <a:ext cx="328936" cy="50000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2" name="Прямоугольник 9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357317" y="4114799"/>
                          <a:ext cx="328936" cy="500009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b="-122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ru-RU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94" name="Группа 93"/>
                    <p:cNvGrpSpPr/>
                    <p:nvPr/>
                  </p:nvGrpSpPr>
                  <p:grpSpPr>
                    <a:xfrm>
                      <a:off x="314036" y="2697018"/>
                      <a:ext cx="4228603" cy="1454728"/>
                      <a:chOff x="314036" y="2697018"/>
                      <a:chExt cx="4228603" cy="1454728"/>
                    </a:xfrm>
                  </p:grpSpPr>
                  <p:cxnSp>
                    <p:nvCxnSpPr>
                      <p:cNvPr id="103" name="Прямая соединительная линия 102"/>
                      <p:cNvCxnSpPr/>
                      <p:nvPr/>
                    </p:nvCxnSpPr>
                    <p:spPr>
                      <a:xfrm>
                        <a:off x="314036" y="3999345"/>
                        <a:ext cx="4228603" cy="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Прямая со стрелкой 103"/>
                      <p:cNvCxnSpPr/>
                      <p:nvPr/>
                    </p:nvCxnSpPr>
                    <p:spPr>
                      <a:xfrm flipV="1">
                        <a:off x="4542639" y="2697018"/>
                        <a:ext cx="0" cy="1311564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Прямая соединительная линия 104"/>
                      <p:cNvCxnSpPr/>
                      <p:nvPr/>
                    </p:nvCxnSpPr>
                    <p:spPr>
                      <a:xfrm flipV="1">
                        <a:off x="3574473" y="3860801"/>
                        <a:ext cx="0" cy="267854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Прямая соединительная линия 105"/>
                      <p:cNvCxnSpPr/>
                      <p:nvPr/>
                    </p:nvCxnSpPr>
                    <p:spPr>
                      <a:xfrm flipV="1">
                        <a:off x="2507673" y="3883892"/>
                        <a:ext cx="0" cy="267854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" name="Прямая соединительная линия 106"/>
                      <p:cNvCxnSpPr/>
                      <p:nvPr/>
                    </p:nvCxnSpPr>
                    <p:spPr>
                      <a:xfrm flipV="1">
                        <a:off x="1505528" y="3879275"/>
                        <a:ext cx="0" cy="267854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8" name="Прямая соединительная линия 107"/>
                      <p:cNvCxnSpPr/>
                      <p:nvPr/>
                    </p:nvCxnSpPr>
                    <p:spPr>
                      <a:xfrm flipV="1">
                        <a:off x="517236" y="3879275"/>
                        <a:ext cx="0" cy="267854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" name="Прямоугольник 2"/>
                  <p:cNvSpPr/>
                  <p:nvPr/>
                </p:nvSpPr>
                <p:spPr>
                  <a:xfrm>
                    <a:off x="4371310" y="4755482"/>
                    <a:ext cx="31130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a:t></a:t>
                    </a:r>
                    <a:endPara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" name="Дуга 21"/>
                <p:cNvSpPr/>
                <p:nvPr/>
              </p:nvSpPr>
              <p:spPr>
                <a:xfrm>
                  <a:off x="2527289" y="3879273"/>
                  <a:ext cx="2034966" cy="1550721"/>
                </a:xfrm>
                <a:prstGeom prst="arc">
                  <a:avLst>
                    <a:gd name="adj1" fmla="val 10900724"/>
                    <a:gd name="adj2" fmla="val 21531887"/>
                  </a:avLst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Дуга 131"/>
                <p:cNvSpPr/>
                <p:nvPr/>
              </p:nvSpPr>
              <p:spPr>
                <a:xfrm>
                  <a:off x="519863" y="3859842"/>
                  <a:ext cx="2034966" cy="1550721"/>
                </a:xfrm>
                <a:prstGeom prst="arc">
                  <a:avLst>
                    <a:gd name="adj1" fmla="val 10900724"/>
                    <a:gd name="adj2" fmla="val 21531887"/>
                  </a:avLst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Овал 24"/>
                <p:cNvSpPr/>
                <p:nvPr/>
              </p:nvSpPr>
              <p:spPr>
                <a:xfrm flipH="1">
                  <a:off x="1489678" y="3803466"/>
                  <a:ext cx="47666" cy="7580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Овал 25"/>
                <p:cNvSpPr/>
                <p:nvPr/>
              </p:nvSpPr>
              <p:spPr>
                <a:xfrm>
                  <a:off x="2527289" y="352828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7" name="TextBox 26"/>
          <p:cNvSpPr txBox="1"/>
          <p:nvPr/>
        </p:nvSpPr>
        <p:spPr>
          <a:xfrm>
            <a:off x="4081133" y="3037806"/>
            <a:ext cx="98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|U|, |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9" name="Группа 138"/>
          <p:cNvGrpSpPr/>
          <p:nvPr/>
        </p:nvGrpSpPr>
        <p:grpSpPr>
          <a:xfrm>
            <a:off x="4416346" y="4754762"/>
            <a:ext cx="4348962" cy="1931646"/>
            <a:chOff x="333652" y="3286199"/>
            <a:chExt cx="4348962" cy="1931646"/>
          </a:xfrm>
        </p:grpSpPr>
        <p:grpSp>
          <p:nvGrpSpPr>
            <p:cNvPr id="140" name="Группа 139"/>
            <p:cNvGrpSpPr/>
            <p:nvPr/>
          </p:nvGrpSpPr>
          <p:grpSpPr>
            <a:xfrm>
              <a:off x="333652" y="3286199"/>
              <a:ext cx="4228603" cy="1931646"/>
              <a:chOff x="314036" y="2697018"/>
              <a:chExt cx="4228603" cy="19316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456716" y="4147129"/>
                    <a:ext cx="240322" cy="40767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ru-RU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6716" y="4147129"/>
                    <a:ext cx="240322" cy="40767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385" t="-1493" r="-15385" b="-134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Прямоугольник 142"/>
                  <p:cNvSpPr/>
                  <p:nvPr/>
                </p:nvSpPr>
                <p:spPr>
                  <a:xfrm>
                    <a:off x="2364081" y="4128655"/>
                    <a:ext cx="328936" cy="5000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3" name="Прямоугольник 1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4081" y="4128655"/>
                    <a:ext cx="328936" cy="50000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Прямоугольник 143"/>
                  <p:cNvSpPr/>
                  <p:nvPr/>
                </p:nvSpPr>
                <p:spPr>
                  <a:xfrm>
                    <a:off x="1357317" y="4114799"/>
                    <a:ext cx="328936" cy="50000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ru-RU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4" name="Прямоугольник 1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7317" y="4114799"/>
                    <a:ext cx="328936" cy="5000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2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5" name="Группа 144"/>
              <p:cNvGrpSpPr/>
              <p:nvPr/>
            </p:nvGrpSpPr>
            <p:grpSpPr>
              <a:xfrm>
                <a:off x="314036" y="2697018"/>
                <a:ext cx="4228603" cy="1454728"/>
                <a:chOff x="314036" y="2697018"/>
                <a:chExt cx="4228603" cy="1454728"/>
              </a:xfrm>
            </p:grpSpPr>
            <p:cxnSp>
              <p:nvCxnSpPr>
                <p:cNvPr id="146" name="Прямая соединительная линия 145"/>
                <p:cNvCxnSpPr/>
                <p:nvPr/>
              </p:nvCxnSpPr>
              <p:spPr>
                <a:xfrm>
                  <a:off x="314036" y="3999345"/>
                  <a:ext cx="422860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Прямая со стрелкой 146"/>
                <p:cNvCxnSpPr/>
                <p:nvPr/>
              </p:nvCxnSpPr>
              <p:spPr>
                <a:xfrm flipV="1">
                  <a:off x="4542639" y="2697018"/>
                  <a:ext cx="0" cy="131156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Прямая соединительная линия 147"/>
                <p:cNvCxnSpPr/>
                <p:nvPr/>
              </p:nvCxnSpPr>
              <p:spPr>
                <a:xfrm flipV="1">
                  <a:off x="3574473" y="3860801"/>
                  <a:ext cx="0" cy="2678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Прямая соединительная линия 148"/>
                <p:cNvCxnSpPr/>
                <p:nvPr/>
              </p:nvCxnSpPr>
              <p:spPr>
                <a:xfrm flipV="1">
                  <a:off x="2507673" y="3883892"/>
                  <a:ext cx="0" cy="2678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Прямая соединительная линия 149"/>
                <p:cNvCxnSpPr/>
                <p:nvPr/>
              </p:nvCxnSpPr>
              <p:spPr>
                <a:xfrm flipV="1">
                  <a:off x="1505528" y="3879275"/>
                  <a:ext cx="0" cy="2678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Прямая соединительная линия 150"/>
                <p:cNvCxnSpPr/>
                <p:nvPr/>
              </p:nvCxnSpPr>
              <p:spPr>
                <a:xfrm flipV="1">
                  <a:off x="517236" y="3879275"/>
                  <a:ext cx="0" cy="2678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1" name="Прямоугольник 140"/>
            <p:cNvSpPr/>
            <p:nvPr/>
          </p:nvSpPr>
          <p:spPr>
            <a:xfrm>
              <a:off x="4371310" y="4755482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Прямоугольник 30"/>
          <p:cNvSpPr/>
          <p:nvPr/>
        </p:nvSpPr>
        <p:spPr>
          <a:xfrm>
            <a:off x="8126228" y="4465639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|U|, |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Дуга 155"/>
          <p:cNvSpPr/>
          <p:nvPr/>
        </p:nvSpPr>
        <p:spPr>
          <a:xfrm>
            <a:off x="5621691" y="5305740"/>
            <a:ext cx="2034966" cy="1550721"/>
          </a:xfrm>
          <a:prstGeom prst="arc">
            <a:avLst>
              <a:gd name="adj1" fmla="val 10900724"/>
              <a:gd name="adj2" fmla="val 21531887"/>
            </a:avLst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Дуга 156"/>
          <p:cNvSpPr/>
          <p:nvPr/>
        </p:nvSpPr>
        <p:spPr>
          <a:xfrm>
            <a:off x="7696408" y="5335472"/>
            <a:ext cx="2034966" cy="1550721"/>
          </a:xfrm>
          <a:prstGeom prst="arc">
            <a:avLst>
              <a:gd name="adj1" fmla="val 10900724"/>
              <a:gd name="adj2" fmla="val 16004745"/>
            </a:avLst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Дуга 157"/>
          <p:cNvSpPr/>
          <p:nvPr/>
        </p:nvSpPr>
        <p:spPr>
          <a:xfrm>
            <a:off x="3552997" y="5276957"/>
            <a:ext cx="2034966" cy="1550721"/>
          </a:xfrm>
          <a:prstGeom prst="arc">
            <a:avLst>
              <a:gd name="adj1" fmla="val 16127593"/>
              <a:gd name="adj2" fmla="val 21531887"/>
            </a:avLst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Дуга 158"/>
          <p:cNvSpPr/>
          <p:nvPr/>
        </p:nvSpPr>
        <p:spPr>
          <a:xfrm>
            <a:off x="6609983" y="4974423"/>
            <a:ext cx="2034966" cy="2385653"/>
          </a:xfrm>
          <a:prstGeom prst="arc">
            <a:avLst>
              <a:gd name="adj1" fmla="val 11166428"/>
              <a:gd name="adj2" fmla="val 21265149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Дуга 159"/>
          <p:cNvSpPr/>
          <p:nvPr/>
        </p:nvSpPr>
        <p:spPr>
          <a:xfrm>
            <a:off x="4592791" y="4974422"/>
            <a:ext cx="2034966" cy="2385653"/>
          </a:xfrm>
          <a:prstGeom prst="arc">
            <a:avLst>
              <a:gd name="adj1" fmla="val 11166428"/>
              <a:gd name="adj2" fmla="val 21265149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Стрелка вправо 223"/>
          <p:cNvSpPr/>
          <p:nvPr/>
        </p:nvSpPr>
        <p:spPr>
          <a:xfrm>
            <a:off x="1679513" y="5489966"/>
            <a:ext cx="2073198" cy="5859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/>
              <p:cNvSpPr txBox="1"/>
              <p:nvPr/>
            </p:nvSpPr>
            <p:spPr>
              <a:xfrm>
                <a:off x="1714836" y="5610950"/>
                <a:ext cx="1723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к.з.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5" name="TextBox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836" y="5610950"/>
                <a:ext cx="17239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Стрелка влево 225"/>
          <p:cNvSpPr/>
          <p:nvPr/>
        </p:nvSpPr>
        <p:spPr>
          <a:xfrm>
            <a:off x="5158142" y="3434369"/>
            <a:ext cx="1930400" cy="608613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Прямоугольник 226"/>
              <p:cNvSpPr/>
              <p:nvPr/>
            </p:nvSpPr>
            <p:spPr>
              <a:xfrm>
                <a:off x="5303886" y="3549672"/>
                <a:ext cx="17846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7" name="Прямоугольник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886" y="3549672"/>
                <a:ext cx="17846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TextBox 228"/>
          <p:cNvSpPr txBox="1"/>
          <p:nvPr/>
        </p:nvSpPr>
        <p:spPr>
          <a:xfrm>
            <a:off x="407044" y="4630532"/>
            <a:ext cx="221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4458375" y="6229616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27258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ЦЕПИ С РАСПРЕДЕЛЁННЫМИ ПАРАМЕТРАМИ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1051965" y="613980"/>
            <a:ext cx="7104807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Режимы работы линии без потерь.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токов и напряжений вдоль линии.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Стоячие волны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3313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424517" y="1584585"/>
            <a:ext cx="52443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zh-CN" sz="14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/>
            </a:r>
            <a:br>
              <a:rPr lang="ru-RU" altLang="zh-CN" sz="14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</a:br>
            <a:endParaRPr kumimoji="0" lang="ru-RU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339334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82650"/>
            <a:ext cx="248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ru-RU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84625" y="1940829"/>
                <a:ext cx="8118765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Таким образом, для выполнения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необходима нагрузка: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холостой ход)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u-RU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короткое замыкание)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u-RU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±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jx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реактивная нагрузка)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25" y="1940829"/>
                <a:ext cx="8118765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4625" y="3371273"/>
                <a:ext cx="8118765" cy="287290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Этим условиям соответствуют стоящие волны, возникающие в линии без потерь.</a:t>
                </a:r>
              </a:p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уравнений: </a:t>
                </a: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холостого хода: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</a:t>
                </a: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25" y="3371273"/>
                <a:ext cx="8118765" cy="2872902"/>
              </a:xfrm>
              <a:prstGeom prst="rect">
                <a:avLst/>
              </a:prstGeom>
              <a:blipFill>
                <a:blip r:embed="rId3"/>
                <a:stretch>
                  <a:fillRect l="-524" t="-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018204" y="3693941"/>
                <a:ext cx="2921697" cy="285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204" y="3693941"/>
                <a:ext cx="2921697" cy="285656"/>
              </a:xfrm>
              <a:prstGeom prst="rect">
                <a:avLst/>
              </a:prstGeom>
              <a:blipFill>
                <a:blip r:embed="rId4"/>
                <a:stretch>
                  <a:fillRect l="-1253" t="-12766" b="-36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Прямоугольник 74"/>
              <p:cNvSpPr/>
              <p:nvPr/>
            </p:nvSpPr>
            <p:spPr>
              <a:xfrm>
                <a:off x="1958075" y="3992809"/>
                <a:ext cx="3119252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Прямоугольник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75" y="3992809"/>
                <a:ext cx="3119252" cy="6580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792533" y="5069862"/>
                <a:ext cx="1457707" cy="285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33" y="5069862"/>
                <a:ext cx="1457707" cy="285656"/>
              </a:xfrm>
              <a:prstGeom prst="rect">
                <a:avLst/>
              </a:prstGeom>
              <a:blipFill>
                <a:blip r:embed="rId6"/>
                <a:stretch>
                  <a:fillRect l="-3347" t="-12766" r="-837" b="-36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/>
              <p:cNvSpPr/>
              <p:nvPr/>
            </p:nvSpPr>
            <p:spPr>
              <a:xfrm>
                <a:off x="732404" y="5368730"/>
                <a:ext cx="1973553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Прямоугольник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04" y="5368730"/>
                <a:ext cx="1973553" cy="6580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авая фигурная скобка 12"/>
          <p:cNvSpPr/>
          <p:nvPr/>
        </p:nvSpPr>
        <p:spPr>
          <a:xfrm>
            <a:off x="2643676" y="5069862"/>
            <a:ext cx="304800" cy="956933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3726873" y="5069863"/>
            <a:ext cx="323272" cy="95693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92664" y="4899729"/>
                <a:ext cx="1662057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64" y="4899729"/>
                <a:ext cx="1662057" cy="5204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4202545" y="5479369"/>
                <a:ext cx="1925527" cy="702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545" y="5479369"/>
                <a:ext cx="1925527" cy="7029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156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ЦЕПИ С РАСПРЕДЕЛЁННЫМИ ПАРАМЕТРАМИ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1051965" y="613980"/>
            <a:ext cx="7104807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Режимы работы линии без потерь.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токов и напряжений вдоль линии.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Стоячие волны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3313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424517" y="1584585"/>
            <a:ext cx="52443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zh-CN" sz="14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/>
            </a:r>
            <a:br>
              <a:rPr lang="ru-RU" altLang="zh-CN" sz="14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</a:br>
            <a:endParaRPr kumimoji="0" lang="ru-RU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339334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82650"/>
            <a:ext cx="248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ru-RU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60218" y="2169360"/>
                <a:ext cx="8502113" cy="447237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1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Узлы напряжения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когда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U=0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т.е.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sSubSup>
                      <m:sSubSup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узла 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</a:t>
                </a: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6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Пучности напряжения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</m:t>
                    </m:r>
                  </m:oMath>
                </a14:m>
                <a:endParaRPr lang="en-US" sz="16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пуч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ru-RU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короткого замыкания: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ru-R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Пучности напряжения и узлы тока: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=(2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Узлы напряжения и пучности тока: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f>
                          <m:f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18" y="2169360"/>
                <a:ext cx="8502113" cy="4472378"/>
              </a:xfrm>
              <a:prstGeom prst="rect">
                <a:avLst/>
              </a:prstGeom>
              <a:blipFill>
                <a:blip r:embed="rId2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 стрелкой 3"/>
          <p:cNvCxnSpPr/>
          <p:nvPr/>
        </p:nvCxnSpPr>
        <p:spPr>
          <a:xfrm>
            <a:off x="2466109" y="3066473"/>
            <a:ext cx="1930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470400" y="2524411"/>
                <a:ext cx="2874377" cy="790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узла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00" y="2524411"/>
                <a:ext cx="2874377" cy="790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Прямая со стрелкой 62"/>
          <p:cNvCxnSpPr/>
          <p:nvPr/>
        </p:nvCxnSpPr>
        <p:spPr>
          <a:xfrm>
            <a:off x="2459317" y="4096327"/>
            <a:ext cx="1930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572000" y="3700499"/>
                <a:ext cx="1372875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пучн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700499"/>
                <a:ext cx="1372875" cy="616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Левая фигурная скобка 6"/>
          <p:cNvSpPr/>
          <p:nvPr/>
        </p:nvSpPr>
        <p:spPr>
          <a:xfrm>
            <a:off x="397164" y="4932218"/>
            <a:ext cx="110836" cy="877455"/>
          </a:xfrm>
          <a:prstGeom prst="leftBrac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048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ЦЕПИ С РАСПРЕДЕЛЁННЫМИ ПАРАМЕТРАМИ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1051965" y="613980"/>
            <a:ext cx="7104807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Режимы работы линии без потерь.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токов и напряжений вдоль линии.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Стоячие волны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3313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424517" y="1584585"/>
            <a:ext cx="52443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zh-CN" sz="14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/>
            </a:r>
            <a:br>
              <a:rPr lang="ru-RU" altLang="zh-CN" sz="14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</a:br>
            <a:endParaRPr kumimoji="0" lang="ru-RU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339334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82650"/>
            <a:ext cx="248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ru-RU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984633"/>
            <a:ext cx="8534400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существует хоть очень малые потери, то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снижаются до нуля, а достигают каких-то малых величин.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 в узлах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=0 в остальных точках только реактивные моменты, т.е. происходит обмен энергиями.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линии есть </a:t>
            </a:r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приемник </a:t>
            </a:r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потребляет активную мощность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узлы исчезают, амплитуда прямой волны больше амплитуды обратной, следовательно происходит процесс передачи энергии.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1786" y="3879272"/>
            <a:ext cx="8525164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количественной оценки степени согласования линии с нагрузкой используется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бегущей волны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под которым понимается отношение минимума кривой распределения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максимуму той же величины.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5967" y="4874601"/>
                <a:ext cx="7065779" cy="128118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К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Б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Б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отсюда:</a:t>
                </a: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Б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К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Б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67" y="4874601"/>
                <a:ext cx="7065779" cy="1281185"/>
              </a:xfrm>
              <a:prstGeom prst="rect">
                <a:avLst/>
              </a:prstGeom>
              <a:blipFill>
                <a:blip r:embed="rId2"/>
                <a:stretch>
                  <a:fillRect l="-1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33384" y="5810802"/>
                <a:ext cx="83356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b="0" i="1" smtClean="0">
                              <a:latin typeface="Cambria Math" panose="02040503050406030204" pitchFamily="18" charset="0"/>
                            </a:rPr>
                            <m:t>К</m:t>
                          </m:r>
                        </m:e>
                        <m:sub>
                          <m:r>
                            <a:rPr lang="ru-RU" sz="1200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sub>
                      </m:sSub>
                      <m:r>
                        <a:rPr lang="ru-RU" sz="12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ru-RU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b="0" i="1" smtClean="0">
                              <a:latin typeface="Cambria Math" panose="02040503050406030204" pitchFamily="18" charset="0"/>
                            </a:rPr>
                            <m:t>К</m:t>
                          </m:r>
                        </m:e>
                        <m:sub>
                          <m:r>
                            <a:rPr lang="ru-RU" sz="1200" b="0" i="1" smtClean="0">
                              <a:latin typeface="Cambria Math" panose="02040503050406030204" pitchFamily="18" charset="0"/>
                            </a:rPr>
                            <m:t>Б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384" y="5810802"/>
                <a:ext cx="833562" cy="184666"/>
              </a:xfrm>
              <a:prstGeom prst="rect">
                <a:avLst/>
              </a:prstGeom>
              <a:blipFill>
                <a:blip r:embed="rId3"/>
                <a:stretch>
                  <a:fillRect l="-3650" r="-1460" b="-161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0363" y="6310882"/>
                <a:ext cx="7804728" cy="33855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реальных условиях коэффициент бегущей волны не ниже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0,5</m:t>
                    </m:r>
                    <m:r>
                      <a:rPr lang="ru-R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÷0,6</m:t>
                    </m:r>
                  </m:oMath>
                </a14:m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3" y="6310882"/>
                <a:ext cx="7804728" cy="338554"/>
              </a:xfrm>
              <a:prstGeom prst="rect">
                <a:avLst/>
              </a:prstGeom>
              <a:blipFill>
                <a:blip r:embed="rId4"/>
                <a:stretch>
                  <a:fillRect t="-1667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531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ЦЕПИ С РАСПРЕДЕЛЁННЫМИ ПАРАМЕТРАМИ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1051965" y="613980"/>
            <a:ext cx="7104807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Входное сопротивление линии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3313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424517" y="1584585"/>
            <a:ext cx="52443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zh-CN" sz="14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/>
            </a:r>
            <a:br>
              <a:rPr lang="ru-RU" altLang="zh-CN" sz="14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</a:br>
            <a:endParaRPr kumimoji="0" lang="ru-RU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339334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82650"/>
            <a:ext cx="248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ru-RU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7854" y="1376218"/>
                <a:ext cx="8312728" cy="517385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Входное сопротивление линии  измеренное в любой точке на расстоянии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x’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 конца линии, определяется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может быть представлено через уравнения в комплексной или гиперболической форме. Пологая, что линия нагружена на произвольное сопротивление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</a:t>
                </a: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Данные выражения показывают, что при изменении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X’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модуль сопротивления изменяется между максимумами, которые не равны друг другу.</a:t>
                </a:r>
              </a:p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Волнообразный характер кривой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подчиняется в общем случае закону изменения модуля гиперболического тангенса с комплексным аргументом.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𝑠h𝑥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̇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Обозначив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thM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𝑡h𝑀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𝑡h𝑀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4" y="1376218"/>
                <a:ext cx="8312728" cy="5173852"/>
              </a:xfrm>
              <a:prstGeom prst="rect">
                <a:avLst/>
              </a:prstGeom>
              <a:blipFill>
                <a:blip r:embed="rId2"/>
                <a:stretch>
                  <a:fillRect l="-292" t="-1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6182" y="2503906"/>
                <a:ext cx="2923309" cy="474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̇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182" y="2503906"/>
                <a:ext cx="2923309" cy="474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64300" y="3050195"/>
                <a:ext cx="2058512" cy="482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−22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−22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300" y="3050195"/>
                <a:ext cx="2058512" cy="4829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Левая фигурная скобка 9"/>
          <p:cNvSpPr/>
          <p:nvPr/>
        </p:nvSpPr>
        <p:spPr>
          <a:xfrm>
            <a:off x="1121664" y="2378676"/>
            <a:ext cx="392546" cy="103878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792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ЦЕПИ С РАСПРЕДЕЛЁННЫМИ ПАРАМЕТРАМИ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1051965" y="613980"/>
            <a:ext cx="7104807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Входное сопротивление линии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424517" y="1584585"/>
            <a:ext cx="52443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zh-CN" sz="14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/>
            </a:r>
            <a:br>
              <a:rPr lang="ru-RU" altLang="zh-CN" sz="14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</a:br>
            <a:endParaRPr kumimoji="0" lang="ru-RU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82650"/>
            <a:ext cx="248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ru-RU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9455" y="1348509"/>
                <a:ext cx="8299415" cy="505760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 при холостом ходе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получаем: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𝒄𝒕𝒉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коротком замыкании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получаем:</a:t>
                </a: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𝒕𝒉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𝜸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этом случае можно получить входное сопротивление линии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вход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параметров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вычислении коэффициентов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 по этим формулам,  определяется неоднозначно, что имеет определенные трудности.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Входное сопротивление линии без потерь при холостом ходе и при коротком замыкании определяются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ru-RU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и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 условии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g=0, r=0: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55" y="1348509"/>
                <a:ext cx="8299415" cy="5057603"/>
              </a:xfrm>
              <a:prstGeom prst="rect">
                <a:avLst/>
              </a:prstGeom>
              <a:blipFill>
                <a:blip r:embed="rId2"/>
                <a:stretch>
                  <a:fillRect l="-513" t="-360" b="-7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95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ЦЕПИ С РАСПРЕДЕЛЁННЫМИ ПАРАМЕТРАМИ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315319" y="4510471"/>
            <a:ext cx="2774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ED5B1D29-2C38-49DF-8149-97A96FA3FEB5}"/>
              </a:ext>
            </a:extLst>
          </p:cNvPr>
          <p:cNvSpPr/>
          <p:nvPr/>
        </p:nvSpPr>
        <p:spPr>
          <a:xfrm>
            <a:off x="722026" y="637032"/>
            <a:ext cx="769994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</a:rPr>
              <a:t>Дифференциальные уравнения однородной линии</a:t>
            </a:r>
            <a:endParaRPr lang="ru-RU" sz="1400" dirty="0">
              <a:latin typeface="Times New Roman" pitchFamily="18" charset="0"/>
            </a:endParaRPr>
          </a:p>
        </p:txBody>
      </p:sp>
      <p:grpSp>
        <p:nvGrpSpPr>
          <p:cNvPr id="250" name="Группа 249">
            <a:extLst>
              <a:ext uri="{FF2B5EF4-FFF2-40B4-BE49-F238E27FC236}">
                <a16:creationId xmlns:a16="http://schemas.microsoft.com/office/drawing/2014/main" id="{FCD14BDE-B453-4071-8885-920AA49440D2}"/>
              </a:ext>
            </a:extLst>
          </p:cNvPr>
          <p:cNvGrpSpPr/>
          <p:nvPr/>
        </p:nvGrpSpPr>
        <p:grpSpPr>
          <a:xfrm>
            <a:off x="348975" y="1045783"/>
            <a:ext cx="5026159" cy="2838480"/>
            <a:chOff x="166691" y="3738691"/>
            <a:chExt cx="5419624" cy="3069614"/>
          </a:xfrm>
        </p:grpSpPr>
        <p:sp>
          <p:nvSpPr>
            <p:cNvPr id="238" name="Прямоугольник 237">
              <a:extLst>
                <a:ext uri="{FF2B5EF4-FFF2-40B4-BE49-F238E27FC236}">
                  <a16:creationId xmlns:a16="http://schemas.microsoft.com/office/drawing/2014/main" id="{CFF2229D-6234-4B1B-AC0D-D35BAA566946}"/>
                </a:ext>
              </a:extLst>
            </p:cNvPr>
            <p:cNvSpPr/>
            <p:nvPr/>
          </p:nvSpPr>
          <p:spPr>
            <a:xfrm>
              <a:off x="2907880" y="3774313"/>
              <a:ext cx="6367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i + </a:t>
              </a:r>
              <a:r>
                <a:rPr lang="en-US" sz="1600" b="1" dirty="0">
                  <a:solidFill>
                    <a:srgbClr val="C00000"/>
                  </a:solidFill>
                </a:rPr>
                <a:t>∆</a:t>
              </a:r>
              <a:r>
                <a:rPr lang="en-US" b="1" dirty="0" err="1">
                  <a:solidFill>
                    <a:srgbClr val="C00000"/>
                  </a:solidFill>
                </a:rPr>
                <a:t>i</a:t>
              </a:r>
              <a:endParaRPr lang="ru-RU" b="1" dirty="0">
                <a:solidFill>
                  <a:srgbClr val="C00000"/>
                </a:solidFill>
              </a:endParaRPr>
            </a:p>
          </p:txBody>
        </p:sp>
        <p:sp>
          <p:nvSpPr>
            <p:cNvPr id="239" name="Прямоугольник 238">
              <a:extLst>
                <a:ext uri="{FF2B5EF4-FFF2-40B4-BE49-F238E27FC236}">
                  <a16:creationId xmlns:a16="http://schemas.microsoft.com/office/drawing/2014/main" id="{73EA0529-A779-4C68-B671-7BA91A2DC711}"/>
                </a:ext>
              </a:extLst>
            </p:cNvPr>
            <p:cNvSpPr/>
            <p:nvPr/>
          </p:nvSpPr>
          <p:spPr>
            <a:xfrm>
              <a:off x="1242645" y="3738691"/>
              <a:ext cx="2936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C00000"/>
                  </a:solidFill>
                </a:rPr>
                <a:t>i</a:t>
              </a:r>
              <a:r>
                <a:rPr lang="en-US" dirty="0">
                  <a:solidFill>
                    <a:srgbClr val="C00000"/>
                  </a:solidFill>
                </a:rPr>
                <a:t> </a:t>
              </a:r>
              <a:endParaRPr lang="ru-RU" dirty="0"/>
            </a:p>
          </p:txBody>
        </p:sp>
        <p:grpSp>
          <p:nvGrpSpPr>
            <p:cNvPr id="248" name="Группа 247">
              <a:extLst>
                <a:ext uri="{FF2B5EF4-FFF2-40B4-BE49-F238E27FC236}">
                  <a16:creationId xmlns:a16="http://schemas.microsoft.com/office/drawing/2014/main" id="{9498C5CF-C536-4E7D-98D8-B025985A5C33}"/>
                </a:ext>
              </a:extLst>
            </p:cNvPr>
            <p:cNvGrpSpPr/>
            <p:nvPr/>
          </p:nvGrpSpPr>
          <p:grpSpPr>
            <a:xfrm>
              <a:off x="166691" y="4080474"/>
              <a:ext cx="5419624" cy="2727831"/>
              <a:chOff x="132883" y="4075455"/>
              <a:chExt cx="5419624" cy="2727831"/>
            </a:xfrm>
          </p:grpSpPr>
          <p:cxnSp>
            <p:nvCxnSpPr>
              <p:cNvPr id="123" name="Прямая соединительная линия 122">
                <a:extLst>
                  <a:ext uri="{FF2B5EF4-FFF2-40B4-BE49-F238E27FC236}">
                    <a16:creationId xmlns:a16="http://schemas.microsoft.com/office/drawing/2014/main" id="{8C400D40-EB5F-4497-A77A-DED28AA94342}"/>
                  </a:ext>
                </a:extLst>
              </p:cNvPr>
              <p:cNvCxnSpPr>
                <a:cxnSpLocks/>
                <a:stCxn id="113" idx="0"/>
              </p:cNvCxnSpPr>
              <p:nvPr/>
            </p:nvCxnSpPr>
            <p:spPr>
              <a:xfrm flipH="1">
                <a:off x="166694" y="4508503"/>
                <a:ext cx="1231306" cy="375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1984817" y="5175643"/>
                <a:ext cx="338380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endParaRPr lang="ru-RU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</a:endParaRPr>
              </a:p>
            </p:txBody>
          </p:sp>
          <p:cxnSp>
            <p:nvCxnSpPr>
              <p:cNvPr id="63" name="Прямая соединительная линия 62">
                <a:extLst>
                  <a:ext uri="{FF2B5EF4-FFF2-40B4-BE49-F238E27FC236}">
                    <a16:creationId xmlns:a16="http://schemas.microsoft.com/office/drawing/2014/main" id="{417761C5-22F9-4FF2-93DD-539609200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9341" y="4492946"/>
                <a:ext cx="0" cy="295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5" name="Группа 74">
                <a:extLst>
                  <a:ext uri="{FF2B5EF4-FFF2-40B4-BE49-F238E27FC236}">
                    <a16:creationId xmlns:a16="http://schemas.microsoft.com/office/drawing/2014/main" id="{E47FAFCD-DA35-4CCB-A29E-A7BEDD02AB16}"/>
                  </a:ext>
                </a:extLst>
              </p:cNvPr>
              <p:cNvGrpSpPr/>
              <p:nvPr/>
            </p:nvGrpSpPr>
            <p:grpSpPr>
              <a:xfrm>
                <a:off x="1397993" y="4397282"/>
                <a:ext cx="520470" cy="225276"/>
                <a:chOff x="6009192" y="3049765"/>
                <a:chExt cx="648072" cy="288032"/>
              </a:xfrm>
            </p:grpSpPr>
            <p:sp>
              <p:nvSpPr>
                <p:cNvPr id="113" name="Дуга 112">
                  <a:extLst>
                    <a:ext uri="{FF2B5EF4-FFF2-40B4-BE49-F238E27FC236}">
                      <a16:creationId xmlns:a16="http://schemas.microsoft.com/office/drawing/2014/main" id="{11E8535A-1EBC-4FC9-8A40-74FE05E34C50}"/>
                    </a:ext>
                  </a:extLst>
                </p:cNvPr>
                <p:cNvSpPr/>
                <p:nvPr/>
              </p:nvSpPr>
              <p:spPr>
                <a:xfrm>
                  <a:off x="6009192" y="3049765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4" name="Дуга 113">
                  <a:extLst>
                    <a:ext uri="{FF2B5EF4-FFF2-40B4-BE49-F238E27FC236}">
                      <a16:creationId xmlns:a16="http://schemas.microsoft.com/office/drawing/2014/main" id="{49CBFE52-5935-4B3B-9C3D-38D5C60998E0}"/>
                    </a:ext>
                  </a:extLst>
                </p:cNvPr>
                <p:cNvSpPr/>
                <p:nvPr/>
              </p:nvSpPr>
              <p:spPr>
                <a:xfrm>
                  <a:off x="6225216" y="3049765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5" name="Дуга 114">
                  <a:extLst>
                    <a:ext uri="{FF2B5EF4-FFF2-40B4-BE49-F238E27FC236}">
                      <a16:creationId xmlns:a16="http://schemas.microsoft.com/office/drawing/2014/main" id="{B0110239-E4D5-42E9-9A2C-1999374BCC6F}"/>
                    </a:ext>
                  </a:extLst>
                </p:cNvPr>
                <p:cNvSpPr/>
                <p:nvPr/>
              </p:nvSpPr>
              <p:spPr>
                <a:xfrm>
                  <a:off x="6441240" y="3049765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76" name="Прямая соединительная линия 75">
                <a:extLst>
                  <a:ext uri="{FF2B5EF4-FFF2-40B4-BE49-F238E27FC236}">
                    <a16:creationId xmlns:a16="http://schemas.microsoft.com/office/drawing/2014/main" id="{1861BDDF-10B9-4256-BC25-B7A8CA0B0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463" y="4499952"/>
                <a:ext cx="40278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единительная линия 76">
                <a:extLst>
                  <a:ext uri="{FF2B5EF4-FFF2-40B4-BE49-F238E27FC236}">
                    <a16:creationId xmlns:a16="http://schemas.microsoft.com/office/drawing/2014/main" id="{C4EDE7E2-4F27-4901-81EA-BF4395C45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7667" y="4501228"/>
                <a:ext cx="33032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единительная линия 79">
                <a:extLst>
                  <a:ext uri="{FF2B5EF4-FFF2-40B4-BE49-F238E27FC236}">
                    <a16:creationId xmlns:a16="http://schemas.microsoft.com/office/drawing/2014/main" id="{A1700520-9D61-4320-8574-315C6B7AA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8642" y="4805191"/>
                <a:ext cx="78767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78F84529-B89D-4ECD-A42F-2DB89D292214}"/>
                  </a:ext>
                </a:extLst>
              </p:cNvPr>
              <p:cNvSpPr/>
              <p:nvPr/>
            </p:nvSpPr>
            <p:spPr>
              <a:xfrm rot="5400000">
                <a:off x="721121" y="4241130"/>
                <a:ext cx="172895" cy="5201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2" name="Овал 51">
                <a:extLst>
                  <a:ext uri="{FF2B5EF4-FFF2-40B4-BE49-F238E27FC236}">
                    <a16:creationId xmlns:a16="http://schemas.microsoft.com/office/drawing/2014/main" id="{CE7F6593-55AC-4744-BBF4-86D01D85AE4C}"/>
                  </a:ext>
                </a:extLst>
              </p:cNvPr>
              <p:cNvSpPr/>
              <p:nvPr/>
            </p:nvSpPr>
            <p:spPr>
              <a:xfrm>
                <a:off x="2293819" y="4476491"/>
                <a:ext cx="45523" cy="4257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imes New Roman" pitchFamily="18" charset="0"/>
                </a:endParaRPr>
              </a:p>
            </p:txBody>
          </p:sp>
          <p:sp>
            <p:nvSpPr>
              <p:cNvPr id="120" name="Овал 119">
                <a:extLst>
                  <a:ext uri="{FF2B5EF4-FFF2-40B4-BE49-F238E27FC236}">
                    <a16:creationId xmlns:a16="http://schemas.microsoft.com/office/drawing/2014/main" id="{3D6BF434-9C47-4C12-914B-BA37FA7F4225}"/>
                  </a:ext>
                </a:extLst>
              </p:cNvPr>
              <p:cNvSpPr/>
              <p:nvPr/>
            </p:nvSpPr>
            <p:spPr>
              <a:xfrm>
                <a:off x="2289792" y="4783905"/>
                <a:ext cx="45523" cy="4257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imes New Roman" pitchFamily="18" charset="0"/>
                </a:endParaRPr>
              </a:p>
            </p:txBody>
          </p:sp>
          <p:cxnSp>
            <p:nvCxnSpPr>
              <p:cNvPr id="122" name="Прямая соединительная линия 121">
                <a:extLst>
                  <a:ext uri="{FF2B5EF4-FFF2-40B4-BE49-F238E27FC236}">
                    <a16:creationId xmlns:a16="http://schemas.microsoft.com/office/drawing/2014/main" id="{8213744F-DCB1-4F9D-B455-8DAC6602A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6456" y="4783905"/>
                <a:ext cx="0" cy="1084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>
                <a:extLst>
                  <a:ext uri="{FF2B5EF4-FFF2-40B4-BE49-F238E27FC236}">
                    <a16:creationId xmlns:a16="http://schemas.microsoft.com/office/drawing/2014/main" id="{DEBE1D6D-FD3D-4FEC-9E9E-D839721B7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6456" y="5862690"/>
                <a:ext cx="7698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Прямая соединительная линия 125">
                <a:extLst>
                  <a:ext uri="{FF2B5EF4-FFF2-40B4-BE49-F238E27FC236}">
                    <a16:creationId xmlns:a16="http://schemas.microsoft.com/office/drawing/2014/main" id="{890E8959-A35F-47F2-8683-B6451DD72E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54107" y="5438430"/>
                <a:ext cx="349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26">
                <a:extLst>
                  <a:ext uri="{FF2B5EF4-FFF2-40B4-BE49-F238E27FC236}">
                    <a16:creationId xmlns:a16="http://schemas.microsoft.com/office/drawing/2014/main" id="{CDD75DDA-D701-483D-9108-2377DDEE51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54107" y="5292290"/>
                <a:ext cx="349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Прямая соединительная линия 127">
                <a:extLst>
                  <a:ext uri="{FF2B5EF4-FFF2-40B4-BE49-F238E27FC236}">
                    <a16:creationId xmlns:a16="http://schemas.microsoft.com/office/drawing/2014/main" id="{E706D68D-A120-4273-B7C2-5B310178D4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6315" y="4796906"/>
                <a:ext cx="0" cy="4862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>
                <a:extLst>
                  <a:ext uri="{FF2B5EF4-FFF2-40B4-BE49-F238E27FC236}">
                    <a16:creationId xmlns:a16="http://schemas.microsoft.com/office/drawing/2014/main" id="{B4004EDA-7DD7-4427-A81A-7DE71472C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6315" y="5438430"/>
                <a:ext cx="0" cy="4224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Прямоугольник 133">
                <a:extLst>
                  <a:ext uri="{FF2B5EF4-FFF2-40B4-BE49-F238E27FC236}">
                    <a16:creationId xmlns:a16="http://schemas.microsoft.com/office/drawing/2014/main" id="{F87FC957-A2A7-4F96-A90E-4BB1F828F798}"/>
                  </a:ext>
                </a:extLst>
              </p:cNvPr>
              <p:cNvSpPr/>
              <p:nvPr/>
            </p:nvSpPr>
            <p:spPr>
              <a:xfrm rot="10800000">
                <a:off x="1884190" y="5105325"/>
                <a:ext cx="172895" cy="5201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135" name="Группа 134">
                <a:extLst>
                  <a:ext uri="{FF2B5EF4-FFF2-40B4-BE49-F238E27FC236}">
                    <a16:creationId xmlns:a16="http://schemas.microsoft.com/office/drawing/2014/main" id="{ED3A2471-B2B2-4DC9-B21B-AC105B55452F}"/>
                  </a:ext>
                </a:extLst>
              </p:cNvPr>
              <p:cNvGrpSpPr/>
              <p:nvPr/>
            </p:nvGrpSpPr>
            <p:grpSpPr>
              <a:xfrm>
                <a:off x="3520928" y="4404211"/>
                <a:ext cx="520470" cy="225276"/>
                <a:chOff x="6009192" y="3049765"/>
                <a:chExt cx="648072" cy="288032"/>
              </a:xfrm>
            </p:grpSpPr>
            <p:sp>
              <p:nvSpPr>
                <p:cNvPr id="136" name="Дуга 135">
                  <a:extLst>
                    <a:ext uri="{FF2B5EF4-FFF2-40B4-BE49-F238E27FC236}">
                      <a16:creationId xmlns:a16="http://schemas.microsoft.com/office/drawing/2014/main" id="{CC279F3B-EF02-4638-B29B-16492AE2FEC8}"/>
                    </a:ext>
                  </a:extLst>
                </p:cNvPr>
                <p:cNvSpPr/>
                <p:nvPr/>
              </p:nvSpPr>
              <p:spPr>
                <a:xfrm>
                  <a:off x="6009192" y="3049765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7" name="Дуга 136">
                  <a:extLst>
                    <a:ext uri="{FF2B5EF4-FFF2-40B4-BE49-F238E27FC236}">
                      <a16:creationId xmlns:a16="http://schemas.microsoft.com/office/drawing/2014/main" id="{4593CA0D-5DE1-4AF8-AB78-5E17BDE46DCB}"/>
                    </a:ext>
                  </a:extLst>
                </p:cNvPr>
                <p:cNvSpPr/>
                <p:nvPr/>
              </p:nvSpPr>
              <p:spPr>
                <a:xfrm>
                  <a:off x="6225216" y="3049765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8" name="Дуга 137">
                  <a:extLst>
                    <a:ext uri="{FF2B5EF4-FFF2-40B4-BE49-F238E27FC236}">
                      <a16:creationId xmlns:a16="http://schemas.microsoft.com/office/drawing/2014/main" id="{ABB455CA-CDA8-4B9D-9559-FA1E0446EF5C}"/>
                    </a:ext>
                  </a:extLst>
                </p:cNvPr>
                <p:cNvSpPr/>
                <p:nvPr/>
              </p:nvSpPr>
              <p:spPr>
                <a:xfrm>
                  <a:off x="6441240" y="3049765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139" name="Прямая соединительная линия 138">
                <a:extLst>
                  <a:ext uri="{FF2B5EF4-FFF2-40B4-BE49-F238E27FC236}">
                    <a16:creationId xmlns:a16="http://schemas.microsoft.com/office/drawing/2014/main" id="{3D1A5D84-EDB2-4F9A-B074-472FDBB1B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1398" y="4506881"/>
                <a:ext cx="97371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>
                <a:extLst>
                  <a:ext uri="{FF2B5EF4-FFF2-40B4-BE49-F238E27FC236}">
                    <a16:creationId xmlns:a16="http://schemas.microsoft.com/office/drawing/2014/main" id="{63CEBC2E-162F-440C-A34C-CB8B444A2D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2675" y="4501014"/>
                <a:ext cx="1188253" cy="714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Прямоугольник 140">
                <a:extLst>
                  <a:ext uri="{FF2B5EF4-FFF2-40B4-BE49-F238E27FC236}">
                    <a16:creationId xmlns:a16="http://schemas.microsoft.com/office/drawing/2014/main" id="{DF112EAE-511C-49DC-9963-47715677AE47}"/>
                  </a:ext>
                </a:extLst>
              </p:cNvPr>
              <p:cNvSpPr/>
              <p:nvPr/>
            </p:nvSpPr>
            <p:spPr>
              <a:xfrm rot="5400000">
                <a:off x="2844056" y="4248059"/>
                <a:ext cx="172895" cy="5201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43" name="Прямая соединительная линия 142">
                <a:extLst>
                  <a:ext uri="{FF2B5EF4-FFF2-40B4-BE49-F238E27FC236}">
                    <a16:creationId xmlns:a16="http://schemas.microsoft.com/office/drawing/2014/main" id="{3B80DB13-8A42-4CBF-8973-01887AF3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3520" y="5867918"/>
                <a:ext cx="0" cy="295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4" name="Овал 143">
                <a:extLst>
                  <a:ext uri="{FF2B5EF4-FFF2-40B4-BE49-F238E27FC236}">
                    <a16:creationId xmlns:a16="http://schemas.microsoft.com/office/drawing/2014/main" id="{118C36CC-02D9-49EF-B89A-56ACFCEB375F}"/>
                  </a:ext>
                </a:extLst>
              </p:cNvPr>
              <p:cNvSpPr/>
              <p:nvPr/>
            </p:nvSpPr>
            <p:spPr>
              <a:xfrm>
                <a:off x="2317998" y="5851463"/>
                <a:ext cx="45523" cy="4257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imes New Roman" pitchFamily="18" charset="0"/>
                </a:endParaRPr>
              </a:p>
            </p:txBody>
          </p:sp>
          <p:sp>
            <p:nvSpPr>
              <p:cNvPr id="145" name="Овал 144">
                <a:extLst>
                  <a:ext uri="{FF2B5EF4-FFF2-40B4-BE49-F238E27FC236}">
                    <a16:creationId xmlns:a16="http://schemas.microsoft.com/office/drawing/2014/main" id="{DB4B6A53-9D13-4D76-8A3A-CB9E5B828E07}"/>
                  </a:ext>
                </a:extLst>
              </p:cNvPr>
              <p:cNvSpPr/>
              <p:nvPr/>
            </p:nvSpPr>
            <p:spPr>
              <a:xfrm>
                <a:off x="2313971" y="6158877"/>
                <a:ext cx="45523" cy="4257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imes New Roman" pitchFamily="18" charset="0"/>
                </a:endParaRPr>
              </a:p>
            </p:txBody>
          </p:sp>
          <p:cxnSp>
            <p:nvCxnSpPr>
              <p:cNvPr id="146" name="Прямая соединительная линия 145">
                <a:extLst>
                  <a:ext uri="{FF2B5EF4-FFF2-40B4-BE49-F238E27FC236}">
                    <a16:creationId xmlns:a16="http://schemas.microsoft.com/office/drawing/2014/main" id="{AD5DBD56-2E11-4EB5-9FA6-7A4724BE0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24" y="6197331"/>
                <a:ext cx="43356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Прямоугольник 174">
                <a:extLst>
                  <a:ext uri="{FF2B5EF4-FFF2-40B4-BE49-F238E27FC236}">
                    <a16:creationId xmlns:a16="http://schemas.microsoft.com/office/drawing/2014/main" id="{BC788F48-4CB1-41B1-A275-8FB792A8DBD1}"/>
                  </a:ext>
                </a:extLst>
              </p:cNvPr>
              <p:cNvSpPr/>
              <p:nvPr/>
            </p:nvSpPr>
            <p:spPr>
              <a:xfrm>
                <a:off x="4096524" y="5164667"/>
                <a:ext cx="338380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endParaRPr lang="ru-RU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</a:endParaRPr>
              </a:p>
            </p:txBody>
          </p:sp>
          <p:cxnSp>
            <p:nvCxnSpPr>
              <p:cNvPr id="176" name="Прямая соединительная линия 175">
                <a:extLst>
                  <a:ext uri="{FF2B5EF4-FFF2-40B4-BE49-F238E27FC236}">
                    <a16:creationId xmlns:a16="http://schemas.microsoft.com/office/drawing/2014/main" id="{BC729FA4-B4F1-47E7-A50F-06330CD04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0349" y="4794215"/>
                <a:ext cx="78767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7" name="Овал 176">
                <a:extLst>
                  <a:ext uri="{FF2B5EF4-FFF2-40B4-BE49-F238E27FC236}">
                    <a16:creationId xmlns:a16="http://schemas.microsoft.com/office/drawing/2014/main" id="{8D83FDEF-71C7-4010-9B55-A14FC39D451D}"/>
                  </a:ext>
                </a:extLst>
              </p:cNvPr>
              <p:cNvSpPr/>
              <p:nvPr/>
            </p:nvSpPr>
            <p:spPr>
              <a:xfrm>
                <a:off x="4401499" y="4772929"/>
                <a:ext cx="45523" cy="4257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imes New Roman" pitchFamily="18" charset="0"/>
                </a:endParaRPr>
              </a:p>
            </p:txBody>
          </p:sp>
          <p:cxnSp>
            <p:nvCxnSpPr>
              <p:cNvPr id="178" name="Прямая соединительная линия 177">
                <a:extLst>
                  <a:ext uri="{FF2B5EF4-FFF2-40B4-BE49-F238E27FC236}">
                    <a16:creationId xmlns:a16="http://schemas.microsoft.com/office/drawing/2014/main" id="{192BBDA3-DA84-4AAA-BA69-540A4B931F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8163" y="4772929"/>
                <a:ext cx="0" cy="10840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Прямая соединительная линия 178">
                <a:extLst>
                  <a:ext uri="{FF2B5EF4-FFF2-40B4-BE49-F238E27FC236}">
                    <a16:creationId xmlns:a16="http://schemas.microsoft.com/office/drawing/2014/main" id="{60861FA2-4554-4E36-8DBA-E96873718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8163" y="5851714"/>
                <a:ext cx="7698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Прямая соединительная линия 179">
                <a:extLst>
                  <a:ext uri="{FF2B5EF4-FFF2-40B4-BE49-F238E27FC236}">
                    <a16:creationId xmlns:a16="http://schemas.microsoft.com/office/drawing/2014/main" id="{F3F63FCC-2CDE-4D8E-86C0-C263F1AFC3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5814" y="5427454"/>
                <a:ext cx="349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>
                <a:extLst>
                  <a:ext uri="{FF2B5EF4-FFF2-40B4-BE49-F238E27FC236}">
                    <a16:creationId xmlns:a16="http://schemas.microsoft.com/office/drawing/2014/main" id="{C946D1A8-1400-47C0-844E-7EDB3E511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5814" y="5281314"/>
                <a:ext cx="3492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>
                <a:extLst>
                  <a:ext uri="{FF2B5EF4-FFF2-40B4-BE49-F238E27FC236}">
                    <a16:creationId xmlns:a16="http://schemas.microsoft.com/office/drawing/2014/main" id="{73129E3A-D3AD-43B6-A97B-C53F79E4E5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38022" y="4785930"/>
                <a:ext cx="0" cy="4862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>
                <a:extLst>
                  <a:ext uri="{FF2B5EF4-FFF2-40B4-BE49-F238E27FC236}">
                    <a16:creationId xmlns:a16="http://schemas.microsoft.com/office/drawing/2014/main" id="{3656ED42-E99B-4E0A-A0DC-425F793D9B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38022" y="5427454"/>
                <a:ext cx="0" cy="4224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Прямоугольник 183">
                <a:extLst>
                  <a:ext uri="{FF2B5EF4-FFF2-40B4-BE49-F238E27FC236}">
                    <a16:creationId xmlns:a16="http://schemas.microsoft.com/office/drawing/2014/main" id="{B1A505A0-FB0B-4510-A15E-BB2845038429}"/>
                  </a:ext>
                </a:extLst>
              </p:cNvPr>
              <p:cNvSpPr/>
              <p:nvPr/>
            </p:nvSpPr>
            <p:spPr>
              <a:xfrm rot="10800000">
                <a:off x="3995897" y="5094349"/>
                <a:ext cx="172895" cy="52019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5" name="Овал 184">
                <a:extLst>
                  <a:ext uri="{FF2B5EF4-FFF2-40B4-BE49-F238E27FC236}">
                    <a16:creationId xmlns:a16="http://schemas.microsoft.com/office/drawing/2014/main" id="{F5E37638-C182-4659-8490-DF9FF2F5E735}"/>
                  </a:ext>
                </a:extLst>
              </p:cNvPr>
              <p:cNvSpPr/>
              <p:nvPr/>
            </p:nvSpPr>
            <p:spPr>
              <a:xfrm>
                <a:off x="4429705" y="5840487"/>
                <a:ext cx="45523" cy="4257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imes New Roman" pitchFamily="18" charset="0"/>
                </a:endParaRPr>
              </a:p>
            </p:txBody>
          </p:sp>
          <p:cxnSp>
            <p:nvCxnSpPr>
              <p:cNvPr id="186" name="Прямая соединительная линия 185">
                <a:extLst>
                  <a:ext uri="{FF2B5EF4-FFF2-40B4-BE49-F238E27FC236}">
                    <a16:creationId xmlns:a16="http://schemas.microsoft.com/office/drawing/2014/main" id="{99A3E833-DC5C-4FFE-96C8-EBD70B62C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9705" y="4495334"/>
                <a:ext cx="0" cy="2952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7" name="Овал 186">
                <a:extLst>
                  <a:ext uri="{FF2B5EF4-FFF2-40B4-BE49-F238E27FC236}">
                    <a16:creationId xmlns:a16="http://schemas.microsoft.com/office/drawing/2014/main" id="{2798D420-9906-4F94-A459-0EA9EF103628}"/>
                  </a:ext>
                </a:extLst>
              </p:cNvPr>
              <p:cNvSpPr/>
              <p:nvPr/>
            </p:nvSpPr>
            <p:spPr>
              <a:xfrm>
                <a:off x="4404183" y="4478879"/>
                <a:ext cx="45523" cy="4257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imes New Roman" pitchFamily="18" charset="0"/>
                </a:endParaRPr>
              </a:p>
            </p:txBody>
          </p:sp>
          <p:grpSp>
            <p:nvGrpSpPr>
              <p:cNvPr id="13334" name="Группа 13333">
                <a:extLst>
                  <a:ext uri="{FF2B5EF4-FFF2-40B4-BE49-F238E27FC236}">
                    <a16:creationId xmlns:a16="http://schemas.microsoft.com/office/drawing/2014/main" id="{614E5209-A57B-41D8-B159-7F2F7F047DB9}"/>
                  </a:ext>
                </a:extLst>
              </p:cNvPr>
              <p:cNvGrpSpPr/>
              <p:nvPr/>
            </p:nvGrpSpPr>
            <p:grpSpPr>
              <a:xfrm rot="10800000">
                <a:off x="4429704" y="5903180"/>
                <a:ext cx="45523" cy="311692"/>
                <a:chOff x="4847092" y="4487729"/>
                <a:chExt cx="45523" cy="311692"/>
              </a:xfrm>
            </p:grpSpPr>
            <p:cxnSp>
              <p:nvCxnSpPr>
                <p:cNvPr id="188" name="Прямая соединительная линия 187">
                  <a:extLst>
                    <a:ext uri="{FF2B5EF4-FFF2-40B4-BE49-F238E27FC236}">
                      <a16:creationId xmlns:a16="http://schemas.microsoft.com/office/drawing/2014/main" id="{EBA792F7-164E-4ECE-8B8D-A80335FB2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2614" y="4504184"/>
                  <a:ext cx="0" cy="2952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Овал 188">
                  <a:extLst>
                    <a:ext uri="{FF2B5EF4-FFF2-40B4-BE49-F238E27FC236}">
                      <a16:creationId xmlns:a16="http://schemas.microsoft.com/office/drawing/2014/main" id="{F8FADA0A-8C2E-40A9-95BB-ABDB09ED2E26}"/>
                    </a:ext>
                  </a:extLst>
                </p:cNvPr>
                <p:cNvSpPr/>
                <p:nvPr/>
              </p:nvSpPr>
              <p:spPr>
                <a:xfrm>
                  <a:off x="4847092" y="4487729"/>
                  <a:ext cx="45523" cy="4257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latin typeface="Times New Roman" pitchFamily="18" charset="0"/>
                  </a:endParaRPr>
                </a:p>
              </p:txBody>
            </p:sp>
          </p:grpSp>
          <p:cxnSp>
            <p:nvCxnSpPr>
              <p:cNvPr id="202" name="Прямая соединительная линия 201">
                <a:extLst>
                  <a:ext uri="{FF2B5EF4-FFF2-40B4-BE49-F238E27FC236}">
                    <a16:creationId xmlns:a16="http://schemas.microsoft.com/office/drawing/2014/main" id="{FF22A3A4-322A-4926-A650-C21E1A9C9B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691" y="6197331"/>
                <a:ext cx="5385816" cy="0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7" name="Прямая соединительная линия 206">
                <a:extLst>
                  <a:ext uri="{FF2B5EF4-FFF2-40B4-BE49-F238E27FC236}">
                    <a16:creationId xmlns:a16="http://schemas.microsoft.com/office/drawing/2014/main" id="{1517EF3D-9960-423A-8846-63D5CA57E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1201" y="4505455"/>
                <a:ext cx="1231306" cy="375"/>
              </a:xfrm>
              <a:prstGeom prst="line">
                <a:avLst/>
              </a:prstGeom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9" name="Прямая со стрелкой 148">
                <a:extLst>
                  <a:ext uri="{FF2B5EF4-FFF2-40B4-BE49-F238E27FC236}">
                    <a16:creationId xmlns:a16="http://schemas.microsoft.com/office/drawing/2014/main" id="{B0F5DEDB-D7A0-4B68-9845-187D3F80D28B}"/>
                  </a:ext>
                </a:extLst>
              </p:cNvPr>
              <p:cNvCxnSpPr/>
              <p:nvPr/>
            </p:nvCxnSpPr>
            <p:spPr>
              <a:xfrm>
                <a:off x="1031491" y="4096479"/>
                <a:ext cx="6675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3" name="Прямая со стрелкой 212">
                <a:extLst>
                  <a:ext uri="{FF2B5EF4-FFF2-40B4-BE49-F238E27FC236}">
                    <a16:creationId xmlns:a16="http://schemas.microsoft.com/office/drawing/2014/main" id="{31B22A24-8632-4AC3-A476-9812F12F0A2C}"/>
                  </a:ext>
                </a:extLst>
              </p:cNvPr>
              <p:cNvCxnSpPr/>
              <p:nvPr/>
            </p:nvCxnSpPr>
            <p:spPr>
              <a:xfrm>
                <a:off x="2907880" y="4102755"/>
                <a:ext cx="6675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4" name="Прямая со стрелкой 213">
                <a:extLst>
                  <a:ext uri="{FF2B5EF4-FFF2-40B4-BE49-F238E27FC236}">
                    <a16:creationId xmlns:a16="http://schemas.microsoft.com/office/drawing/2014/main" id="{2A2F9EEC-F9AC-4C1E-90B2-092ABF0AC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883" y="6477000"/>
                <a:ext cx="500821" cy="0"/>
              </a:xfrm>
              <a:prstGeom prst="straightConnector1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6" name="Прямая соединительная линия 215">
                <a:extLst>
                  <a:ext uri="{FF2B5EF4-FFF2-40B4-BE49-F238E27FC236}">
                    <a16:creationId xmlns:a16="http://schemas.microsoft.com/office/drawing/2014/main" id="{B010D93E-88D2-4FCA-ADC1-B96D9A3AC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24" y="621030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единительная линия 217">
                <a:extLst>
                  <a:ext uri="{FF2B5EF4-FFF2-40B4-BE49-F238E27FC236}">
                    <a16:creationId xmlns:a16="http://schemas.microsoft.com/office/drawing/2014/main" id="{59ABCC76-89D6-447A-B5A0-DE007ACDF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1819" y="6197331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 стрелкой 218">
                <a:extLst>
                  <a:ext uri="{FF2B5EF4-FFF2-40B4-BE49-F238E27FC236}">
                    <a16:creationId xmlns:a16="http://schemas.microsoft.com/office/drawing/2014/main" id="{02A9B61D-92ED-42FD-9733-310C4223F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026" y="6477000"/>
                <a:ext cx="1567766" cy="0"/>
              </a:xfrm>
              <a:prstGeom prst="straightConnector1">
                <a:avLst/>
              </a:prstGeom>
              <a:ln w="9525" cap="flat" cmpd="sng" algn="ctr">
                <a:solidFill>
                  <a:schemeClr val="accent2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 стрелкой 222">
                <a:extLst>
                  <a:ext uri="{FF2B5EF4-FFF2-40B4-BE49-F238E27FC236}">
                    <a16:creationId xmlns:a16="http://schemas.microsoft.com/office/drawing/2014/main" id="{D6F22221-0B09-4441-A14C-B0810F273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329" y="4756894"/>
                <a:ext cx="0" cy="1232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7" name="Дуга 226">
                <a:extLst>
                  <a:ext uri="{FF2B5EF4-FFF2-40B4-BE49-F238E27FC236}">
                    <a16:creationId xmlns:a16="http://schemas.microsoft.com/office/drawing/2014/main" id="{5E32F041-F0B1-4166-ADB9-DA305AAFA5A8}"/>
                  </a:ext>
                </a:extLst>
              </p:cNvPr>
              <p:cNvSpPr/>
              <p:nvPr/>
            </p:nvSpPr>
            <p:spPr>
              <a:xfrm rot="3613261">
                <a:off x="1921231" y="4396886"/>
                <a:ext cx="1334280" cy="2151213"/>
              </a:xfrm>
              <a:prstGeom prst="arc">
                <a:avLst>
                  <a:gd name="adj1" fmla="val 14434334"/>
                  <a:gd name="adj2" fmla="val 0"/>
                </a:avLst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imes New Roman" pitchFamily="18" charset="0"/>
                </a:endParaRPr>
              </a:p>
            </p:txBody>
          </p:sp>
          <p:cxnSp>
            <p:nvCxnSpPr>
              <p:cNvPr id="229" name="Прямая со стрелкой 228">
                <a:extLst>
                  <a:ext uri="{FF2B5EF4-FFF2-40B4-BE49-F238E27FC236}">
                    <a16:creationId xmlns:a16="http://schemas.microsoft.com/office/drawing/2014/main" id="{56F30E28-CCD7-4328-B7B7-454397FF1BF1}"/>
                  </a:ext>
                </a:extLst>
              </p:cNvPr>
              <p:cNvCxnSpPr>
                <a:cxnSpLocks/>
              </p:cNvCxnSpPr>
              <p:nvPr/>
            </p:nvCxnSpPr>
            <p:spPr>
              <a:xfrm rot="1152636" flipH="1">
                <a:off x="2901898" y="5987725"/>
                <a:ext cx="82391" cy="9483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6" name="Прямая со стрелкой 235">
                <a:extLst>
                  <a:ext uri="{FF2B5EF4-FFF2-40B4-BE49-F238E27FC236}">
                    <a16:creationId xmlns:a16="http://schemas.microsoft.com/office/drawing/2014/main" id="{98EE8479-16AA-4294-BFFA-7B738FCAA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2838" y="4943556"/>
                <a:ext cx="3305" cy="5181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44BAA32-A0A1-4A1C-A751-81B7F02CD28B}"/>
                  </a:ext>
                </a:extLst>
              </p:cNvPr>
              <p:cNvSpPr txBox="1"/>
              <p:nvPr/>
            </p:nvSpPr>
            <p:spPr>
              <a:xfrm>
                <a:off x="580533" y="4106172"/>
                <a:ext cx="478016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 err="1"/>
                  <a:t>r</a:t>
                </a:r>
                <a:r>
                  <a:rPr lang="en-US" sz="1600" dirty="0" err="1"/>
                  <a:t>∆</a:t>
                </a:r>
                <a:r>
                  <a:rPr lang="en-US" sz="1700" dirty="0" err="1"/>
                  <a:t>x</a:t>
                </a:r>
                <a:endParaRPr lang="ru-RU" sz="1700" dirty="0"/>
              </a:p>
            </p:txBody>
          </p:sp>
          <p:sp>
            <p:nvSpPr>
              <p:cNvPr id="233" name="Прямоугольник 232">
                <a:extLst>
                  <a:ext uri="{FF2B5EF4-FFF2-40B4-BE49-F238E27FC236}">
                    <a16:creationId xmlns:a16="http://schemas.microsoft.com/office/drawing/2014/main" id="{5A6FE00A-6A00-4364-BDB3-3A6951D81F11}"/>
                  </a:ext>
                </a:extLst>
              </p:cNvPr>
              <p:cNvSpPr/>
              <p:nvPr/>
            </p:nvSpPr>
            <p:spPr>
              <a:xfrm>
                <a:off x="1432721" y="4075455"/>
                <a:ext cx="511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L</a:t>
                </a:r>
                <a:r>
                  <a:rPr lang="en-US" sz="1600" dirty="0" err="1"/>
                  <a:t>∆</a:t>
                </a:r>
                <a:r>
                  <a:rPr lang="en-US" dirty="0" err="1"/>
                  <a:t>x</a:t>
                </a:r>
                <a:endParaRPr lang="ru-RU" dirty="0"/>
              </a:p>
            </p:txBody>
          </p:sp>
          <p:sp>
            <p:nvSpPr>
              <p:cNvPr id="240" name="Прямоугольник 239">
                <a:extLst>
                  <a:ext uri="{FF2B5EF4-FFF2-40B4-BE49-F238E27FC236}">
                    <a16:creationId xmlns:a16="http://schemas.microsoft.com/office/drawing/2014/main" id="{49360EB9-4264-4A77-9C0F-84738F3DD287}"/>
                  </a:ext>
                </a:extLst>
              </p:cNvPr>
              <p:cNvSpPr/>
              <p:nvPr/>
            </p:nvSpPr>
            <p:spPr>
              <a:xfrm>
                <a:off x="1387877" y="5145804"/>
                <a:ext cx="5229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g</a:t>
                </a:r>
                <a:r>
                  <a:rPr lang="en-US" sz="1600" dirty="0" err="1"/>
                  <a:t>∆</a:t>
                </a:r>
                <a:r>
                  <a:rPr lang="en-US" dirty="0" err="1"/>
                  <a:t>x</a:t>
                </a:r>
                <a:endParaRPr lang="ru-RU" dirty="0"/>
              </a:p>
            </p:txBody>
          </p:sp>
          <p:sp>
            <p:nvSpPr>
              <p:cNvPr id="241" name="Прямоугольник 240">
                <a:extLst>
                  <a:ext uri="{FF2B5EF4-FFF2-40B4-BE49-F238E27FC236}">
                    <a16:creationId xmlns:a16="http://schemas.microsoft.com/office/drawing/2014/main" id="{D6B60AF1-89CB-4A00-AFCB-6C2284AD4CE0}"/>
                  </a:ext>
                </a:extLst>
              </p:cNvPr>
              <p:cNvSpPr/>
              <p:nvPr/>
            </p:nvSpPr>
            <p:spPr>
              <a:xfrm>
                <a:off x="2877860" y="5162351"/>
                <a:ext cx="537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C</a:t>
                </a:r>
                <a:r>
                  <a:rPr lang="en-US" sz="1600" dirty="0" err="1"/>
                  <a:t>∆</a:t>
                </a:r>
                <a:r>
                  <a:rPr lang="en-US" dirty="0" err="1"/>
                  <a:t>x</a:t>
                </a:r>
                <a:endParaRPr lang="ru-RU" dirty="0"/>
              </a:p>
            </p:txBody>
          </p:sp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2C1299DC-AE55-493E-8C8F-A998293A0769}"/>
                  </a:ext>
                </a:extLst>
              </p:cNvPr>
              <p:cNvSpPr/>
              <p:nvPr/>
            </p:nvSpPr>
            <p:spPr>
              <a:xfrm>
                <a:off x="1300313" y="6180163"/>
                <a:ext cx="3882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∆</a:t>
                </a:r>
                <a:r>
                  <a:rPr lang="en-US" sz="1600" dirty="0">
                    <a:solidFill>
                      <a:srgbClr val="C00000"/>
                    </a:solidFill>
                  </a:rPr>
                  <a:t>x</a:t>
                </a:r>
                <a:endParaRPr lang="ru-RU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1CA27765-84F4-45D2-ACD8-16162A8D9F25}"/>
                  </a:ext>
                </a:extLst>
              </p:cNvPr>
              <p:cNvSpPr/>
              <p:nvPr/>
            </p:nvSpPr>
            <p:spPr>
              <a:xfrm>
                <a:off x="193413" y="6172299"/>
                <a:ext cx="2728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rgbClr val="C00000"/>
                    </a:solidFill>
                  </a:rPr>
                  <a:t>x</a:t>
                </a:r>
                <a:endParaRPr lang="ru-RU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7" name="Прямоугольник 236">
                <a:extLst>
                  <a:ext uri="{FF2B5EF4-FFF2-40B4-BE49-F238E27FC236}">
                    <a16:creationId xmlns:a16="http://schemas.microsoft.com/office/drawing/2014/main" id="{2EF874FF-7B1B-4BA6-9475-D1F9AA012099}"/>
                  </a:ext>
                </a:extLst>
              </p:cNvPr>
              <p:cNvSpPr/>
              <p:nvPr/>
            </p:nvSpPr>
            <p:spPr>
              <a:xfrm>
                <a:off x="3077634" y="5863929"/>
                <a:ext cx="8258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U +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b="1" dirty="0">
                    <a:solidFill>
                      <a:srgbClr val="C00000"/>
                    </a:solidFill>
                  </a:rPr>
                  <a:t>U</a:t>
                </a:r>
                <a:endParaRPr lang="ru-RU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2" name="Прямоугольник 241">
                <a:extLst>
                  <a:ext uri="{FF2B5EF4-FFF2-40B4-BE49-F238E27FC236}">
                    <a16:creationId xmlns:a16="http://schemas.microsoft.com/office/drawing/2014/main" id="{9739C41B-0678-434C-A7E1-7751B71BE63F}"/>
                  </a:ext>
                </a:extLst>
              </p:cNvPr>
              <p:cNvSpPr/>
              <p:nvPr/>
            </p:nvSpPr>
            <p:spPr>
              <a:xfrm>
                <a:off x="2080234" y="4918672"/>
                <a:ext cx="6719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</a:rPr>
                  <a:t>U + 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∆</a:t>
                </a:r>
                <a:r>
                  <a:rPr lang="en-US" sz="1400" b="1" dirty="0">
                    <a:solidFill>
                      <a:srgbClr val="C00000"/>
                    </a:solidFill>
                  </a:rPr>
                  <a:t>U</a:t>
                </a:r>
                <a:endParaRPr lang="ru-RU" sz="1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3" name="Прямоугольник 242">
                <a:extLst>
                  <a:ext uri="{FF2B5EF4-FFF2-40B4-BE49-F238E27FC236}">
                    <a16:creationId xmlns:a16="http://schemas.microsoft.com/office/drawing/2014/main" id="{7DCE15B9-8F86-445D-A638-2DF1A91C139B}"/>
                  </a:ext>
                </a:extLst>
              </p:cNvPr>
              <p:cNvSpPr/>
              <p:nvPr/>
            </p:nvSpPr>
            <p:spPr>
              <a:xfrm>
                <a:off x="170311" y="5134496"/>
                <a:ext cx="332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U</a:t>
                </a:r>
                <a:endParaRPr lang="ru-RU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9" name="Прямая со стрелкой 248">
                <a:extLst>
                  <a:ext uri="{FF2B5EF4-FFF2-40B4-BE49-F238E27FC236}">
                    <a16:creationId xmlns:a16="http://schemas.microsoft.com/office/drawing/2014/main" id="{8F71F1F8-5C84-4794-BFFA-55B0C46A0F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7167" y="6754335"/>
                <a:ext cx="14821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46" name="Прямоугольник 245">
                <a:extLst>
                  <a:ext uri="{FF2B5EF4-FFF2-40B4-BE49-F238E27FC236}">
                    <a16:creationId xmlns:a16="http://schemas.microsoft.com/office/drawing/2014/main" id="{581B0C21-C421-443E-B35D-58FDA905155F}"/>
                  </a:ext>
                </a:extLst>
              </p:cNvPr>
              <p:cNvSpPr/>
              <p:nvPr/>
            </p:nvSpPr>
            <p:spPr>
              <a:xfrm>
                <a:off x="1397993" y="6433954"/>
                <a:ext cx="468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∆U</a:t>
                </a:r>
                <a:endParaRPr lang="ru-RU" b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44EEC3A7-381D-4838-908C-26AB89DFD182}"/>
                  </a:ext>
                </a:extLst>
              </p:cNvPr>
              <p:cNvSpPr/>
              <p:nvPr/>
            </p:nvSpPr>
            <p:spPr>
              <a:xfrm>
                <a:off x="5672650" y="1175115"/>
                <a:ext cx="3345153" cy="334771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𝑑𝑖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:br>
                  <a:rPr lang="en-US" sz="1600" dirty="0">
                    <a:ea typeface="Cambria Math" panose="02040503050406030204" pitchFamily="18" charset="0"/>
                  </a:rPr>
                </a:b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400"/>
                  </a:spcBef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∆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степень точности этих </a:t>
                </a:r>
                <a:r>
                  <a:rPr lang="ru-RU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-й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↑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400"/>
                  </a:spcBef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Величина 2 порядка малости</a:t>
                </a:r>
              </a:p>
              <a:p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ru-RU" sz="1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может быть опущена</a:t>
                </a: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44EEC3A7-381D-4838-908C-26AB89DFD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50" y="1175115"/>
                <a:ext cx="3345153" cy="3347711"/>
              </a:xfrm>
              <a:prstGeom prst="rect">
                <a:avLst/>
              </a:prstGeom>
              <a:blipFill>
                <a:blip r:embed="rId2"/>
                <a:stretch>
                  <a:fillRect l="-181" b="-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2582B024-5BCF-4B35-933F-87E043767BA5}"/>
              </a:ext>
            </a:extLst>
          </p:cNvPr>
          <p:cNvGrpSpPr/>
          <p:nvPr/>
        </p:nvGrpSpPr>
        <p:grpSpPr>
          <a:xfrm>
            <a:off x="5902623" y="2230085"/>
            <a:ext cx="1090891" cy="282006"/>
            <a:chOff x="5902623" y="2230085"/>
            <a:chExt cx="1090891" cy="282006"/>
          </a:xfrm>
        </p:grpSpPr>
        <p:sp>
          <p:nvSpPr>
            <p:cNvPr id="7" name="Стрелка: вверх 6">
              <a:extLst>
                <a:ext uri="{FF2B5EF4-FFF2-40B4-BE49-F238E27FC236}">
                  <a16:creationId xmlns:a16="http://schemas.microsoft.com/office/drawing/2014/main" id="{B6E7ED6B-B861-445C-90B4-B7D2128FC343}"/>
                </a:ext>
              </a:extLst>
            </p:cNvPr>
            <p:cNvSpPr/>
            <p:nvPr/>
          </p:nvSpPr>
          <p:spPr>
            <a:xfrm rot="10800000">
              <a:off x="5902623" y="2235855"/>
              <a:ext cx="245782" cy="266495"/>
            </a:xfrm>
            <a:prstGeom prst="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Стрелка: вверх 111">
              <a:extLst>
                <a:ext uri="{FF2B5EF4-FFF2-40B4-BE49-F238E27FC236}">
                  <a16:creationId xmlns:a16="http://schemas.microsoft.com/office/drawing/2014/main" id="{9CA7476E-22CB-4FF0-8FFE-F76BF3ADF066}"/>
                </a:ext>
              </a:extLst>
            </p:cNvPr>
            <p:cNvSpPr/>
            <p:nvPr/>
          </p:nvSpPr>
          <p:spPr>
            <a:xfrm rot="10800000">
              <a:off x="6329343" y="2233130"/>
              <a:ext cx="245782" cy="278961"/>
            </a:xfrm>
            <a:prstGeom prst="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Стрелка: вверх 115">
              <a:extLst>
                <a:ext uri="{FF2B5EF4-FFF2-40B4-BE49-F238E27FC236}">
                  <a16:creationId xmlns:a16="http://schemas.microsoft.com/office/drawing/2014/main" id="{20F65A2E-5280-4E0A-9AFB-3DAEBF9A2A21}"/>
                </a:ext>
              </a:extLst>
            </p:cNvPr>
            <p:cNvSpPr/>
            <p:nvPr/>
          </p:nvSpPr>
          <p:spPr>
            <a:xfrm rot="10800000">
              <a:off x="6766559" y="2230085"/>
              <a:ext cx="226955" cy="278960"/>
            </a:xfrm>
            <a:prstGeom prst="up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A6B07C9-FA45-4596-A8C4-09B7CE676A86}"/>
              </a:ext>
            </a:extLst>
          </p:cNvPr>
          <p:cNvCxnSpPr>
            <a:cxnSpLocks/>
          </p:cNvCxnSpPr>
          <p:nvPr/>
        </p:nvCxnSpPr>
        <p:spPr>
          <a:xfrm>
            <a:off x="5661680" y="3370047"/>
            <a:ext cx="3345161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5" name="Левая фигурная скобка 124">
            <a:extLst>
              <a:ext uri="{FF2B5EF4-FFF2-40B4-BE49-F238E27FC236}">
                <a16:creationId xmlns:a16="http://schemas.microsoft.com/office/drawing/2014/main" id="{0ECD6085-9194-4495-80C5-9D1ECD29B768}"/>
              </a:ext>
            </a:extLst>
          </p:cNvPr>
          <p:cNvSpPr/>
          <p:nvPr/>
        </p:nvSpPr>
        <p:spPr>
          <a:xfrm rot="10800000">
            <a:off x="8830548" y="1232735"/>
            <a:ext cx="120496" cy="984129"/>
          </a:xfrm>
          <a:prstGeom prst="leftBrace">
            <a:avLst>
              <a:gd name="adj1" fmla="val 60000"/>
              <a:gd name="adj2" fmla="val 4997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Левая фигурная скобка 128">
            <a:extLst>
              <a:ext uri="{FF2B5EF4-FFF2-40B4-BE49-F238E27FC236}">
                <a16:creationId xmlns:a16="http://schemas.microsoft.com/office/drawing/2014/main" id="{879267A5-6BAE-4736-902D-EDA3EFCD782F}"/>
              </a:ext>
            </a:extLst>
          </p:cNvPr>
          <p:cNvSpPr/>
          <p:nvPr/>
        </p:nvSpPr>
        <p:spPr>
          <a:xfrm rot="10800000">
            <a:off x="8838306" y="2538245"/>
            <a:ext cx="112738" cy="799609"/>
          </a:xfrm>
          <a:prstGeom prst="leftBrace">
            <a:avLst>
              <a:gd name="adj1" fmla="val 60000"/>
              <a:gd name="adj2" fmla="val 4997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7A5F1D1-7C7C-4602-932D-30E975A0109B}"/>
              </a:ext>
            </a:extLst>
          </p:cNvPr>
          <p:cNvSpPr/>
          <p:nvPr/>
        </p:nvSpPr>
        <p:spPr>
          <a:xfrm>
            <a:off x="126197" y="3954710"/>
            <a:ext cx="5369343" cy="27161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Разделим обе части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 на ∆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∆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→0, получим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диф.ур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-я:</a:t>
            </a:r>
          </a:p>
          <a:p>
            <a:pPr>
              <a:spcBef>
                <a:spcPts val="1500"/>
              </a:spcBef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Уравнения могут быть решены однозначно при использовании </a:t>
            </a:r>
            <a: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граничных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указанных уравнений даёт функциональные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зависимостинапряжения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тока в линии от переменных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x=0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(или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Левая фигурная скобка 129">
            <a:extLst>
              <a:ext uri="{FF2B5EF4-FFF2-40B4-BE49-F238E27FC236}">
                <a16:creationId xmlns:a16="http://schemas.microsoft.com/office/drawing/2014/main" id="{22115B4C-8E19-4B45-821C-3446B5651D56}"/>
              </a:ext>
            </a:extLst>
          </p:cNvPr>
          <p:cNvSpPr/>
          <p:nvPr/>
        </p:nvSpPr>
        <p:spPr>
          <a:xfrm rot="10800000">
            <a:off x="1849485" y="4310275"/>
            <a:ext cx="161420" cy="903445"/>
          </a:xfrm>
          <a:prstGeom prst="leftBrace">
            <a:avLst>
              <a:gd name="adj1" fmla="val 60000"/>
              <a:gd name="adj2" fmla="val 4997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E74AAC90-1699-4DE5-8FA1-5E5158802768}"/>
                  </a:ext>
                </a:extLst>
              </p:cNvPr>
              <p:cNvSpPr/>
              <p:nvPr/>
            </p:nvSpPr>
            <p:spPr>
              <a:xfrm>
                <a:off x="3479457" y="4213859"/>
                <a:ext cx="1880109" cy="1028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ru-R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Times New Roman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Times New Roman" pitchFamily="18" charset="0"/>
                            </a:rPr>
                            <m:t>’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𝑟𝑖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Times New Roman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Times New Roman" pitchFamily="18" charset="0"/>
                            </a:rPr>
                            <m:t>’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𝑔𝑢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E74AAC90-1699-4DE5-8FA1-5E5158802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57" y="4213859"/>
                <a:ext cx="1880109" cy="1028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Левая фигурная скобка 130">
            <a:extLst>
              <a:ext uri="{FF2B5EF4-FFF2-40B4-BE49-F238E27FC236}">
                <a16:creationId xmlns:a16="http://schemas.microsoft.com/office/drawing/2014/main" id="{5180BF49-F450-4F2F-A989-BE0542CEB1F2}"/>
              </a:ext>
            </a:extLst>
          </p:cNvPr>
          <p:cNvSpPr/>
          <p:nvPr/>
        </p:nvSpPr>
        <p:spPr>
          <a:xfrm rot="10800000">
            <a:off x="5217114" y="4300903"/>
            <a:ext cx="161420" cy="903445"/>
          </a:xfrm>
          <a:prstGeom prst="leftBrace">
            <a:avLst>
              <a:gd name="adj1" fmla="val 60000"/>
              <a:gd name="adj2" fmla="val 4997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DE6529F-7D3B-4A8E-A9AE-1437E7C6B9C8}"/>
              </a:ext>
            </a:extLst>
          </p:cNvPr>
          <p:cNvCxnSpPr>
            <a:cxnSpLocks/>
          </p:cNvCxnSpPr>
          <p:nvPr/>
        </p:nvCxnSpPr>
        <p:spPr>
          <a:xfrm>
            <a:off x="2085632" y="5000492"/>
            <a:ext cx="13897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455934C-A810-4E6D-BE52-3C532867E471}"/>
              </a:ext>
            </a:extLst>
          </p:cNvPr>
          <p:cNvSpPr/>
          <p:nvPr/>
        </p:nvSpPr>
        <p:spPr>
          <a:xfrm>
            <a:off x="2115203" y="4356960"/>
            <a:ext cx="1275699" cy="556178"/>
          </a:xfrm>
          <a:prstGeom prst="rect">
            <a:avLst/>
          </a:prstGeom>
          <a:ln w="31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ts val="1240"/>
              </a:lnSpc>
            </a:pPr>
            <a:r>
              <a:rPr lang="ru-RU" sz="1200" dirty="0"/>
              <a:t>Если за начало отсчёта принять конец линии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123A1D6A-6746-4CF2-96E5-94591F79ED1E}"/>
              </a:ext>
            </a:extLst>
          </p:cNvPr>
          <p:cNvSpPr/>
          <p:nvPr/>
        </p:nvSpPr>
        <p:spPr>
          <a:xfrm>
            <a:off x="5646369" y="4675735"/>
            <a:ext cx="3397713" cy="20005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55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Начальные условия </a:t>
            </a:r>
            <a:r>
              <a:rPr lang="ru-RU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значения напряжения и тока в начале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 линии в момент времени принятый за нуль (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x=0, x’=0, t=0</a:t>
            </a:r>
            <a:r>
              <a:rPr lang="ru-RU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55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Граничные условия </a:t>
            </a:r>
            <a:r>
              <a:rPr lang="ru-RU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определяются связями между напряжением и током в начале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 линии, зависящими от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режима работы линии (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x=0, x’=0, t≠0</a:t>
            </a:r>
            <a:r>
              <a:rPr lang="ru-RU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57F03191-6FD2-4AE3-94D5-FC2D89CBE824}"/>
                  </a:ext>
                </a:extLst>
              </p:cNvPr>
              <p:cNvSpPr/>
              <p:nvPr/>
            </p:nvSpPr>
            <p:spPr>
              <a:xfrm>
                <a:off x="160089" y="4209483"/>
                <a:ext cx="1969145" cy="1028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5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ru-R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𝑟𝑖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5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𝑔𝑢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57F03191-6FD2-4AE3-94D5-FC2D89CBE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9" y="4209483"/>
                <a:ext cx="1969145" cy="1028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739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677" y="1375243"/>
            <a:ext cx="8044872" cy="4862870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Тангенсоида 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котангенсоида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характеризуют входное сопротивление линии, как от величины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так и от частоты (т.е. от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если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неизменна.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сопоставить эти графики с частотными характеристиками  сопротивления реактивных двухполюсников, то видно, что они сходны: резонансы тока и напряжения чередуются, однако кол-во резонансов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к , т.к. цепочку можно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представавить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бесконечным кол-вом  катушек и конденсаторов.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ЦЕПИ С РАСПРЕДЕЛЁННЫМИ ПАРАМЕТРАМИ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1051965" y="613980"/>
            <a:ext cx="7104807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Входное сопротивление линии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3313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424517" y="1584585"/>
            <a:ext cx="52443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zh-CN" sz="14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/>
            </a:r>
            <a:br>
              <a:rPr lang="ru-RU" altLang="zh-CN" sz="14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</a:br>
            <a:endParaRPr kumimoji="0" lang="ru-RU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339334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82650"/>
            <a:ext cx="248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ru-RU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50963" y="1696250"/>
                <a:ext cx="197355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𝑐𝑡h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963" y="1696250"/>
                <a:ext cx="1973554" cy="520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325626" y="1695939"/>
                <a:ext cx="1882951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𝑡h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nor/>
                            </m:rP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626" y="1695939"/>
                <a:ext cx="1882951" cy="612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>
            <a:off x="1588655" y="3392671"/>
            <a:ext cx="0" cy="237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2789383" y="3392671"/>
            <a:ext cx="0" cy="237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50963" y="3629891"/>
                <a:ext cx="294710" cy="45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963" y="3629891"/>
                <a:ext cx="294710" cy="459869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2030451" y="3629891"/>
                <a:ext cx="331181" cy="45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451" y="3629891"/>
                <a:ext cx="331181" cy="459869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3348183" y="3720428"/>
                <a:ext cx="3452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183" y="3720428"/>
                <a:ext cx="34528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3898882" y="3535762"/>
                <a:ext cx="425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882" y="3535762"/>
                <a:ext cx="4251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99422" y="2490564"/>
            <a:ext cx="42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+j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756722" y="2508907"/>
            <a:ext cx="3362036" cy="1767529"/>
            <a:chOff x="812800" y="2508907"/>
            <a:chExt cx="3362036" cy="1767529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>
              <a:off x="1051965" y="2508907"/>
              <a:ext cx="0" cy="17675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812800" y="3491345"/>
              <a:ext cx="336203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/>
            <p:nvPr/>
          </p:nvCxnSpPr>
          <p:spPr>
            <a:xfrm>
              <a:off x="2193637" y="3392671"/>
              <a:ext cx="0" cy="2372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3348183" y="3397289"/>
              <a:ext cx="0" cy="2372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Скругленная соединительная линия 19"/>
            <p:cNvCxnSpPr/>
            <p:nvPr/>
          </p:nvCxnSpPr>
          <p:spPr>
            <a:xfrm rot="5400000">
              <a:off x="851282" y="3009521"/>
              <a:ext cx="1542469" cy="991361"/>
            </a:xfrm>
            <a:prstGeom prst="curvedConnector3">
              <a:avLst>
                <a:gd name="adj1" fmla="val 4940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Скругленная соединительная линия 76"/>
            <p:cNvCxnSpPr/>
            <p:nvPr/>
          </p:nvCxnSpPr>
          <p:spPr>
            <a:xfrm rot="5400000">
              <a:off x="2020817" y="2995664"/>
              <a:ext cx="1542469" cy="991361"/>
            </a:xfrm>
            <a:prstGeom prst="curvedConnector3">
              <a:avLst>
                <a:gd name="adj1" fmla="val 4940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Прямая соединительная линия 87"/>
          <p:cNvCxnSpPr/>
          <p:nvPr/>
        </p:nvCxnSpPr>
        <p:spPr>
          <a:xfrm>
            <a:off x="5318136" y="3346642"/>
            <a:ext cx="0" cy="237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6485005" y="3348104"/>
            <a:ext cx="0" cy="2372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Группа 247"/>
          <p:cNvGrpSpPr/>
          <p:nvPr/>
        </p:nvGrpSpPr>
        <p:grpSpPr>
          <a:xfrm>
            <a:off x="4438112" y="2468958"/>
            <a:ext cx="3432344" cy="1767529"/>
            <a:chOff x="4438112" y="2468958"/>
            <a:chExt cx="3432344" cy="1767529"/>
          </a:xfrm>
        </p:grpSpPr>
        <p:grpSp>
          <p:nvGrpSpPr>
            <p:cNvPr id="81" name="Группа 80"/>
            <p:cNvGrpSpPr/>
            <p:nvPr/>
          </p:nvGrpSpPr>
          <p:grpSpPr>
            <a:xfrm>
              <a:off x="4508420" y="2468958"/>
              <a:ext cx="3362036" cy="1767529"/>
              <a:chOff x="812800" y="2508907"/>
              <a:chExt cx="3362036" cy="1767529"/>
            </a:xfrm>
          </p:grpSpPr>
          <p:cxnSp>
            <p:nvCxnSpPr>
              <p:cNvPr id="82" name="Прямая соединительная линия 81"/>
              <p:cNvCxnSpPr/>
              <p:nvPr/>
            </p:nvCxnSpPr>
            <p:spPr>
              <a:xfrm>
                <a:off x="1051965" y="2508907"/>
                <a:ext cx="0" cy="176752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/>
              <p:cNvCxnSpPr/>
              <p:nvPr/>
            </p:nvCxnSpPr>
            <p:spPr>
              <a:xfrm>
                <a:off x="812800" y="3491345"/>
                <a:ext cx="336203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Прямая соединительная линия 83"/>
              <p:cNvCxnSpPr/>
              <p:nvPr/>
            </p:nvCxnSpPr>
            <p:spPr>
              <a:xfrm>
                <a:off x="2193637" y="3392671"/>
                <a:ext cx="0" cy="2372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Прямая соединительная линия 84"/>
              <p:cNvCxnSpPr/>
              <p:nvPr/>
            </p:nvCxnSpPr>
            <p:spPr>
              <a:xfrm>
                <a:off x="3348183" y="3397289"/>
                <a:ext cx="0" cy="23722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Скругленная соединительная линия 85"/>
              <p:cNvCxnSpPr/>
              <p:nvPr/>
            </p:nvCxnSpPr>
            <p:spPr>
              <a:xfrm rot="5400000">
                <a:off x="1360150" y="3009521"/>
                <a:ext cx="1542469" cy="991361"/>
              </a:xfrm>
              <a:prstGeom prst="curvedConnector3">
                <a:avLst>
                  <a:gd name="adj1" fmla="val 49401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Скругленная соединительная линия 90"/>
            <p:cNvCxnSpPr/>
            <p:nvPr/>
          </p:nvCxnSpPr>
          <p:spPr>
            <a:xfrm rot="5400000">
              <a:off x="6642686" y="3614776"/>
              <a:ext cx="771234" cy="444474"/>
            </a:xfrm>
            <a:prstGeom prst="curvedConnector3">
              <a:avLst>
                <a:gd name="adj1" fmla="val -3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Скругленная соединительная линия 94"/>
            <p:cNvCxnSpPr/>
            <p:nvPr/>
          </p:nvCxnSpPr>
          <p:spPr>
            <a:xfrm rot="5400000">
              <a:off x="4392160" y="2755061"/>
              <a:ext cx="742288" cy="650383"/>
            </a:xfrm>
            <a:prstGeom prst="curvedConnector3">
              <a:avLst>
                <a:gd name="adj1" fmla="val 101017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Прямоугольник 248"/>
              <p:cNvSpPr/>
              <p:nvPr/>
            </p:nvSpPr>
            <p:spPr>
              <a:xfrm>
                <a:off x="1579626" y="2613967"/>
                <a:ext cx="485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9" name="Прямоугольник 2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626" y="2613967"/>
                <a:ext cx="48532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Прямоугольник 249"/>
              <p:cNvSpPr/>
              <p:nvPr/>
            </p:nvSpPr>
            <p:spPr>
              <a:xfrm>
                <a:off x="2743058" y="2607581"/>
                <a:ext cx="485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0" name="Прямоугольник 2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058" y="2607581"/>
                <a:ext cx="4853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Прямоугольник 250"/>
              <p:cNvSpPr/>
              <p:nvPr/>
            </p:nvSpPr>
            <p:spPr>
              <a:xfrm>
                <a:off x="5090261" y="2524442"/>
                <a:ext cx="488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1" name="Прямоугольник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261" y="2524442"/>
                <a:ext cx="488980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Прямоугольник 251"/>
              <p:cNvSpPr/>
              <p:nvPr/>
            </p:nvSpPr>
            <p:spPr>
              <a:xfrm>
                <a:off x="6361982" y="2524442"/>
                <a:ext cx="488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2" name="Прямоугольник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982" y="2524442"/>
                <a:ext cx="488980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Прямоугольник 252"/>
              <p:cNvSpPr/>
              <p:nvPr/>
            </p:nvSpPr>
            <p:spPr>
              <a:xfrm>
                <a:off x="5124695" y="3590016"/>
                <a:ext cx="331181" cy="45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" name="Прямоугольник 2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695" y="3590016"/>
                <a:ext cx="331181" cy="459869"/>
              </a:xfrm>
              <a:prstGeom prst="rect">
                <a:avLst/>
              </a:prstGeom>
              <a:blipFill>
                <a:blip r:embed="rId1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Прямоугольник 253"/>
              <p:cNvSpPr/>
              <p:nvPr/>
            </p:nvSpPr>
            <p:spPr>
              <a:xfrm>
                <a:off x="5709596" y="3607091"/>
                <a:ext cx="331181" cy="45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4" name="Прямоугольник 2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596" y="3607091"/>
                <a:ext cx="331181" cy="459869"/>
              </a:xfrm>
              <a:prstGeom prst="rect">
                <a:avLst/>
              </a:prstGeom>
              <a:blipFill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Прямоугольник 254"/>
              <p:cNvSpPr/>
              <p:nvPr/>
            </p:nvSpPr>
            <p:spPr>
              <a:xfrm>
                <a:off x="7043803" y="3545453"/>
                <a:ext cx="3665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5" name="Прямоугольник 2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803" y="3545453"/>
                <a:ext cx="36657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7693634" y="3531239"/>
                <a:ext cx="4251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634" y="3531239"/>
                <a:ext cx="42511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739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ЦЕПИ С РАСПРЕДЕЛЁННЫМИ ПАРАМЕТРАМИ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1051965" y="613980"/>
            <a:ext cx="7104807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Искусственные линии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3313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461992" y="1584585"/>
            <a:ext cx="52443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zh-CN" sz="14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  <a:t/>
            </a:r>
            <a:br>
              <a:rPr lang="ru-RU" altLang="zh-CN" sz="1400" dirty="0">
                <a:latin typeface="Times New Roman" panose="02020603050405020304" pitchFamily="18" charset="0"/>
                <a:ea typeface="SimSun" pitchFamily="2" charset="-122"/>
                <a:cs typeface="Times New Roman" pitchFamily="18" charset="0"/>
              </a:rPr>
            </a:br>
            <a:endParaRPr kumimoji="0" lang="ru-RU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82650"/>
            <a:ext cx="248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ru-RU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986" y="1246030"/>
            <a:ext cx="8626764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Искусственные линии – называется цепь с сосредоточенными параметрами, приближающаяся по своим частотным характеристикам( в определенном диапазоне частот) к цепи с распределенными параметрами.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2373745"/>
                <a:ext cx="8663709" cy="407265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Искусственные линии – применяются в условиях лабораторных работ, особенно в импульсной радиотехнике для получения требуемого запаздывающего сигнала.</a:t>
                </a:r>
              </a:p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Таким образом линия представлена симметричным четырехполюсником  с мерой передачи равной: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характеристическим сопротивлением равным волновому:</a:t>
                </a: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какой-либо фиксированной частоты такой Т-образный четырехполюсник может быть осуществлен. Но для полосы частот искусственная линия создаётся на основе цепной схемы, каждое звено которой с достаточной степенью точности заменяет весьма малый участок однофазной линии.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373745"/>
                <a:ext cx="8663709" cy="4072653"/>
              </a:xfrm>
              <a:prstGeom prst="rect">
                <a:avLst/>
              </a:prstGeom>
              <a:blipFill>
                <a:blip r:embed="rId2"/>
                <a:stretch>
                  <a:fillRect l="-211" t="-149" b="-7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73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ЦЕПИ С РАСПРЕДЕЛЁННЫМИ ПАРАМЕТРАМИ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315319" y="4510471"/>
            <a:ext cx="2774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ED5B1D29-2C38-49DF-8149-97A96FA3FEB5}"/>
              </a:ext>
            </a:extLst>
          </p:cNvPr>
          <p:cNvSpPr/>
          <p:nvPr/>
        </p:nvSpPr>
        <p:spPr>
          <a:xfrm>
            <a:off x="722026" y="637032"/>
            <a:ext cx="769994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</a:rPr>
              <a:t>Синусоидальный режим в однородной линии</a:t>
            </a:r>
            <a:endParaRPr lang="ru-RU" sz="14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97A5F1D1-7C7C-4602-932D-30E975A0109B}"/>
                  </a:ext>
                </a:extLst>
              </p:cNvPr>
              <p:cNvSpPr/>
              <p:nvPr/>
            </p:nvSpPr>
            <p:spPr>
              <a:xfrm>
                <a:off x="228600" y="1247619"/>
                <a:ext cx="8723375" cy="233634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 периодическом режиме под воздействием приложенного к линии гармонического напряжения в любой точке линии напряжение и ток изменяются синусоидально с частотой источника. </a:t>
                </a:r>
                <a:b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Обозначим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комплексные действующие значения напряжения и тока на расстоянии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 начала линии. Тогда </a:t>
                </a:r>
                <a:r>
                  <a:rPr lang="ru-RU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-я:</a:t>
                </a:r>
              </a:p>
              <a:p>
                <a:pPr>
                  <a:spcBef>
                    <a:spcPts val="15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̇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5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̇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ru-RU" sz="1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97A5F1D1-7C7C-4602-932D-30E975A01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47619"/>
                <a:ext cx="8723375" cy="2336345"/>
              </a:xfrm>
              <a:prstGeom prst="rect">
                <a:avLst/>
              </a:prstGeom>
              <a:blipFill>
                <a:blip r:embed="rId2"/>
                <a:stretch>
                  <a:fillRect l="-279" t="-2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Левая фигурная скобка 132">
            <a:extLst>
              <a:ext uri="{FF2B5EF4-FFF2-40B4-BE49-F238E27FC236}">
                <a16:creationId xmlns:a16="http://schemas.microsoft.com/office/drawing/2014/main" id="{96B06993-92B0-4651-A073-2E9903531A0A}"/>
              </a:ext>
            </a:extLst>
          </p:cNvPr>
          <p:cNvSpPr/>
          <p:nvPr/>
        </p:nvSpPr>
        <p:spPr>
          <a:xfrm rot="10800000">
            <a:off x="2068941" y="2612223"/>
            <a:ext cx="161420" cy="903445"/>
          </a:xfrm>
          <a:prstGeom prst="leftBrace">
            <a:avLst>
              <a:gd name="adj1" fmla="val 60000"/>
              <a:gd name="adj2" fmla="val 4997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E80F3-7E93-4C76-A24C-C8F49F3F93DE}"/>
              </a:ext>
            </a:extLst>
          </p:cNvPr>
          <p:cNvSpPr txBox="1"/>
          <p:nvPr/>
        </p:nvSpPr>
        <p:spPr>
          <a:xfrm>
            <a:off x="2496312" y="287928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177267-9F62-467E-89A0-5E8F39E5BE9B}"/>
                  </a:ext>
                </a:extLst>
              </p:cNvPr>
              <p:cNvSpPr txBox="1"/>
              <p:nvPr/>
            </p:nvSpPr>
            <p:spPr>
              <a:xfrm>
                <a:off x="3413310" y="2755860"/>
                <a:ext cx="4355716" cy="561308"/>
              </a:xfrm>
              <a:prstGeom prst="rect">
                <a:avLst/>
              </a:prstGeom>
              <a:ln w="19050">
                <a:prstDash val="sys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Т.к.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  <m:r>
                      <a:rPr lang="ru-RU" sz="1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и </m:t>
                    </m:r>
                    <m:acc>
                      <m:accPr>
                        <m:chr m:val="̇"/>
                        <m:ctrlPr>
                          <a:rPr lang="ru-RU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 зависят от </a:t>
                </a: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являются только ф-ми </a:t>
                </a:r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частные производные заменены обыкновенными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177267-9F62-467E-89A0-5E8F39E5B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310" y="2755860"/>
                <a:ext cx="4355716" cy="561308"/>
              </a:xfrm>
              <a:prstGeom prst="rect">
                <a:avLst/>
              </a:prstGeom>
              <a:blipFill>
                <a:blip r:embed="rId3"/>
                <a:stretch>
                  <a:fillRect l="-418" r="-418" b="-9474"/>
                </a:stretch>
              </a:blipFill>
              <a:ln w="19050">
                <a:prstDash val="sysDot"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A7BE10-6F4A-41C0-BB3F-47BC3462666B}"/>
                  </a:ext>
                </a:extLst>
              </p:cNvPr>
              <p:cNvSpPr txBox="1"/>
              <p:nvPr/>
            </p:nvSpPr>
            <p:spPr>
              <a:xfrm>
                <a:off x="228600" y="3766805"/>
                <a:ext cx="3367332" cy="287501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spcBef>
                    <a:spcPts val="900"/>
                  </a:spcBef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Исключим из системы ток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acc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̇"/>
                              <m:ctrlPr>
                                <a:rPr lang="ru-RU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>
                  <a:spcBef>
                    <a:spcPts val="900"/>
                  </a:spcBef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Аналогично исключая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acc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9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̇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j</m:t>
                      </m:r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j</m:t>
                      </m:r>
                      <m:r>
                        <m:rPr>
                          <m:sty m:val="p"/>
                        </m:rPr>
                        <a:rPr lang="el-GR" sz="1600" i="1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1920"/>
                  </a:lnSpc>
                  <a:spcBef>
                    <a:spcPts val="900"/>
                  </a:spcBef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Обозначим: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19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1720"/>
                  </a:lnSpc>
                  <a:spcBef>
                    <a:spcPts val="900"/>
                  </a:spcBef>
                </a:pPr>
                <a14:m>
                  <m:oMath xmlns:m="http://schemas.openxmlformats.org/officeDocument/2006/math">
                    <m:r>
                      <a:rPr lang="ru-RU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назовём </a:t>
                </a:r>
                <a:r>
                  <a:rPr lang="ru-RU" sz="15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коэффициентом</a:t>
                </a:r>
                <a:br>
                  <a:rPr lang="ru-RU" sz="15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15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распространения</a:t>
                </a:r>
                <a:endParaRPr lang="en-US" sz="15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A7BE10-6F4A-41C0-BB3F-47BC3462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766805"/>
                <a:ext cx="3367332" cy="2875018"/>
              </a:xfrm>
              <a:prstGeom prst="rect">
                <a:avLst/>
              </a:prstGeom>
              <a:blipFill>
                <a:blip r:embed="rId4"/>
                <a:stretch>
                  <a:fillRect l="-719" b="-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B8C5D2E-6F75-4C7A-8D89-23647093A376}"/>
              </a:ext>
            </a:extLst>
          </p:cNvPr>
          <p:cNvCxnSpPr/>
          <p:nvPr/>
        </p:nvCxnSpPr>
        <p:spPr>
          <a:xfrm>
            <a:off x="3735987" y="4969936"/>
            <a:ext cx="530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03DF9A2-F123-44C3-A04E-A2CEF8B38AF5}"/>
              </a:ext>
            </a:extLst>
          </p:cNvPr>
          <p:cNvSpPr txBox="1"/>
          <p:nvPr/>
        </p:nvSpPr>
        <p:spPr>
          <a:xfrm>
            <a:off x="3678831" y="4633582"/>
            <a:ext cx="644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EE0B5333-DA86-4F88-998C-EBE89938E1D8}"/>
                  </a:ext>
                </a:extLst>
              </p:cNvPr>
              <p:cNvSpPr/>
              <p:nvPr/>
            </p:nvSpPr>
            <p:spPr>
              <a:xfrm>
                <a:off x="4380651" y="3766805"/>
                <a:ext cx="4571328" cy="281038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̇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̇"/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̇"/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700"/>
                  </a:spcBef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700"/>
                  </a:spcBef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700"/>
                  </a:spcBef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EE0B5333-DA86-4F88-998C-EBE89938E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651" y="3766805"/>
                <a:ext cx="4571328" cy="28103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Левая фигурная скобка 141">
            <a:extLst>
              <a:ext uri="{FF2B5EF4-FFF2-40B4-BE49-F238E27FC236}">
                <a16:creationId xmlns:a16="http://schemas.microsoft.com/office/drawing/2014/main" id="{D27332CC-DA96-4AF0-82D2-7A2E233E0383}"/>
              </a:ext>
            </a:extLst>
          </p:cNvPr>
          <p:cNvSpPr/>
          <p:nvPr/>
        </p:nvSpPr>
        <p:spPr>
          <a:xfrm rot="10800000">
            <a:off x="5574211" y="3885652"/>
            <a:ext cx="199422" cy="838617"/>
          </a:xfrm>
          <a:prstGeom prst="leftBrace">
            <a:avLst>
              <a:gd name="adj1" fmla="val 60000"/>
              <a:gd name="adj2" fmla="val 4997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6AEF1A-3F30-496D-8ADB-114F80F66AAA}"/>
              </a:ext>
            </a:extLst>
          </p:cNvPr>
          <p:cNvSpPr txBox="1"/>
          <p:nvPr/>
        </p:nvSpPr>
        <p:spPr>
          <a:xfrm>
            <a:off x="5918985" y="3766805"/>
            <a:ext cx="311595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Получились одинаковые однородные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линельные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диф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-я второго порядка. Решение 1 имеет вид: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B89CED-3E08-4BEB-8CFB-8FA08C927D5B}"/>
                  </a:ext>
                </a:extLst>
              </p:cNvPr>
              <p:cNvSpPr txBox="1"/>
              <p:nvPr/>
            </p:nvSpPr>
            <p:spPr>
              <a:xfrm>
                <a:off x="6452772" y="4447402"/>
                <a:ext cx="2048381" cy="347916"/>
              </a:xfrm>
              <a:prstGeom prst="rect">
                <a:avLst/>
              </a:prstGeom>
              <a:noFill/>
              <a:ln w="63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B89CED-3E08-4BEB-8CFB-8FA08C927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772" y="4447402"/>
                <a:ext cx="2048381" cy="347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381C8-36DC-4842-94F1-C596B53E283E}"/>
                  </a:ext>
                </a:extLst>
              </p:cNvPr>
              <p:cNvSpPr txBox="1"/>
              <p:nvPr/>
            </p:nvSpPr>
            <p:spPr>
              <a:xfrm>
                <a:off x="4380651" y="4822206"/>
                <a:ext cx="4534749" cy="592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Ток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после этого получается подстановкой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исходное </a:t>
                </a:r>
                <a:r>
                  <a:rPr lang="ru-RU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-е (1):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2E381C8-36DC-4842-94F1-C596B53E2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651" y="4822206"/>
                <a:ext cx="4534749" cy="592535"/>
              </a:xfrm>
              <a:prstGeom prst="rect">
                <a:avLst/>
              </a:prstGeom>
              <a:blipFill>
                <a:blip r:embed="rId7"/>
                <a:stretch>
                  <a:fillRect l="-806" t="-1031" b="-123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92ED9BD8-3CB3-4936-BEA5-17A90F76A718}"/>
                  </a:ext>
                </a:extLst>
              </p:cNvPr>
              <p:cNvSpPr/>
              <p:nvPr/>
            </p:nvSpPr>
            <p:spPr>
              <a:xfrm>
                <a:off x="5298225" y="5433801"/>
                <a:ext cx="2887440" cy="970266"/>
              </a:xfrm>
              <a:prstGeom prst="rect">
                <a:avLst/>
              </a:prstGeom>
              <a:ln w="63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ru-RU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1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en-US" sz="16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1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92ED9BD8-3CB3-4936-BEA5-17A90F76A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225" y="5433801"/>
                <a:ext cx="2887440" cy="9702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17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5AB5B038-704A-46E6-A386-417A06C6E05D}"/>
              </a:ext>
            </a:extLst>
          </p:cNvPr>
          <p:cNvSpPr txBox="1"/>
          <p:nvPr/>
        </p:nvSpPr>
        <p:spPr>
          <a:xfrm>
            <a:off x="179234" y="3778258"/>
            <a:ext cx="8765288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ЦЕПИ С РАСПРЕДЕЛЁННЫМИ ПАРАМЕТРАМИ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ED5B1D29-2C38-49DF-8149-97A96FA3FEB5}"/>
              </a:ext>
            </a:extLst>
          </p:cNvPr>
          <p:cNvSpPr/>
          <p:nvPr/>
        </p:nvSpPr>
        <p:spPr>
          <a:xfrm>
            <a:off x="722026" y="637032"/>
            <a:ext cx="769994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</a:rPr>
              <a:t>Синусоидальный режим в однородной линии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0488C-73F1-41FC-AA8A-B53BA0BE830D}"/>
              </a:ext>
            </a:extLst>
          </p:cNvPr>
          <p:cNvSpPr txBox="1"/>
          <p:nvPr/>
        </p:nvSpPr>
        <p:spPr>
          <a:xfrm>
            <a:off x="3236976" y="4133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EF696D6-77EE-48D3-A84A-163323284B69}"/>
              </a:ext>
            </a:extLst>
          </p:cNvPr>
          <p:cNvGrpSpPr/>
          <p:nvPr/>
        </p:nvGrpSpPr>
        <p:grpSpPr>
          <a:xfrm>
            <a:off x="316394" y="3778258"/>
            <a:ext cx="8765288" cy="2915798"/>
            <a:chOff x="316394" y="3778258"/>
            <a:chExt cx="8765288" cy="29157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664F95-250E-4CA5-BF1E-105252B97559}"/>
                    </a:ext>
                  </a:extLst>
                </p:cNvPr>
                <p:cNvSpPr txBox="1"/>
                <p:nvPr/>
              </p:nvSpPr>
              <p:spPr>
                <a:xfrm>
                  <a:off x="316394" y="3778258"/>
                  <a:ext cx="8765288" cy="2915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Проанализируем </a:t>
                  </a:r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ru-RU" sz="1600" b="0" i="0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ru-RU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В  </a:t>
                  </a:r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ru-RU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подставим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en-US" sz="1600" b="0" dirty="0">
                    <a:latin typeface="Times New Roman" panose="020206030504050203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  <a:spcBef>
                      <a:spcPts val="1000"/>
                    </a:spcBef>
                  </a:pPr>
                  <a:endPara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50000"/>
                    </a:lnSpc>
                    <a:spcBef>
                      <a:spcPts val="600"/>
                    </a:spcBef>
                  </a:pPr>
                  <a:r>
                    <a:rPr lang="ru-RU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Мгновенное значение напряжения в точке </a:t>
                  </a:r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ru-RU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равно мнимой части выражения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acc>
                        <m:accPr>
                          <m:chr m:val="̇"/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a14:m>
                  <a:r>
                    <a:rPr lang="en-US" sz="1600" b="0" i="0" dirty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a:t/>
                  </a:r>
                  <a:br>
                    <a:rPr lang="en-US" sz="1600" b="0" i="0" dirty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a:br>
                  <a:r>
                    <a:rPr lang="ru-RU" sz="1600" dirty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a:t/>
                  </a:r>
                  <a:br>
                    <a:rPr lang="ru-RU" sz="1600" dirty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a:br>
                  <a:r>
                    <a:rPr lang="ru-RU" sz="1600" dirty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a:t/>
                  </a:r>
                  <a:br>
                    <a:rPr lang="ru-RU" sz="1600" dirty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</a:br>
                  <a:r>
                    <a:rPr lang="ru-RU" sz="1600" dirty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ru-RU" sz="15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где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ru-RU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и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ru-RU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ru-RU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аргументы переменных величин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 sz="15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ru-RU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и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ru-RU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>
                    <a:lnSpc>
                      <a:spcPct val="150000"/>
                    </a:lnSpc>
                    <a:spcBef>
                      <a:spcPts val="600"/>
                    </a:spcBef>
                  </a:pPr>
                  <a:r>
                    <a:rPr lang="ru-RU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Т.е. </a:t>
                  </a:r>
                  <a:r>
                    <a:rPr lang="ru-RU" sz="1600" i="1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мгновенное значение напряжения в любой точке линии слагается из 2 функций</a:t>
                  </a:r>
                  <a:r>
                    <a:rPr lang="ru-RU" sz="1600" u="sn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664F95-250E-4CA5-BF1E-105252B97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94" y="3778258"/>
                  <a:ext cx="8765288" cy="2915798"/>
                </a:xfrm>
                <a:prstGeom prst="rect">
                  <a:avLst/>
                </a:prstGeom>
                <a:blipFill>
                  <a:blip r:embed="rId2"/>
                  <a:stretch>
                    <a:fillRect l="-417" t="-20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4201546-DDCC-4902-82C7-0B18F0138F95}"/>
                    </a:ext>
                  </a:extLst>
                </p:cNvPr>
                <p:cNvSpPr txBox="1"/>
                <p:nvPr/>
              </p:nvSpPr>
              <p:spPr>
                <a:xfrm>
                  <a:off x="387590" y="4159722"/>
                  <a:ext cx="3415229" cy="364708"/>
                </a:xfrm>
                <a:prstGeom prst="rect">
                  <a:avLst/>
                </a:prstGeom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4201546-DDCC-4902-82C7-0B18F0138F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590" y="4159722"/>
                  <a:ext cx="3415229" cy="364708"/>
                </a:xfrm>
                <a:prstGeom prst="rect">
                  <a:avLst/>
                </a:prstGeom>
                <a:blipFill>
                  <a:blip r:embed="rId3"/>
                  <a:stretch>
                    <a:fillRect b="-3279"/>
                  </a:stretch>
                </a:blipFill>
                <a:ln w="3175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id="{44DA5D0B-F891-47EF-BED8-BB4356C842CA}"/>
                    </a:ext>
                  </a:extLst>
                </p:cNvPr>
                <p:cNvSpPr/>
                <p:nvPr/>
              </p:nvSpPr>
              <p:spPr>
                <a:xfrm>
                  <a:off x="425989" y="5104178"/>
                  <a:ext cx="8271778" cy="652615"/>
                </a:xfrm>
                <a:prstGeom prst="rect">
                  <a:avLst/>
                </a:prstGeom>
                <a:ln>
                  <a:solidFill>
                    <a:srgbClr val="C0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a14:m>
                  <a:r>
                    <a:rPr lang="en-US" sz="1600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endParaRPr lang="ru-RU" sz="1600" dirty="0"/>
                </a:p>
              </p:txBody>
            </p:sp>
          </mc:Choice>
          <mc:Fallback xmlns=""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id="{44DA5D0B-F891-47EF-BED8-BB4356C842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989" y="5104178"/>
                  <a:ext cx="8271778" cy="652615"/>
                </a:xfrm>
                <a:prstGeom prst="rect">
                  <a:avLst/>
                </a:prstGeom>
                <a:blipFill>
                  <a:blip r:embed="rId4"/>
                  <a:stretch>
                    <a:fillRect b="-1009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8C5D90F8-3B8F-4880-8301-CD3CA5EA4F46}"/>
              </a:ext>
            </a:extLst>
          </p:cNvPr>
          <p:cNvGrpSpPr/>
          <p:nvPr/>
        </p:nvGrpSpPr>
        <p:grpSpPr>
          <a:xfrm>
            <a:off x="179234" y="1258508"/>
            <a:ext cx="8785532" cy="2308324"/>
            <a:chOff x="179234" y="1169728"/>
            <a:chExt cx="8785532" cy="23083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83035A-98D4-4328-96A1-8174E4A7227B}"/>
                </a:ext>
              </a:extLst>
            </p:cNvPr>
            <p:cNvSpPr txBox="1"/>
            <p:nvPr/>
          </p:nvSpPr>
          <p:spPr>
            <a:xfrm>
              <a:off x="179234" y="1169728"/>
              <a:ext cx="8785532" cy="23083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                   </a:t>
              </a:r>
            </a:p>
            <a:p>
              <a:endParaRPr lang="en-US" dirty="0"/>
            </a:p>
            <a:p>
              <a:endParaRPr lang="en-US" dirty="0"/>
            </a:p>
            <a:p>
              <a:endParaRPr lang="ru-RU" dirty="0"/>
            </a:p>
            <a:p>
              <a:endParaRPr lang="ru-RU" dirty="0"/>
            </a:p>
            <a:p>
              <a:endParaRPr lang="ru-RU" dirty="0"/>
            </a:p>
            <a:p>
              <a:endParaRPr lang="ru-RU" dirty="0"/>
            </a:p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Прямоугольник 2">
                  <a:extLst>
                    <a:ext uri="{FF2B5EF4-FFF2-40B4-BE49-F238E27FC236}">
                      <a16:creationId xmlns:a16="http://schemas.microsoft.com/office/drawing/2014/main" id="{4F714C4A-14DC-4014-94D5-F474500CDF60}"/>
                    </a:ext>
                  </a:extLst>
                </p:cNvPr>
                <p:cNvSpPr/>
                <p:nvPr/>
              </p:nvSpPr>
              <p:spPr>
                <a:xfrm>
                  <a:off x="316394" y="1174638"/>
                  <a:ext cx="8342974" cy="656013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r>
                    <a:rPr lang="en-US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</m:oMath>
                  </a14:m>
                  <a:r>
                    <a:rPr lang="en-US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r>
                    <a:rPr lang="en-US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Прямоугольник 2">
                  <a:extLst>
                    <a:ext uri="{FF2B5EF4-FFF2-40B4-BE49-F238E27FC236}">
                      <a16:creationId xmlns:a16="http://schemas.microsoft.com/office/drawing/2014/main" id="{4F714C4A-14DC-4014-94D5-F474500CDF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94" y="1174638"/>
                  <a:ext cx="8342974" cy="656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Стрелка: влево-вправо 9">
              <a:extLst>
                <a:ext uri="{FF2B5EF4-FFF2-40B4-BE49-F238E27FC236}">
                  <a16:creationId xmlns:a16="http://schemas.microsoft.com/office/drawing/2014/main" id="{D3750F08-B052-4EBF-B441-74A5B36F1C3B}"/>
                </a:ext>
              </a:extLst>
            </p:cNvPr>
            <p:cNvSpPr/>
            <p:nvPr/>
          </p:nvSpPr>
          <p:spPr>
            <a:xfrm rot="16200000">
              <a:off x="1357064" y="1942838"/>
              <a:ext cx="329828" cy="133760"/>
            </a:xfrm>
            <a:prstGeom prst="leftRightArrow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FD875B-166B-40AD-83B0-3DBF43502A98}"/>
                    </a:ext>
                  </a:extLst>
                </p:cNvPr>
                <p:cNvSpPr txBox="1"/>
                <p:nvPr/>
              </p:nvSpPr>
              <p:spPr>
                <a:xfrm>
                  <a:off x="387590" y="2278670"/>
                  <a:ext cx="2487170" cy="517770"/>
                </a:xfrm>
                <a:prstGeom prst="rect">
                  <a:avLst/>
                </a:prstGeom>
                <a:ln w="28575">
                  <a:prstDash val="sysDot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</a:t>
                  </a:r>
                  <a:r>
                    <a:rPr lang="en-US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FD875B-166B-40AD-83B0-3DBF43502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590" y="2278670"/>
                  <a:ext cx="2487170" cy="5177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prstDash val="sysDot"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FE52B2D-085F-4930-A5D0-F0F02CA2C12E}"/>
                    </a:ext>
                  </a:extLst>
                </p:cNvPr>
                <p:cNvSpPr txBox="1"/>
                <p:nvPr/>
              </p:nvSpPr>
              <p:spPr>
                <a:xfrm>
                  <a:off x="316394" y="2791066"/>
                  <a:ext cx="4630510" cy="624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где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 −</m:t>
                      </m:r>
                    </m:oMath>
                  </a14:m>
                  <a:r>
                    <a:rPr lang="en-US" sz="15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ru-RU" sz="15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волновое</a:t>
                  </a:r>
                  <a:r>
                    <a:rPr lang="ru-RU" sz="15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ru-RU" sz="15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сопротивление линии</a:t>
                  </a:r>
                  <a:endParaRPr lang="en-US" sz="1500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FE52B2D-085F-4930-A5D0-F0F02CA2C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94" y="2791066"/>
                  <a:ext cx="4630510" cy="624723"/>
                </a:xfrm>
                <a:prstGeom prst="rect">
                  <a:avLst/>
                </a:prstGeom>
                <a:blipFill>
                  <a:blip r:embed="rId7"/>
                  <a:stretch>
                    <a:fillRect l="-52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Стрелка: влево-вправо 55">
              <a:extLst>
                <a:ext uri="{FF2B5EF4-FFF2-40B4-BE49-F238E27FC236}">
                  <a16:creationId xmlns:a16="http://schemas.microsoft.com/office/drawing/2014/main" id="{7B6F8E05-3CFD-452F-86C9-D86CB4CD3384}"/>
                </a:ext>
              </a:extLst>
            </p:cNvPr>
            <p:cNvSpPr/>
            <p:nvPr/>
          </p:nvSpPr>
          <p:spPr>
            <a:xfrm rot="16200000">
              <a:off x="1527752" y="1948934"/>
              <a:ext cx="329828" cy="133760"/>
            </a:xfrm>
            <a:prstGeom prst="leftRightArrow">
              <a:avLst/>
            </a:prstGeom>
            <a:solidFill>
              <a:srgbClr val="C00000"/>
            </a:solidFill>
            <a:ln w="952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8C052-ADE3-4235-82EE-3B8C5B987D35}"/>
                  </a:ext>
                </a:extLst>
              </p:cNvPr>
              <p:cNvSpPr txBox="1"/>
              <p:nvPr/>
            </p:nvSpPr>
            <p:spPr>
              <a:xfrm>
                <a:off x="6821952" y="4016004"/>
                <a:ext cx="1633524" cy="603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8C052-ADE3-4235-82EE-3B8C5B987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952" y="4016004"/>
                <a:ext cx="1633524" cy="6034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35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ЦЕПИ С РАСПРЕДЕЛЁННЫМИ ПАРАМЕТРАМИ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ED5B1D29-2C38-49DF-8149-97A96FA3FEB5}"/>
              </a:ext>
            </a:extLst>
          </p:cNvPr>
          <p:cNvSpPr/>
          <p:nvPr/>
        </p:nvSpPr>
        <p:spPr>
          <a:xfrm>
            <a:off x="722026" y="637032"/>
            <a:ext cx="769994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</a:rPr>
              <a:t>Синусоидальный режим в однородной линии</a:t>
            </a:r>
            <a:endParaRPr lang="ru-RU" sz="14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789A6A-D6A0-4C75-AD52-118AA0FDD3FA}"/>
                  </a:ext>
                </a:extLst>
              </p:cNvPr>
              <p:cNvSpPr txBox="1"/>
              <p:nvPr/>
            </p:nvSpPr>
            <p:spPr>
              <a:xfrm>
                <a:off x="204183" y="1395108"/>
                <a:ext cx="8717872" cy="159370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Ф-</a:t>
                </a:r>
                <a:r>
                  <a:rPr lang="ru-RU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ии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слагающие мгновенное значение напряжения:</a:t>
                </a:r>
              </a:p>
              <a:p>
                <a:pPr marL="342900" indent="-342900">
                  <a:buAutoNum type="arabicParenR"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Точка </a:t>
                </a:r>
                <a:r>
                  <a:rPr lang="en-US" sz="16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16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фиксирована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изменение напряжения в этой точке зависит только от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(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амплитуда синусоидальной функции постоянна)</a:t>
                </a:r>
              </a:p>
              <a:p>
                <a:pPr marL="342900" indent="-342900">
                  <a:buAutoNum type="arabicParenR"/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же считать момент времени </a:t>
                </a:r>
                <a:r>
                  <a:rPr lang="en-US" sz="16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const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рассмотреть изменение напряжения вдоль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линии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(т.е. от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получим затухающую гармоническую волну напряжения с </a:t>
                </a:r>
                <a:r>
                  <a:rPr lang="ru-RU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амлитудой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ru-RU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789A6A-D6A0-4C75-AD52-118AA0FDD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83" y="1395108"/>
                <a:ext cx="8717872" cy="1593706"/>
              </a:xfrm>
              <a:prstGeom prst="rect">
                <a:avLst/>
              </a:prstGeom>
              <a:blipFill>
                <a:blip r:embed="rId2"/>
                <a:stretch>
                  <a:fillRect l="-209" t="-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879C9B7-35A6-42D9-A1FE-B92E24C221B9}"/>
              </a:ext>
            </a:extLst>
          </p:cNvPr>
          <p:cNvSpPr/>
          <p:nvPr/>
        </p:nvSpPr>
        <p:spPr>
          <a:xfrm>
            <a:off x="204182" y="3233915"/>
            <a:ext cx="8717871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Величина </a:t>
            </a:r>
            <a:r>
              <a:rPr lang="el-G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характеризующая изменение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амлитуды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волны на единицу длины линии, называется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коэффициентом ослабления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Величина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равная изменению фазы на единицу длины линии, называется </a:t>
            </a:r>
          </a:p>
          <a:p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коэффициентом фазы.</a:t>
            </a:r>
            <a:endParaRPr lang="ru-RU" sz="1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990ED4-F1C8-4C3F-8D3E-C74228685F3C}"/>
                  </a:ext>
                </a:extLst>
              </p:cNvPr>
              <p:cNvSpPr txBox="1"/>
              <p:nvPr/>
            </p:nvSpPr>
            <p:spPr>
              <a:xfrm>
                <a:off x="204182" y="4889426"/>
                <a:ext cx="8717871" cy="13208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Убывание амплитуды волны вдоль линии обуславливается потерями в линии, а изменение фазы – конечной скоростью распространения электромагнитных колебаний.</a:t>
                </a: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Такое изменение характеризует коэффициент:</a:t>
                </a:r>
              </a:p>
              <a:p>
                <a:pPr>
                  <a:lnSpc>
                    <a:spcPts val="192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ru-RU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990ED4-F1C8-4C3F-8D3E-C74228685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82" y="4889426"/>
                <a:ext cx="8717871" cy="1320874"/>
              </a:xfrm>
              <a:prstGeom prst="rect">
                <a:avLst/>
              </a:prstGeom>
              <a:blipFill>
                <a:blip r:embed="rId3"/>
                <a:stretch>
                  <a:fillRect l="-209" t="-452" b="-1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34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ЦЕПИ С РАСПРЕДЕЛЁННЫМИ ПАРАМЕТРАМИ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ED5B1D29-2C38-49DF-8149-97A96FA3FEB5}"/>
              </a:ext>
            </a:extLst>
          </p:cNvPr>
          <p:cNvSpPr/>
          <p:nvPr/>
        </p:nvSpPr>
        <p:spPr>
          <a:xfrm>
            <a:off x="722026" y="637032"/>
            <a:ext cx="769994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</a:rPr>
              <a:t>Синусоидальный режим в однородной линии</a:t>
            </a:r>
            <a:endParaRPr lang="ru-RU" sz="14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0DED3033-DEFF-40F7-9101-6796C61935C0}"/>
                  </a:ext>
                </a:extLst>
              </p:cNvPr>
              <p:cNvSpPr/>
              <p:nvPr/>
            </p:nvSpPr>
            <p:spPr>
              <a:xfrm>
                <a:off x="3669269" y="3228718"/>
                <a:ext cx="1138710" cy="362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ru-RU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0DED3033-DEFF-40F7-9101-6796C6193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269" y="3228718"/>
                <a:ext cx="1138710" cy="362600"/>
              </a:xfrm>
              <a:prstGeom prst="rect">
                <a:avLst/>
              </a:prstGeom>
              <a:blipFill>
                <a:blip r:embed="rId2"/>
                <a:stretch>
                  <a:fillRect l="-3209" b="-220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39B5101-AFF7-4988-B357-F6E59E8A644D}"/>
              </a:ext>
            </a:extLst>
          </p:cNvPr>
          <p:cNvCxnSpPr>
            <a:cxnSpLocks/>
          </p:cNvCxnSpPr>
          <p:nvPr/>
        </p:nvCxnSpPr>
        <p:spPr>
          <a:xfrm flipV="1">
            <a:off x="851013" y="1194754"/>
            <a:ext cx="0" cy="2875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3284AEB-2218-4D57-8AF6-8171104DAB87}"/>
              </a:ext>
            </a:extLst>
          </p:cNvPr>
          <p:cNvCxnSpPr>
            <a:cxnSpLocks/>
          </p:cNvCxnSpPr>
          <p:nvPr/>
        </p:nvCxnSpPr>
        <p:spPr>
          <a:xfrm flipV="1">
            <a:off x="856323" y="2657044"/>
            <a:ext cx="3526237" cy="24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олилиния 16">
            <a:extLst>
              <a:ext uri="{FF2B5EF4-FFF2-40B4-BE49-F238E27FC236}">
                <a16:creationId xmlns:a16="http://schemas.microsoft.com/office/drawing/2014/main" id="{3FB6946E-55D6-45C9-96DA-19C6B5374AD4}"/>
              </a:ext>
            </a:extLst>
          </p:cNvPr>
          <p:cNvSpPr/>
          <p:nvPr/>
        </p:nvSpPr>
        <p:spPr>
          <a:xfrm>
            <a:off x="851013" y="1767926"/>
            <a:ext cx="2989130" cy="1551620"/>
          </a:xfrm>
          <a:custGeom>
            <a:avLst/>
            <a:gdLst>
              <a:gd name="connsiteX0" fmla="*/ 4036291 w 4036291"/>
              <a:gd name="connsiteY0" fmla="*/ 0 h 684515"/>
              <a:gd name="connsiteX1" fmla="*/ 3112655 w 4036291"/>
              <a:gd name="connsiteY1" fmla="*/ 683491 h 684515"/>
              <a:gd name="connsiteX2" fmla="*/ 2013527 w 4036291"/>
              <a:gd name="connsiteY2" fmla="*/ 166254 h 684515"/>
              <a:gd name="connsiteX3" fmla="*/ 988291 w 4036291"/>
              <a:gd name="connsiteY3" fmla="*/ 674254 h 684515"/>
              <a:gd name="connsiteX4" fmla="*/ 0 w 4036291"/>
              <a:gd name="connsiteY4" fmla="*/ 184727 h 684515"/>
              <a:gd name="connsiteX0" fmla="*/ 4036291 w 4036291"/>
              <a:gd name="connsiteY0" fmla="*/ 0 h 684513"/>
              <a:gd name="connsiteX1" fmla="*/ 3112655 w 4036291"/>
              <a:gd name="connsiteY1" fmla="*/ 683491 h 684513"/>
              <a:gd name="connsiteX2" fmla="*/ 2013527 w 4036291"/>
              <a:gd name="connsiteY2" fmla="*/ 166254 h 684513"/>
              <a:gd name="connsiteX3" fmla="*/ 997168 w 4036291"/>
              <a:gd name="connsiteY3" fmla="*/ 683132 h 684513"/>
              <a:gd name="connsiteX4" fmla="*/ 0 w 4036291"/>
              <a:gd name="connsiteY4" fmla="*/ 184727 h 684513"/>
              <a:gd name="connsiteX0" fmla="*/ 4036291 w 4036291"/>
              <a:gd name="connsiteY0" fmla="*/ 0 h 1641926"/>
              <a:gd name="connsiteX1" fmla="*/ 3112655 w 4036291"/>
              <a:gd name="connsiteY1" fmla="*/ 683491 h 1641926"/>
              <a:gd name="connsiteX2" fmla="*/ 2013527 w 4036291"/>
              <a:gd name="connsiteY2" fmla="*/ 166254 h 1641926"/>
              <a:gd name="connsiteX3" fmla="*/ 908391 w 4036291"/>
              <a:gd name="connsiteY3" fmla="*/ 1641921 h 1641926"/>
              <a:gd name="connsiteX4" fmla="*/ 0 w 4036291"/>
              <a:gd name="connsiteY4" fmla="*/ 184727 h 1641926"/>
              <a:gd name="connsiteX0" fmla="*/ 4036291 w 4036291"/>
              <a:gd name="connsiteY0" fmla="*/ 0 h 1641926"/>
              <a:gd name="connsiteX1" fmla="*/ 3112655 w 4036291"/>
              <a:gd name="connsiteY1" fmla="*/ 683491 h 1641926"/>
              <a:gd name="connsiteX2" fmla="*/ 1827096 w 4036291"/>
              <a:gd name="connsiteY2" fmla="*/ 175132 h 1641926"/>
              <a:gd name="connsiteX3" fmla="*/ 908391 w 4036291"/>
              <a:gd name="connsiteY3" fmla="*/ 1641921 h 1641926"/>
              <a:gd name="connsiteX4" fmla="*/ 0 w 4036291"/>
              <a:gd name="connsiteY4" fmla="*/ 184727 h 1641926"/>
              <a:gd name="connsiteX0" fmla="*/ 4036291 w 4036291"/>
              <a:gd name="connsiteY0" fmla="*/ 0 h 1686314"/>
              <a:gd name="connsiteX1" fmla="*/ 3112655 w 4036291"/>
              <a:gd name="connsiteY1" fmla="*/ 683491 h 1686314"/>
              <a:gd name="connsiteX2" fmla="*/ 1827096 w 4036291"/>
              <a:gd name="connsiteY2" fmla="*/ 175132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4036291 w 4036291"/>
              <a:gd name="connsiteY0" fmla="*/ 0 h 1686314"/>
              <a:gd name="connsiteX1" fmla="*/ 3112655 w 4036291"/>
              <a:gd name="connsiteY1" fmla="*/ 683491 h 1686314"/>
              <a:gd name="connsiteX2" fmla="*/ 1889240 w 4036291"/>
              <a:gd name="connsiteY2" fmla="*/ 272786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4036291 w 4036291"/>
              <a:gd name="connsiteY0" fmla="*/ 0 h 1686314"/>
              <a:gd name="connsiteX1" fmla="*/ 3112655 w 4036291"/>
              <a:gd name="connsiteY1" fmla="*/ 683491 h 1686314"/>
              <a:gd name="connsiteX2" fmla="*/ 1889240 w 4036291"/>
              <a:gd name="connsiteY2" fmla="*/ 308297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4036291 w 4036291"/>
              <a:gd name="connsiteY0" fmla="*/ 0 h 1686314"/>
              <a:gd name="connsiteX1" fmla="*/ 3112655 w 4036291"/>
              <a:gd name="connsiteY1" fmla="*/ 683491 h 1686314"/>
              <a:gd name="connsiteX2" fmla="*/ 1800463 w 4036291"/>
              <a:gd name="connsiteY2" fmla="*/ 343808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4036291 w 4036291"/>
              <a:gd name="connsiteY0" fmla="*/ 0 h 1686314"/>
              <a:gd name="connsiteX1" fmla="*/ 3112655 w 4036291"/>
              <a:gd name="connsiteY1" fmla="*/ 683491 h 1686314"/>
              <a:gd name="connsiteX2" fmla="*/ 1800463 w 4036291"/>
              <a:gd name="connsiteY2" fmla="*/ 352685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4036291 w 4036291"/>
              <a:gd name="connsiteY0" fmla="*/ 0 h 1686314"/>
              <a:gd name="connsiteX1" fmla="*/ 2668772 w 4036291"/>
              <a:gd name="connsiteY1" fmla="*/ 1367072 h 1686314"/>
              <a:gd name="connsiteX2" fmla="*/ 1800463 w 4036291"/>
              <a:gd name="connsiteY2" fmla="*/ 352685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2944337 w 2944337"/>
              <a:gd name="connsiteY0" fmla="*/ 969370 h 1501587"/>
              <a:gd name="connsiteX1" fmla="*/ 2668772 w 2944337"/>
              <a:gd name="connsiteY1" fmla="*/ 1182345 h 1501587"/>
              <a:gd name="connsiteX2" fmla="*/ 1800463 w 2944337"/>
              <a:gd name="connsiteY2" fmla="*/ 167958 h 1501587"/>
              <a:gd name="connsiteX3" fmla="*/ 997168 w 2944337"/>
              <a:gd name="connsiteY3" fmla="*/ 1501583 h 1501587"/>
              <a:gd name="connsiteX4" fmla="*/ 0 w 2944337"/>
              <a:gd name="connsiteY4" fmla="*/ 0 h 1501587"/>
              <a:gd name="connsiteX0" fmla="*/ 3139646 w 3139646"/>
              <a:gd name="connsiteY0" fmla="*/ 978247 h 1501587"/>
              <a:gd name="connsiteX1" fmla="*/ 2668772 w 3139646"/>
              <a:gd name="connsiteY1" fmla="*/ 1182345 h 1501587"/>
              <a:gd name="connsiteX2" fmla="*/ 1800463 w 3139646"/>
              <a:gd name="connsiteY2" fmla="*/ 167958 h 1501587"/>
              <a:gd name="connsiteX3" fmla="*/ 997168 w 3139646"/>
              <a:gd name="connsiteY3" fmla="*/ 1501583 h 1501587"/>
              <a:gd name="connsiteX4" fmla="*/ 0 w 3139646"/>
              <a:gd name="connsiteY4" fmla="*/ 0 h 1501587"/>
              <a:gd name="connsiteX0" fmla="*/ 3370465 w 3370465"/>
              <a:gd name="connsiteY0" fmla="*/ 924981 h 1501587"/>
              <a:gd name="connsiteX1" fmla="*/ 2668772 w 3370465"/>
              <a:gd name="connsiteY1" fmla="*/ 1182345 h 1501587"/>
              <a:gd name="connsiteX2" fmla="*/ 1800463 w 3370465"/>
              <a:gd name="connsiteY2" fmla="*/ 167958 h 1501587"/>
              <a:gd name="connsiteX3" fmla="*/ 997168 w 3370465"/>
              <a:gd name="connsiteY3" fmla="*/ 1501583 h 1501587"/>
              <a:gd name="connsiteX4" fmla="*/ 0 w 3370465"/>
              <a:gd name="connsiteY4" fmla="*/ 0 h 1501587"/>
              <a:gd name="connsiteX0" fmla="*/ 3370465 w 3370465"/>
              <a:gd name="connsiteY0" fmla="*/ 924981 h 1501587"/>
              <a:gd name="connsiteX1" fmla="*/ 2704283 w 3370465"/>
              <a:gd name="connsiteY1" fmla="*/ 1208978 h 1501587"/>
              <a:gd name="connsiteX2" fmla="*/ 1800463 w 3370465"/>
              <a:gd name="connsiteY2" fmla="*/ 167958 h 1501587"/>
              <a:gd name="connsiteX3" fmla="*/ 997168 w 3370465"/>
              <a:gd name="connsiteY3" fmla="*/ 1501583 h 1501587"/>
              <a:gd name="connsiteX4" fmla="*/ 0 w 3370465"/>
              <a:gd name="connsiteY4" fmla="*/ 0 h 1501587"/>
              <a:gd name="connsiteX0" fmla="*/ 3219545 w 3219545"/>
              <a:gd name="connsiteY0" fmla="*/ 996002 h 1501587"/>
              <a:gd name="connsiteX1" fmla="*/ 2704283 w 3219545"/>
              <a:gd name="connsiteY1" fmla="*/ 1208978 h 1501587"/>
              <a:gd name="connsiteX2" fmla="*/ 1800463 w 3219545"/>
              <a:gd name="connsiteY2" fmla="*/ 167958 h 1501587"/>
              <a:gd name="connsiteX3" fmla="*/ 997168 w 3219545"/>
              <a:gd name="connsiteY3" fmla="*/ 1501583 h 1501587"/>
              <a:gd name="connsiteX4" fmla="*/ 0 w 3219545"/>
              <a:gd name="connsiteY4" fmla="*/ 0 h 1501587"/>
              <a:gd name="connsiteX0" fmla="*/ 3219545 w 3219545"/>
              <a:gd name="connsiteY0" fmla="*/ 996002 h 1501587"/>
              <a:gd name="connsiteX1" fmla="*/ 2704283 w 3219545"/>
              <a:gd name="connsiteY1" fmla="*/ 1208978 h 1501587"/>
              <a:gd name="connsiteX2" fmla="*/ 1889240 w 3219545"/>
              <a:gd name="connsiteY2" fmla="*/ 167958 h 1501587"/>
              <a:gd name="connsiteX3" fmla="*/ 997168 w 3219545"/>
              <a:gd name="connsiteY3" fmla="*/ 1501583 h 1501587"/>
              <a:gd name="connsiteX4" fmla="*/ 0 w 3219545"/>
              <a:gd name="connsiteY4" fmla="*/ 0 h 1501587"/>
              <a:gd name="connsiteX0" fmla="*/ 3219545 w 3219545"/>
              <a:gd name="connsiteY0" fmla="*/ 996002 h 1501587"/>
              <a:gd name="connsiteX1" fmla="*/ 2704283 w 3219545"/>
              <a:gd name="connsiteY1" fmla="*/ 1208978 h 1501587"/>
              <a:gd name="connsiteX2" fmla="*/ 1924750 w 3219545"/>
              <a:gd name="connsiteY2" fmla="*/ 203469 h 1501587"/>
              <a:gd name="connsiteX3" fmla="*/ 997168 w 3219545"/>
              <a:gd name="connsiteY3" fmla="*/ 1501583 h 1501587"/>
              <a:gd name="connsiteX4" fmla="*/ 0 w 3219545"/>
              <a:gd name="connsiteY4" fmla="*/ 0 h 1501587"/>
              <a:gd name="connsiteX0" fmla="*/ 3219545 w 3219545"/>
              <a:gd name="connsiteY0" fmla="*/ 996002 h 1537098"/>
              <a:gd name="connsiteX1" fmla="*/ 2704283 w 3219545"/>
              <a:gd name="connsiteY1" fmla="*/ 1208978 h 1537098"/>
              <a:gd name="connsiteX2" fmla="*/ 1924750 w 3219545"/>
              <a:gd name="connsiteY2" fmla="*/ 203469 h 1537098"/>
              <a:gd name="connsiteX3" fmla="*/ 988290 w 3219545"/>
              <a:gd name="connsiteY3" fmla="*/ 1537094 h 1537098"/>
              <a:gd name="connsiteX4" fmla="*/ 0 w 3219545"/>
              <a:gd name="connsiteY4" fmla="*/ 0 h 1537098"/>
              <a:gd name="connsiteX0" fmla="*/ 3219545 w 3219545"/>
              <a:gd name="connsiteY0" fmla="*/ 996002 h 1537098"/>
              <a:gd name="connsiteX1" fmla="*/ 2814773 w 3219545"/>
              <a:gd name="connsiteY1" fmla="*/ 1319468 h 1537098"/>
              <a:gd name="connsiteX2" fmla="*/ 1924750 w 3219545"/>
              <a:gd name="connsiteY2" fmla="*/ 203469 h 1537098"/>
              <a:gd name="connsiteX3" fmla="*/ 988290 w 3219545"/>
              <a:gd name="connsiteY3" fmla="*/ 1537094 h 1537098"/>
              <a:gd name="connsiteX4" fmla="*/ 0 w 3219545"/>
              <a:gd name="connsiteY4" fmla="*/ 0 h 1537098"/>
              <a:gd name="connsiteX0" fmla="*/ 3219545 w 3219545"/>
              <a:gd name="connsiteY0" fmla="*/ 996002 h 1537098"/>
              <a:gd name="connsiteX1" fmla="*/ 2814773 w 3219545"/>
              <a:gd name="connsiteY1" fmla="*/ 1319468 h 1537098"/>
              <a:gd name="connsiteX2" fmla="*/ 1924750 w 3219545"/>
              <a:gd name="connsiteY2" fmla="*/ 203469 h 1537098"/>
              <a:gd name="connsiteX3" fmla="*/ 988290 w 3219545"/>
              <a:gd name="connsiteY3" fmla="*/ 1537094 h 1537098"/>
              <a:gd name="connsiteX4" fmla="*/ 0 w 3219545"/>
              <a:gd name="connsiteY4" fmla="*/ 0 h 1537098"/>
              <a:gd name="connsiteX0" fmla="*/ 3219545 w 3219545"/>
              <a:gd name="connsiteY0" fmla="*/ 996002 h 1537098"/>
              <a:gd name="connsiteX1" fmla="*/ 2814773 w 3219545"/>
              <a:gd name="connsiteY1" fmla="*/ 1319468 h 1537098"/>
              <a:gd name="connsiteX2" fmla="*/ 1924750 w 3219545"/>
              <a:gd name="connsiteY2" fmla="*/ 203469 h 1537098"/>
              <a:gd name="connsiteX3" fmla="*/ 988290 w 3219545"/>
              <a:gd name="connsiteY3" fmla="*/ 1537094 h 1537098"/>
              <a:gd name="connsiteX4" fmla="*/ 0 w 3219545"/>
              <a:gd name="connsiteY4" fmla="*/ 0 h 1537098"/>
              <a:gd name="connsiteX0" fmla="*/ 3291935 w 3291935"/>
              <a:gd name="connsiteY0" fmla="*/ 839792 h 1537098"/>
              <a:gd name="connsiteX1" fmla="*/ 2814773 w 3291935"/>
              <a:gd name="connsiteY1" fmla="*/ 1319468 h 1537098"/>
              <a:gd name="connsiteX2" fmla="*/ 1924750 w 3291935"/>
              <a:gd name="connsiteY2" fmla="*/ 203469 h 1537098"/>
              <a:gd name="connsiteX3" fmla="*/ 988290 w 3291935"/>
              <a:gd name="connsiteY3" fmla="*/ 1537094 h 1537098"/>
              <a:gd name="connsiteX4" fmla="*/ 0 w 3291935"/>
              <a:gd name="connsiteY4" fmla="*/ 0 h 1537098"/>
              <a:gd name="connsiteX0" fmla="*/ 3291935 w 3292905"/>
              <a:gd name="connsiteY0" fmla="*/ 839792 h 1537098"/>
              <a:gd name="connsiteX1" fmla="*/ 2814773 w 3292905"/>
              <a:gd name="connsiteY1" fmla="*/ 1319468 h 1537098"/>
              <a:gd name="connsiteX2" fmla="*/ 1924750 w 3292905"/>
              <a:gd name="connsiteY2" fmla="*/ 203469 h 1537098"/>
              <a:gd name="connsiteX3" fmla="*/ 988290 w 3292905"/>
              <a:gd name="connsiteY3" fmla="*/ 1537094 h 1537098"/>
              <a:gd name="connsiteX4" fmla="*/ 0 w 3292905"/>
              <a:gd name="connsiteY4" fmla="*/ 0 h 1537098"/>
              <a:gd name="connsiteX0" fmla="*/ 3185255 w 3186660"/>
              <a:gd name="connsiteY0" fmla="*/ 927422 h 1537098"/>
              <a:gd name="connsiteX1" fmla="*/ 2814773 w 3186660"/>
              <a:gd name="connsiteY1" fmla="*/ 1319468 h 1537098"/>
              <a:gd name="connsiteX2" fmla="*/ 1924750 w 3186660"/>
              <a:gd name="connsiteY2" fmla="*/ 203469 h 1537098"/>
              <a:gd name="connsiteX3" fmla="*/ 988290 w 3186660"/>
              <a:gd name="connsiteY3" fmla="*/ 1537094 h 1537098"/>
              <a:gd name="connsiteX4" fmla="*/ 0 w 3186660"/>
              <a:gd name="connsiteY4" fmla="*/ 0 h 1537098"/>
              <a:gd name="connsiteX0" fmla="*/ 3185255 w 3186192"/>
              <a:gd name="connsiteY0" fmla="*/ 927422 h 1537098"/>
              <a:gd name="connsiteX1" fmla="*/ 2715713 w 3186192"/>
              <a:gd name="connsiteY1" fmla="*/ 1311848 h 1537098"/>
              <a:gd name="connsiteX2" fmla="*/ 1924750 w 3186192"/>
              <a:gd name="connsiteY2" fmla="*/ 203469 h 1537098"/>
              <a:gd name="connsiteX3" fmla="*/ 988290 w 3186192"/>
              <a:gd name="connsiteY3" fmla="*/ 1537094 h 1537098"/>
              <a:gd name="connsiteX4" fmla="*/ 0 w 3186192"/>
              <a:gd name="connsiteY4" fmla="*/ 0 h 1537098"/>
              <a:gd name="connsiteX0" fmla="*/ 3013805 w 3015609"/>
              <a:gd name="connsiteY0" fmla="*/ 980762 h 1537098"/>
              <a:gd name="connsiteX1" fmla="*/ 2715713 w 3015609"/>
              <a:gd name="connsiteY1" fmla="*/ 1311848 h 1537098"/>
              <a:gd name="connsiteX2" fmla="*/ 1924750 w 3015609"/>
              <a:gd name="connsiteY2" fmla="*/ 203469 h 1537098"/>
              <a:gd name="connsiteX3" fmla="*/ 988290 w 3015609"/>
              <a:gd name="connsiteY3" fmla="*/ 1537094 h 1537098"/>
              <a:gd name="connsiteX4" fmla="*/ 0 w 3015609"/>
              <a:gd name="connsiteY4" fmla="*/ 0 h 1537098"/>
              <a:gd name="connsiteX0" fmla="*/ 2968085 w 2970466"/>
              <a:gd name="connsiteY0" fmla="*/ 980762 h 1537098"/>
              <a:gd name="connsiteX1" fmla="*/ 2715713 w 2970466"/>
              <a:gd name="connsiteY1" fmla="*/ 1311848 h 1537098"/>
              <a:gd name="connsiteX2" fmla="*/ 1924750 w 2970466"/>
              <a:gd name="connsiteY2" fmla="*/ 203469 h 1537098"/>
              <a:gd name="connsiteX3" fmla="*/ 988290 w 2970466"/>
              <a:gd name="connsiteY3" fmla="*/ 1537094 h 1537098"/>
              <a:gd name="connsiteX4" fmla="*/ 0 w 2970466"/>
              <a:gd name="connsiteY4" fmla="*/ 0 h 1537098"/>
              <a:gd name="connsiteX0" fmla="*/ 2968085 w 2969848"/>
              <a:gd name="connsiteY0" fmla="*/ 980762 h 1537098"/>
              <a:gd name="connsiteX1" fmla="*/ 2673803 w 2969848"/>
              <a:gd name="connsiteY1" fmla="*/ 1311848 h 1537098"/>
              <a:gd name="connsiteX2" fmla="*/ 1924750 w 2969848"/>
              <a:gd name="connsiteY2" fmla="*/ 203469 h 1537098"/>
              <a:gd name="connsiteX3" fmla="*/ 988290 w 2969848"/>
              <a:gd name="connsiteY3" fmla="*/ 1537094 h 1537098"/>
              <a:gd name="connsiteX4" fmla="*/ 0 w 2969848"/>
              <a:gd name="connsiteY4" fmla="*/ 0 h 1537098"/>
              <a:gd name="connsiteX0" fmla="*/ 2968085 w 2969688"/>
              <a:gd name="connsiteY0" fmla="*/ 980762 h 1537098"/>
              <a:gd name="connsiteX1" fmla="*/ 2673803 w 2969688"/>
              <a:gd name="connsiteY1" fmla="*/ 1311848 h 1537098"/>
              <a:gd name="connsiteX2" fmla="*/ 2022286 w 2969688"/>
              <a:gd name="connsiteY2" fmla="*/ 404637 h 1537098"/>
              <a:gd name="connsiteX3" fmla="*/ 988290 w 2969688"/>
              <a:gd name="connsiteY3" fmla="*/ 1537094 h 1537098"/>
              <a:gd name="connsiteX4" fmla="*/ 0 w 2969688"/>
              <a:gd name="connsiteY4" fmla="*/ 0 h 1537098"/>
              <a:gd name="connsiteX0" fmla="*/ 2968085 w 2969584"/>
              <a:gd name="connsiteY0" fmla="*/ 980762 h 1537098"/>
              <a:gd name="connsiteX1" fmla="*/ 2661611 w 2969584"/>
              <a:gd name="connsiteY1" fmla="*/ 1141160 h 1537098"/>
              <a:gd name="connsiteX2" fmla="*/ 2022286 w 2969584"/>
              <a:gd name="connsiteY2" fmla="*/ 404637 h 1537098"/>
              <a:gd name="connsiteX3" fmla="*/ 988290 w 2969584"/>
              <a:gd name="connsiteY3" fmla="*/ 1537094 h 1537098"/>
              <a:gd name="connsiteX4" fmla="*/ 0 w 2969584"/>
              <a:gd name="connsiteY4" fmla="*/ 0 h 1537098"/>
              <a:gd name="connsiteX0" fmla="*/ 2968085 w 2969584"/>
              <a:gd name="connsiteY0" fmla="*/ 980762 h 1488331"/>
              <a:gd name="connsiteX1" fmla="*/ 2661611 w 2969584"/>
              <a:gd name="connsiteY1" fmla="*/ 1141160 h 1488331"/>
              <a:gd name="connsiteX2" fmla="*/ 2022286 w 2969584"/>
              <a:gd name="connsiteY2" fmla="*/ 404637 h 1488331"/>
              <a:gd name="connsiteX3" fmla="*/ 1006578 w 2969584"/>
              <a:gd name="connsiteY3" fmla="*/ 1488326 h 1488331"/>
              <a:gd name="connsiteX4" fmla="*/ 0 w 2969584"/>
              <a:gd name="connsiteY4" fmla="*/ 0 h 148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9584" h="1488331">
                <a:moveTo>
                  <a:pt x="2968085" y="980762"/>
                </a:moveTo>
                <a:cubicBezTo>
                  <a:pt x="2987250" y="950513"/>
                  <a:pt x="2819244" y="1237181"/>
                  <a:pt x="2661611" y="1141160"/>
                </a:cubicBezTo>
                <a:cubicBezTo>
                  <a:pt x="2503978" y="1045139"/>
                  <a:pt x="2298125" y="346776"/>
                  <a:pt x="2022286" y="404637"/>
                </a:cubicBezTo>
                <a:cubicBezTo>
                  <a:pt x="1746447" y="462498"/>
                  <a:pt x="1342166" y="1485247"/>
                  <a:pt x="1006578" y="1488326"/>
                </a:cubicBezTo>
                <a:cubicBezTo>
                  <a:pt x="670990" y="1491405"/>
                  <a:pt x="169333" y="73891"/>
                  <a:pt x="0" y="0"/>
                </a:cubicBezTo>
              </a:path>
            </a:pathLst>
          </a:custGeom>
          <a:noFill/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8206DBF3-7A55-4C88-A83B-3DE1DE9B5D86}"/>
              </a:ext>
            </a:extLst>
          </p:cNvPr>
          <p:cNvSpPr/>
          <p:nvPr/>
        </p:nvSpPr>
        <p:spPr>
          <a:xfrm>
            <a:off x="861631" y="1390358"/>
            <a:ext cx="3270195" cy="909661"/>
          </a:xfrm>
          <a:custGeom>
            <a:avLst/>
            <a:gdLst>
              <a:gd name="connsiteX0" fmla="*/ 0 w 3364636"/>
              <a:gd name="connsiteY0" fmla="*/ 0 h 683581"/>
              <a:gd name="connsiteX1" fmla="*/ 896644 w 3364636"/>
              <a:gd name="connsiteY1" fmla="*/ 390618 h 683581"/>
              <a:gd name="connsiteX2" fmla="*/ 2059619 w 3364636"/>
              <a:gd name="connsiteY2" fmla="*/ 577049 h 683581"/>
              <a:gd name="connsiteX3" fmla="*/ 3364636 w 3364636"/>
              <a:gd name="connsiteY3" fmla="*/ 683581 h 683581"/>
              <a:gd name="connsiteX0" fmla="*/ 0 w 3364636"/>
              <a:gd name="connsiteY0" fmla="*/ 0 h 683581"/>
              <a:gd name="connsiteX1" fmla="*/ 951508 w 3364636"/>
              <a:gd name="connsiteY1" fmla="*/ 469866 h 683581"/>
              <a:gd name="connsiteX2" fmla="*/ 2059619 w 3364636"/>
              <a:gd name="connsiteY2" fmla="*/ 577049 h 683581"/>
              <a:gd name="connsiteX3" fmla="*/ 3364636 w 3364636"/>
              <a:gd name="connsiteY3" fmla="*/ 683581 h 683581"/>
              <a:gd name="connsiteX0" fmla="*/ 0 w 3364636"/>
              <a:gd name="connsiteY0" fmla="*/ 0 h 770150"/>
              <a:gd name="connsiteX1" fmla="*/ 951508 w 3364636"/>
              <a:gd name="connsiteY1" fmla="*/ 469866 h 770150"/>
              <a:gd name="connsiteX2" fmla="*/ 2102291 w 3364636"/>
              <a:gd name="connsiteY2" fmla="*/ 759929 h 770150"/>
              <a:gd name="connsiteX3" fmla="*/ 3364636 w 3364636"/>
              <a:gd name="connsiteY3" fmla="*/ 683581 h 770150"/>
              <a:gd name="connsiteX0" fmla="*/ 0 w 3364636"/>
              <a:gd name="connsiteY0" fmla="*/ 0 h 951805"/>
              <a:gd name="connsiteX1" fmla="*/ 951508 w 3364636"/>
              <a:gd name="connsiteY1" fmla="*/ 469866 h 951805"/>
              <a:gd name="connsiteX2" fmla="*/ 2102291 w 3364636"/>
              <a:gd name="connsiteY2" fmla="*/ 759929 h 951805"/>
              <a:gd name="connsiteX3" fmla="*/ 3364636 w 3364636"/>
              <a:gd name="connsiteY3" fmla="*/ 951805 h 951805"/>
              <a:gd name="connsiteX0" fmla="*/ 0 w 3248812"/>
              <a:gd name="connsiteY0" fmla="*/ 0 h 872557"/>
              <a:gd name="connsiteX1" fmla="*/ 951508 w 3248812"/>
              <a:gd name="connsiteY1" fmla="*/ 469866 h 872557"/>
              <a:gd name="connsiteX2" fmla="*/ 2102291 w 3248812"/>
              <a:gd name="connsiteY2" fmla="*/ 759929 h 872557"/>
              <a:gd name="connsiteX3" fmla="*/ 3248812 w 3248812"/>
              <a:gd name="connsiteY3" fmla="*/ 872557 h 87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8812" h="872557">
                <a:moveTo>
                  <a:pt x="0" y="0"/>
                </a:moveTo>
                <a:cubicBezTo>
                  <a:pt x="276687" y="147221"/>
                  <a:pt x="601126" y="343211"/>
                  <a:pt x="951508" y="469866"/>
                </a:cubicBezTo>
                <a:cubicBezTo>
                  <a:pt x="1301890" y="596521"/>
                  <a:pt x="1690959" y="711102"/>
                  <a:pt x="2102291" y="759929"/>
                </a:cubicBezTo>
                <a:cubicBezTo>
                  <a:pt x="2513623" y="808756"/>
                  <a:pt x="2992839" y="854802"/>
                  <a:pt x="3248812" y="872557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Полилиния 16">
            <a:extLst>
              <a:ext uri="{FF2B5EF4-FFF2-40B4-BE49-F238E27FC236}">
                <a16:creationId xmlns:a16="http://schemas.microsoft.com/office/drawing/2014/main" id="{F3883DDA-275D-4181-826C-F4F6E3C675BB}"/>
              </a:ext>
            </a:extLst>
          </p:cNvPr>
          <p:cNvSpPr/>
          <p:nvPr/>
        </p:nvSpPr>
        <p:spPr>
          <a:xfrm>
            <a:off x="861443" y="1990953"/>
            <a:ext cx="2949536" cy="1555291"/>
          </a:xfrm>
          <a:custGeom>
            <a:avLst/>
            <a:gdLst>
              <a:gd name="connsiteX0" fmla="*/ 4036291 w 4036291"/>
              <a:gd name="connsiteY0" fmla="*/ 0 h 684515"/>
              <a:gd name="connsiteX1" fmla="*/ 3112655 w 4036291"/>
              <a:gd name="connsiteY1" fmla="*/ 683491 h 684515"/>
              <a:gd name="connsiteX2" fmla="*/ 2013527 w 4036291"/>
              <a:gd name="connsiteY2" fmla="*/ 166254 h 684515"/>
              <a:gd name="connsiteX3" fmla="*/ 988291 w 4036291"/>
              <a:gd name="connsiteY3" fmla="*/ 674254 h 684515"/>
              <a:gd name="connsiteX4" fmla="*/ 0 w 4036291"/>
              <a:gd name="connsiteY4" fmla="*/ 184727 h 684515"/>
              <a:gd name="connsiteX0" fmla="*/ 4036291 w 4036291"/>
              <a:gd name="connsiteY0" fmla="*/ 0 h 684513"/>
              <a:gd name="connsiteX1" fmla="*/ 3112655 w 4036291"/>
              <a:gd name="connsiteY1" fmla="*/ 683491 h 684513"/>
              <a:gd name="connsiteX2" fmla="*/ 2013527 w 4036291"/>
              <a:gd name="connsiteY2" fmla="*/ 166254 h 684513"/>
              <a:gd name="connsiteX3" fmla="*/ 997168 w 4036291"/>
              <a:gd name="connsiteY3" fmla="*/ 683132 h 684513"/>
              <a:gd name="connsiteX4" fmla="*/ 0 w 4036291"/>
              <a:gd name="connsiteY4" fmla="*/ 184727 h 684513"/>
              <a:gd name="connsiteX0" fmla="*/ 4036291 w 4036291"/>
              <a:gd name="connsiteY0" fmla="*/ 0 h 1641926"/>
              <a:gd name="connsiteX1" fmla="*/ 3112655 w 4036291"/>
              <a:gd name="connsiteY1" fmla="*/ 683491 h 1641926"/>
              <a:gd name="connsiteX2" fmla="*/ 2013527 w 4036291"/>
              <a:gd name="connsiteY2" fmla="*/ 166254 h 1641926"/>
              <a:gd name="connsiteX3" fmla="*/ 908391 w 4036291"/>
              <a:gd name="connsiteY3" fmla="*/ 1641921 h 1641926"/>
              <a:gd name="connsiteX4" fmla="*/ 0 w 4036291"/>
              <a:gd name="connsiteY4" fmla="*/ 184727 h 1641926"/>
              <a:gd name="connsiteX0" fmla="*/ 4036291 w 4036291"/>
              <a:gd name="connsiteY0" fmla="*/ 0 h 1641926"/>
              <a:gd name="connsiteX1" fmla="*/ 3112655 w 4036291"/>
              <a:gd name="connsiteY1" fmla="*/ 683491 h 1641926"/>
              <a:gd name="connsiteX2" fmla="*/ 1827096 w 4036291"/>
              <a:gd name="connsiteY2" fmla="*/ 175132 h 1641926"/>
              <a:gd name="connsiteX3" fmla="*/ 908391 w 4036291"/>
              <a:gd name="connsiteY3" fmla="*/ 1641921 h 1641926"/>
              <a:gd name="connsiteX4" fmla="*/ 0 w 4036291"/>
              <a:gd name="connsiteY4" fmla="*/ 184727 h 1641926"/>
              <a:gd name="connsiteX0" fmla="*/ 4036291 w 4036291"/>
              <a:gd name="connsiteY0" fmla="*/ 0 h 1686314"/>
              <a:gd name="connsiteX1" fmla="*/ 3112655 w 4036291"/>
              <a:gd name="connsiteY1" fmla="*/ 683491 h 1686314"/>
              <a:gd name="connsiteX2" fmla="*/ 1827096 w 4036291"/>
              <a:gd name="connsiteY2" fmla="*/ 175132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4036291 w 4036291"/>
              <a:gd name="connsiteY0" fmla="*/ 0 h 1686314"/>
              <a:gd name="connsiteX1" fmla="*/ 3112655 w 4036291"/>
              <a:gd name="connsiteY1" fmla="*/ 683491 h 1686314"/>
              <a:gd name="connsiteX2" fmla="*/ 1889240 w 4036291"/>
              <a:gd name="connsiteY2" fmla="*/ 272786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4036291 w 4036291"/>
              <a:gd name="connsiteY0" fmla="*/ 0 h 1686314"/>
              <a:gd name="connsiteX1" fmla="*/ 3112655 w 4036291"/>
              <a:gd name="connsiteY1" fmla="*/ 683491 h 1686314"/>
              <a:gd name="connsiteX2" fmla="*/ 1889240 w 4036291"/>
              <a:gd name="connsiteY2" fmla="*/ 308297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4036291 w 4036291"/>
              <a:gd name="connsiteY0" fmla="*/ 0 h 1686314"/>
              <a:gd name="connsiteX1" fmla="*/ 3112655 w 4036291"/>
              <a:gd name="connsiteY1" fmla="*/ 683491 h 1686314"/>
              <a:gd name="connsiteX2" fmla="*/ 1800463 w 4036291"/>
              <a:gd name="connsiteY2" fmla="*/ 343808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4036291 w 4036291"/>
              <a:gd name="connsiteY0" fmla="*/ 0 h 1686314"/>
              <a:gd name="connsiteX1" fmla="*/ 3112655 w 4036291"/>
              <a:gd name="connsiteY1" fmla="*/ 683491 h 1686314"/>
              <a:gd name="connsiteX2" fmla="*/ 1800463 w 4036291"/>
              <a:gd name="connsiteY2" fmla="*/ 352685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4036291 w 4036291"/>
              <a:gd name="connsiteY0" fmla="*/ 0 h 1686314"/>
              <a:gd name="connsiteX1" fmla="*/ 2668772 w 4036291"/>
              <a:gd name="connsiteY1" fmla="*/ 1367072 h 1686314"/>
              <a:gd name="connsiteX2" fmla="*/ 1800463 w 4036291"/>
              <a:gd name="connsiteY2" fmla="*/ 352685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2944337 w 2944337"/>
              <a:gd name="connsiteY0" fmla="*/ 969370 h 1501587"/>
              <a:gd name="connsiteX1" fmla="*/ 2668772 w 2944337"/>
              <a:gd name="connsiteY1" fmla="*/ 1182345 h 1501587"/>
              <a:gd name="connsiteX2" fmla="*/ 1800463 w 2944337"/>
              <a:gd name="connsiteY2" fmla="*/ 167958 h 1501587"/>
              <a:gd name="connsiteX3" fmla="*/ 997168 w 2944337"/>
              <a:gd name="connsiteY3" fmla="*/ 1501583 h 1501587"/>
              <a:gd name="connsiteX4" fmla="*/ 0 w 2944337"/>
              <a:gd name="connsiteY4" fmla="*/ 0 h 1501587"/>
              <a:gd name="connsiteX0" fmla="*/ 3139646 w 3139646"/>
              <a:gd name="connsiteY0" fmla="*/ 978247 h 1501587"/>
              <a:gd name="connsiteX1" fmla="*/ 2668772 w 3139646"/>
              <a:gd name="connsiteY1" fmla="*/ 1182345 h 1501587"/>
              <a:gd name="connsiteX2" fmla="*/ 1800463 w 3139646"/>
              <a:gd name="connsiteY2" fmla="*/ 167958 h 1501587"/>
              <a:gd name="connsiteX3" fmla="*/ 997168 w 3139646"/>
              <a:gd name="connsiteY3" fmla="*/ 1501583 h 1501587"/>
              <a:gd name="connsiteX4" fmla="*/ 0 w 3139646"/>
              <a:gd name="connsiteY4" fmla="*/ 0 h 1501587"/>
              <a:gd name="connsiteX0" fmla="*/ 3370465 w 3370465"/>
              <a:gd name="connsiteY0" fmla="*/ 924981 h 1501587"/>
              <a:gd name="connsiteX1" fmla="*/ 2668772 w 3370465"/>
              <a:gd name="connsiteY1" fmla="*/ 1182345 h 1501587"/>
              <a:gd name="connsiteX2" fmla="*/ 1800463 w 3370465"/>
              <a:gd name="connsiteY2" fmla="*/ 167958 h 1501587"/>
              <a:gd name="connsiteX3" fmla="*/ 997168 w 3370465"/>
              <a:gd name="connsiteY3" fmla="*/ 1501583 h 1501587"/>
              <a:gd name="connsiteX4" fmla="*/ 0 w 3370465"/>
              <a:gd name="connsiteY4" fmla="*/ 0 h 1501587"/>
              <a:gd name="connsiteX0" fmla="*/ 3370465 w 3370465"/>
              <a:gd name="connsiteY0" fmla="*/ 924981 h 1501587"/>
              <a:gd name="connsiteX1" fmla="*/ 2704283 w 3370465"/>
              <a:gd name="connsiteY1" fmla="*/ 1208978 h 1501587"/>
              <a:gd name="connsiteX2" fmla="*/ 1800463 w 3370465"/>
              <a:gd name="connsiteY2" fmla="*/ 167958 h 1501587"/>
              <a:gd name="connsiteX3" fmla="*/ 997168 w 3370465"/>
              <a:gd name="connsiteY3" fmla="*/ 1501583 h 1501587"/>
              <a:gd name="connsiteX4" fmla="*/ 0 w 3370465"/>
              <a:gd name="connsiteY4" fmla="*/ 0 h 1501587"/>
              <a:gd name="connsiteX0" fmla="*/ 3219545 w 3219545"/>
              <a:gd name="connsiteY0" fmla="*/ 996002 h 1501587"/>
              <a:gd name="connsiteX1" fmla="*/ 2704283 w 3219545"/>
              <a:gd name="connsiteY1" fmla="*/ 1208978 h 1501587"/>
              <a:gd name="connsiteX2" fmla="*/ 1800463 w 3219545"/>
              <a:gd name="connsiteY2" fmla="*/ 167958 h 1501587"/>
              <a:gd name="connsiteX3" fmla="*/ 997168 w 3219545"/>
              <a:gd name="connsiteY3" fmla="*/ 1501583 h 1501587"/>
              <a:gd name="connsiteX4" fmla="*/ 0 w 3219545"/>
              <a:gd name="connsiteY4" fmla="*/ 0 h 1501587"/>
              <a:gd name="connsiteX0" fmla="*/ 3219545 w 3219545"/>
              <a:gd name="connsiteY0" fmla="*/ 996002 h 1501587"/>
              <a:gd name="connsiteX1" fmla="*/ 2704283 w 3219545"/>
              <a:gd name="connsiteY1" fmla="*/ 1208978 h 1501587"/>
              <a:gd name="connsiteX2" fmla="*/ 1889240 w 3219545"/>
              <a:gd name="connsiteY2" fmla="*/ 167958 h 1501587"/>
              <a:gd name="connsiteX3" fmla="*/ 997168 w 3219545"/>
              <a:gd name="connsiteY3" fmla="*/ 1501583 h 1501587"/>
              <a:gd name="connsiteX4" fmla="*/ 0 w 3219545"/>
              <a:gd name="connsiteY4" fmla="*/ 0 h 1501587"/>
              <a:gd name="connsiteX0" fmla="*/ 3219545 w 3219545"/>
              <a:gd name="connsiteY0" fmla="*/ 996002 h 1501587"/>
              <a:gd name="connsiteX1" fmla="*/ 2704283 w 3219545"/>
              <a:gd name="connsiteY1" fmla="*/ 1208978 h 1501587"/>
              <a:gd name="connsiteX2" fmla="*/ 1924750 w 3219545"/>
              <a:gd name="connsiteY2" fmla="*/ 203469 h 1501587"/>
              <a:gd name="connsiteX3" fmla="*/ 997168 w 3219545"/>
              <a:gd name="connsiteY3" fmla="*/ 1501583 h 1501587"/>
              <a:gd name="connsiteX4" fmla="*/ 0 w 3219545"/>
              <a:gd name="connsiteY4" fmla="*/ 0 h 1501587"/>
              <a:gd name="connsiteX0" fmla="*/ 3219545 w 3219545"/>
              <a:gd name="connsiteY0" fmla="*/ 996002 h 1537098"/>
              <a:gd name="connsiteX1" fmla="*/ 2704283 w 3219545"/>
              <a:gd name="connsiteY1" fmla="*/ 1208978 h 1537098"/>
              <a:gd name="connsiteX2" fmla="*/ 1924750 w 3219545"/>
              <a:gd name="connsiteY2" fmla="*/ 203469 h 1537098"/>
              <a:gd name="connsiteX3" fmla="*/ 988290 w 3219545"/>
              <a:gd name="connsiteY3" fmla="*/ 1537094 h 1537098"/>
              <a:gd name="connsiteX4" fmla="*/ 0 w 3219545"/>
              <a:gd name="connsiteY4" fmla="*/ 0 h 1537098"/>
              <a:gd name="connsiteX0" fmla="*/ 2757906 w 2757906"/>
              <a:gd name="connsiteY0" fmla="*/ 794856 h 1335957"/>
              <a:gd name="connsiteX1" fmla="*/ 2242644 w 2757906"/>
              <a:gd name="connsiteY1" fmla="*/ 1007832 h 1335957"/>
              <a:gd name="connsiteX2" fmla="*/ 1463111 w 2757906"/>
              <a:gd name="connsiteY2" fmla="*/ 2323 h 1335957"/>
              <a:gd name="connsiteX3" fmla="*/ 526651 w 2757906"/>
              <a:gd name="connsiteY3" fmla="*/ 1335948 h 1335957"/>
              <a:gd name="connsiteX4" fmla="*/ 0 w 2757906"/>
              <a:gd name="connsiteY4" fmla="*/ 517945 h 1335957"/>
              <a:gd name="connsiteX0" fmla="*/ 2757906 w 2757906"/>
              <a:gd name="connsiteY0" fmla="*/ 1051884 h 1592985"/>
              <a:gd name="connsiteX1" fmla="*/ 2242644 w 2757906"/>
              <a:gd name="connsiteY1" fmla="*/ 1264860 h 1592985"/>
              <a:gd name="connsiteX2" fmla="*/ 1241169 w 2757906"/>
              <a:gd name="connsiteY2" fmla="*/ 1899 h 1592985"/>
              <a:gd name="connsiteX3" fmla="*/ 526651 w 2757906"/>
              <a:gd name="connsiteY3" fmla="*/ 1592976 h 1592985"/>
              <a:gd name="connsiteX4" fmla="*/ 0 w 2757906"/>
              <a:gd name="connsiteY4" fmla="*/ 774973 h 1592985"/>
              <a:gd name="connsiteX0" fmla="*/ 2757906 w 2757906"/>
              <a:gd name="connsiteY0" fmla="*/ 1051884 h 1592985"/>
              <a:gd name="connsiteX1" fmla="*/ 2180500 w 2757906"/>
              <a:gd name="connsiteY1" fmla="*/ 1264860 h 1592985"/>
              <a:gd name="connsiteX2" fmla="*/ 1241169 w 2757906"/>
              <a:gd name="connsiteY2" fmla="*/ 1899 h 1592985"/>
              <a:gd name="connsiteX3" fmla="*/ 526651 w 2757906"/>
              <a:gd name="connsiteY3" fmla="*/ 1592976 h 1592985"/>
              <a:gd name="connsiteX4" fmla="*/ 0 w 2757906"/>
              <a:gd name="connsiteY4" fmla="*/ 774973 h 1592985"/>
              <a:gd name="connsiteX0" fmla="*/ 2855561 w 2855561"/>
              <a:gd name="connsiteY0" fmla="*/ 190547 h 1592782"/>
              <a:gd name="connsiteX1" fmla="*/ 2180500 w 2855561"/>
              <a:gd name="connsiteY1" fmla="*/ 1264657 h 1592782"/>
              <a:gd name="connsiteX2" fmla="*/ 1241169 w 2855561"/>
              <a:gd name="connsiteY2" fmla="*/ 1696 h 1592782"/>
              <a:gd name="connsiteX3" fmla="*/ 526651 w 2855561"/>
              <a:gd name="connsiteY3" fmla="*/ 1592773 h 1592782"/>
              <a:gd name="connsiteX4" fmla="*/ 0 w 2855561"/>
              <a:gd name="connsiteY4" fmla="*/ 774770 h 1592782"/>
              <a:gd name="connsiteX0" fmla="*/ 2846683 w 2846683"/>
              <a:gd name="connsiteY0" fmla="*/ 208305 h 1592785"/>
              <a:gd name="connsiteX1" fmla="*/ 2180500 w 2846683"/>
              <a:gd name="connsiteY1" fmla="*/ 1264660 h 1592785"/>
              <a:gd name="connsiteX2" fmla="*/ 1241169 w 2846683"/>
              <a:gd name="connsiteY2" fmla="*/ 1699 h 1592785"/>
              <a:gd name="connsiteX3" fmla="*/ 526651 w 2846683"/>
              <a:gd name="connsiteY3" fmla="*/ 1592776 h 1592785"/>
              <a:gd name="connsiteX4" fmla="*/ 0 w 2846683"/>
              <a:gd name="connsiteY4" fmla="*/ 774773 h 1592785"/>
              <a:gd name="connsiteX0" fmla="*/ 2846683 w 2846683"/>
              <a:gd name="connsiteY0" fmla="*/ 208305 h 1592785"/>
              <a:gd name="connsiteX1" fmla="*/ 2180500 w 2846683"/>
              <a:gd name="connsiteY1" fmla="*/ 1264660 h 1592785"/>
              <a:gd name="connsiteX2" fmla="*/ 1241169 w 2846683"/>
              <a:gd name="connsiteY2" fmla="*/ 1699 h 1592785"/>
              <a:gd name="connsiteX3" fmla="*/ 526651 w 2846683"/>
              <a:gd name="connsiteY3" fmla="*/ 1592776 h 1592785"/>
              <a:gd name="connsiteX4" fmla="*/ 0 w 2846683"/>
              <a:gd name="connsiteY4" fmla="*/ 774773 h 1592785"/>
              <a:gd name="connsiteX0" fmla="*/ 2846683 w 2846683"/>
              <a:gd name="connsiteY0" fmla="*/ 208305 h 1592785"/>
              <a:gd name="connsiteX1" fmla="*/ 2180500 w 2846683"/>
              <a:gd name="connsiteY1" fmla="*/ 1264660 h 1592785"/>
              <a:gd name="connsiteX2" fmla="*/ 1241169 w 2846683"/>
              <a:gd name="connsiteY2" fmla="*/ 1699 h 1592785"/>
              <a:gd name="connsiteX3" fmla="*/ 526651 w 2846683"/>
              <a:gd name="connsiteY3" fmla="*/ 1592776 h 1592785"/>
              <a:gd name="connsiteX4" fmla="*/ 0 w 2846683"/>
              <a:gd name="connsiteY4" fmla="*/ 774773 h 1592785"/>
              <a:gd name="connsiteX0" fmla="*/ 2856843 w 2856843"/>
              <a:gd name="connsiteY0" fmla="*/ 193062 h 1592782"/>
              <a:gd name="connsiteX1" fmla="*/ 2180500 w 2856843"/>
              <a:gd name="connsiteY1" fmla="*/ 1264657 h 1592782"/>
              <a:gd name="connsiteX2" fmla="*/ 1241169 w 2856843"/>
              <a:gd name="connsiteY2" fmla="*/ 1696 h 1592782"/>
              <a:gd name="connsiteX3" fmla="*/ 526651 w 2856843"/>
              <a:gd name="connsiteY3" fmla="*/ 1592773 h 1592782"/>
              <a:gd name="connsiteX4" fmla="*/ 0 w 2856843"/>
              <a:gd name="connsiteY4" fmla="*/ 774770 h 1592782"/>
              <a:gd name="connsiteX0" fmla="*/ 2856843 w 2856843"/>
              <a:gd name="connsiteY0" fmla="*/ 193062 h 1592782"/>
              <a:gd name="connsiteX1" fmla="*/ 2180500 w 2856843"/>
              <a:gd name="connsiteY1" fmla="*/ 1264657 h 1592782"/>
              <a:gd name="connsiteX2" fmla="*/ 1241169 w 2856843"/>
              <a:gd name="connsiteY2" fmla="*/ 1696 h 1592782"/>
              <a:gd name="connsiteX3" fmla="*/ 526651 w 2856843"/>
              <a:gd name="connsiteY3" fmla="*/ 1592773 h 1592782"/>
              <a:gd name="connsiteX4" fmla="*/ 0 w 2856843"/>
              <a:gd name="connsiteY4" fmla="*/ 774770 h 1592782"/>
              <a:gd name="connsiteX0" fmla="*/ 2856843 w 2856843"/>
              <a:gd name="connsiteY0" fmla="*/ 193062 h 1592782"/>
              <a:gd name="connsiteX1" fmla="*/ 2180500 w 2856843"/>
              <a:gd name="connsiteY1" fmla="*/ 1264657 h 1592782"/>
              <a:gd name="connsiteX2" fmla="*/ 1241169 w 2856843"/>
              <a:gd name="connsiteY2" fmla="*/ 1696 h 1592782"/>
              <a:gd name="connsiteX3" fmla="*/ 526651 w 2856843"/>
              <a:gd name="connsiteY3" fmla="*/ 1592773 h 1592782"/>
              <a:gd name="connsiteX4" fmla="*/ 0 w 2856843"/>
              <a:gd name="connsiteY4" fmla="*/ 774770 h 1592782"/>
              <a:gd name="connsiteX0" fmla="*/ 2874623 w 2874623"/>
              <a:gd name="connsiteY0" fmla="*/ 182900 h 1592780"/>
              <a:gd name="connsiteX1" fmla="*/ 2180500 w 2874623"/>
              <a:gd name="connsiteY1" fmla="*/ 1264655 h 1592780"/>
              <a:gd name="connsiteX2" fmla="*/ 1241169 w 2874623"/>
              <a:gd name="connsiteY2" fmla="*/ 1694 h 1592780"/>
              <a:gd name="connsiteX3" fmla="*/ 526651 w 2874623"/>
              <a:gd name="connsiteY3" fmla="*/ 1592771 h 1592780"/>
              <a:gd name="connsiteX4" fmla="*/ 0 w 2874623"/>
              <a:gd name="connsiteY4" fmla="*/ 774768 h 1592780"/>
              <a:gd name="connsiteX0" fmla="*/ 2969873 w 2969873"/>
              <a:gd name="connsiteY0" fmla="*/ 182900 h 1592780"/>
              <a:gd name="connsiteX1" fmla="*/ 2180500 w 2969873"/>
              <a:gd name="connsiteY1" fmla="*/ 1264655 h 1592780"/>
              <a:gd name="connsiteX2" fmla="*/ 1241169 w 2969873"/>
              <a:gd name="connsiteY2" fmla="*/ 1694 h 1592780"/>
              <a:gd name="connsiteX3" fmla="*/ 526651 w 2969873"/>
              <a:gd name="connsiteY3" fmla="*/ 1592771 h 1592780"/>
              <a:gd name="connsiteX4" fmla="*/ 0 w 2969873"/>
              <a:gd name="connsiteY4" fmla="*/ 774768 h 1592780"/>
              <a:gd name="connsiteX0" fmla="*/ 2924153 w 2924153"/>
              <a:gd name="connsiteY0" fmla="*/ 182900 h 1592780"/>
              <a:gd name="connsiteX1" fmla="*/ 2180500 w 2924153"/>
              <a:gd name="connsiteY1" fmla="*/ 1264655 h 1592780"/>
              <a:gd name="connsiteX2" fmla="*/ 1241169 w 2924153"/>
              <a:gd name="connsiteY2" fmla="*/ 1694 h 1592780"/>
              <a:gd name="connsiteX3" fmla="*/ 526651 w 2924153"/>
              <a:gd name="connsiteY3" fmla="*/ 1592771 h 1592780"/>
              <a:gd name="connsiteX4" fmla="*/ 0 w 2924153"/>
              <a:gd name="connsiteY4" fmla="*/ 774768 h 1592780"/>
              <a:gd name="connsiteX0" fmla="*/ 2924153 w 2924153"/>
              <a:gd name="connsiteY0" fmla="*/ 79387 h 1489267"/>
              <a:gd name="connsiteX1" fmla="*/ 2180500 w 2924153"/>
              <a:gd name="connsiteY1" fmla="*/ 1161142 h 1489267"/>
              <a:gd name="connsiteX2" fmla="*/ 1253361 w 2924153"/>
              <a:gd name="connsiteY2" fmla="*/ 1813 h 1489267"/>
              <a:gd name="connsiteX3" fmla="*/ 526651 w 2924153"/>
              <a:gd name="connsiteY3" fmla="*/ 1489258 h 1489267"/>
              <a:gd name="connsiteX4" fmla="*/ 0 w 2924153"/>
              <a:gd name="connsiteY4" fmla="*/ 671255 h 1489267"/>
              <a:gd name="connsiteX0" fmla="*/ 2924153 w 2924153"/>
              <a:gd name="connsiteY0" fmla="*/ 81839 h 1491719"/>
              <a:gd name="connsiteX1" fmla="*/ 2180500 w 2924153"/>
              <a:gd name="connsiteY1" fmla="*/ 1011194 h 1491719"/>
              <a:gd name="connsiteX2" fmla="*/ 1253361 w 2924153"/>
              <a:gd name="connsiteY2" fmla="*/ 4265 h 1491719"/>
              <a:gd name="connsiteX3" fmla="*/ 526651 w 2924153"/>
              <a:gd name="connsiteY3" fmla="*/ 1491710 h 1491719"/>
              <a:gd name="connsiteX4" fmla="*/ 0 w 2924153"/>
              <a:gd name="connsiteY4" fmla="*/ 673707 h 1491719"/>
              <a:gd name="connsiteX0" fmla="*/ 2930249 w 2930249"/>
              <a:gd name="connsiteY0" fmla="*/ 289236 h 1491852"/>
              <a:gd name="connsiteX1" fmla="*/ 2180500 w 2930249"/>
              <a:gd name="connsiteY1" fmla="*/ 1011327 h 1491852"/>
              <a:gd name="connsiteX2" fmla="*/ 1253361 w 2930249"/>
              <a:gd name="connsiteY2" fmla="*/ 4398 h 1491852"/>
              <a:gd name="connsiteX3" fmla="*/ 526651 w 2930249"/>
              <a:gd name="connsiteY3" fmla="*/ 1491843 h 1491852"/>
              <a:gd name="connsiteX4" fmla="*/ 0 w 2930249"/>
              <a:gd name="connsiteY4" fmla="*/ 673840 h 149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249" h="1491852">
                <a:moveTo>
                  <a:pt x="2930249" y="289236"/>
                </a:moveTo>
                <a:cubicBezTo>
                  <a:pt x="2545554" y="754287"/>
                  <a:pt x="2459981" y="1058800"/>
                  <a:pt x="2180500" y="1011327"/>
                </a:cubicBezTo>
                <a:cubicBezTo>
                  <a:pt x="1901019" y="963854"/>
                  <a:pt x="1529002" y="-75688"/>
                  <a:pt x="1253361" y="4398"/>
                </a:cubicBezTo>
                <a:cubicBezTo>
                  <a:pt x="977720" y="84484"/>
                  <a:pt x="862239" y="1488764"/>
                  <a:pt x="526651" y="1491843"/>
                </a:cubicBezTo>
                <a:cubicBezTo>
                  <a:pt x="191063" y="1494922"/>
                  <a:pt x="169333" y="747731"/>
                  <a:pt x="0" y="673840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4CB44DD2-E14B-4ED2-89A6-37051ADE80F0}"/>
              </a:ext>
            </a:extLst>
          </p:cNvPr>
          <p:cNvCxnSpPr>
            <a:cxnSpLocks/>
          </p:cNvCxnSpPr>
          <p:nvPr/>
        </p:nvCxnSpPr>
        <p:spPr>
          <a:xfrm flipV="1">
            <a:off x="593782" y="2945390"/>
            <a:ext cx="393171" cy="30716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69346B-6027-410A-B8CF-F8BB6C9DED52}"/>
                  </a:ext>
                </a:extLst>
              </p:cNvPr>
              <p:cNvSpPr txBox="1"/>
              <p:nvPr/>
            </p:nvSpPr>
            <p:spPr>
              <a:xfrm>
                <a:off x="-37458" y="3068630"/>
                <a:ext cx="759856" cy="3529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69346B-6027-410A-B8CF-F8BB6C9DE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458" y="3068630"/>
                <a:ext cx="759856" cy="3529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F00B85BD-3C8E-447E-A62F-952CE156F12A}"/>
              </a:ext>
            </a:extLst>
          </p:cNvPr>
          <p:cNvCxnSpPr>
            <a:cxnSpLocks/>
          </p:cNvCxnSpPr>
          <p:nvPr/>
        </p:nvCxnSpPr>
        <p:spPr>
          <a:xfrm>
            <a:off x="593782" y="1941891"/>
            <a:ext cx="485928" cy="23080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AE9DFFE7-DF27-4A16-BB0C-219C7F85732D}"/>
                  </a:ext>
                </a:extLst>
              </p:cNvPr>
              <p:cNvSpPr/>
              <p:nvPr/>
            </p:nvSpPr>
            <p:spPr>
              <a:xfrm>
                <a:off x="-67082" y="1678433"/>
                <a:ext cx="764631" cy="352951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AE9DFFE7-DF27-4A16-BB0C-219C7F857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082" y="1678433"/>
                <a:ext cx="764631" cy="3529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EF6ECF8-F67E-4C43-AD52-069CC37AF6A9}"/>
              </a:ext>
            </a:extLst>
          </p:cNvPr>
          <p:cNvSpPr txBox="1"/>
          <p:nvPr/>
        </p:nvSpPr>
        <p:spPr>
          <a:xfrm>
            <a:off x="496047" y="1065539"/>
            <a:ext cx="290404" cy="37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B1304-5FCD-4439-BC8C-C9103ACC8B85}"/>
              </a:ext>
            </a:extLst>
          </p:cNvPr>
          <p:cNvSpPr txBox="1"/>
          <p:nvPr/>
        </p:nvSpPr>
        <p:spPr>
          <a:xfrm>
            <a:off x="4237985" y="2328591"/>
            <a:ext cx="289149" cy="352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Полилиния: фигура 73">
            <a:extLst>
              <a:ext uri="{FF2B5EF4-FFF2-40B4-BE49-F238E27FC236}">
                <a16:creationId xmlns:a16="http://schemas.microsoft.com/office/drawing/2014/main" id="{9967B2B4-B185-4993-A35E-CC48560D8437}"/>
              </a:ext>
            </a:extLst>
          </p:cNvPr>
          <p:cNvSpPr/>
          <p:nvPr/>
        </p:nvSpPr>
        <p:spPr>
          <a:xfrm rot="10800000" flipH="1">
            <a:off x="856323" y="2940036"/>
            <a:ext cx="3270195" cy="909661"/>
          </a:xfrm>
          <a:custGeom>
            <a:avLst/>
            <a:gdLst>
              <a:gd name="connsiteX0" fmla="*/ 0 w 3364636"/>
              <a:gd name="connsiteY0" fmla="*/ 0 h 683581"/>
              <a:gd name="connsiteX1" fmla="*/ 896644 w 3364636"/>
              <a:gd name="connsiteY1" fmla="*/ 390618 h 683581"/>
              <a:gd name="connsiteX2" fmla="*/ 2059619 w 3364636"/>
              <a:gd name="connsiteY2" fmla="*/ 577049 h 683581"/>
              <a:gd name="connsiteX3" fmla="*/ 3364636 w 3364636"/>
              <a:gd name="connsiteY3" fmla="*/ 683581 h 683581"/>
              <a:gd name="connsiteX0" fmla="*/ 0 w 3364636"/>
              <a:gd name="connsiteY0" fmla="*/ 0 h 683581"/>
              <a:gd name="connsiteX1" fmla="*/ 951508 w 3364636"/>
              <a:gd name="connsiteY1" fmla="*/ 469866 h 683581"/>
              <a:gd name="connsiteX2" fmla="*/ 2059619 w 3364636"/>
              <a:gd name="connsiteY2" fmla="*/ 577049 h 683581"/>
              <a:gd name="connsiteX3" fmla="*/ 3364636 w 3364636"/>
              <a:gd name="connsiteY3" fmla="*/ 683581 h 683581"/>
              <a:gd name="connsiteX0" fmla="*/ 0 w 3364636"/>
              <a:gd name="connsiteY0" fmla="*/ 0 h 770150"/>
              <a:gd name="connsiteX1" fmla="*/ 951508 w 3364636"/>
              <a:gd name="connsiteY1" fmla="*/ 469866 h 770150"/>
              <a:gd name="connsiteX2" fmla="*/ 2102291 w 3364636"/>
              <a:gd name="connsiteY2" fmla="*/ 759929 h 770150"/>
              <a:gd name="connsiteX3" fmla="*/ 3364636 w 3364636"/>
              <a:gd name="connsiteY3" fmla="*/ 683581 h 770150"/>
              <a:gd name="connsiteX0" fmla="*/ 0 w 3364636"/>
              <a:gd name="connsiteY0" fmla="*/ 0 h 951805"/>
              <a:gd name="connsiteX1" fmla="*/ 951508 w 3364636"/>
              <a:gd name="connsiteY1" fmla="*/ 469866 h 951805"/>
              <a:gd name="connsiteX2" fmla="*/ 2102291 w 3364636"/>
              <a:gd name="connsiteY2" fmla="*/ 759929 h 951805"/>
              <a:gd name="connsiteX3" fmla="*/ 3364636 w 3364636"/>
              <a:gd name="connsiteY3" fmla="*/ 951805 h 951805"/>
              <a:gd name="connsiteX0" fmla="*/ 0 w 3248812"/>
              <a:gd name="connsiteY0" fmla="*/ 0 h 872557"/>
              <a:gd name="connsiteX1" fmla="*/ 951508 w 3248812"/>
              <a:gd name="connsiteY1" fmla="*/ 469866 h 872557"/>
              <a:gd name="connsiteX2" fmla="*/ 2102291 w 3248812"/>
              <a:gd name="connsiteY2" fmla="*/ 759929 h 872557"/>
              <a:gd name="connsiteX3" fmla="*/ 3248812 w 3248812"/>
              <a:gd name="connsiteY3" fmla="*/ 872557 h 87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8812" h="872557">
                <a:moveTo>
                  <a:pt x="0" y="0"/>
                </a:moveTo>
                <a:cubicBezTo>
                  <a:pt x="276687" y="147221"/>
                  <a:pt x="601126" y="343211"/>
                  <a:pt x="951508" y="469866"/>
                </a:cubicBezTo>
                <a:cubicBezTo>
                  <a:pt x="1301890" y="596521"/>
                  <a:pt x="1690959" y="711102"/>
                  <a:pt x="2102291" y="759929"/>
                </a:cubicBezTo>
                <a:cubicBezTo>
                  <a:pt x="2513623" y="808756"/>
                  <a:pt x="2992839" y="854802"/>
                  <a:pt x="3248812" y="872557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BE2C871-080A-4A3A-B504-384963CCD47A}"/>
              </a:ext>
            </a:extLst>
          </p:cNvPr>
          <p:cNvCxnSpPr>
            <a:cxnSpLocks/>
          </p:cNvCxnSpPr>
          <p:nvPr/>
        </p:nvCxnSpPr>
        <p:spPr>
          <a:xfrm flipV="1">
            <a:off x="3965452" y="2031384"/>
            <a:ext cx="227527" cy="24440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280386C0-F11D-49D2-9CA4-8243BECB3F2C}"/>
                  </a:ext>
                </a:extLst>
              </p:cNvPr>
              <p:cNvSpPr/>
              <p:nvPr/>
            </p:nvSpPr>
            <p:spPr>
              <a:xfrm>
                <a:off x="3604596" y="1623621"/>
                <a:ext cx="1130068" cy="383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280386C0-F11D-49D2-9CA4-8243BECB3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596" y="1623621"/>
                <a:ext cx="1130068" cy="383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E3F7EAC6-B466-40E5-9947-C193900EF819}"/>
              </a:ext>
            </a:extLst>
          </p:cNvPr>
          <p:cNvCxnSpPr>
            <a:cxnSpLocks/>
          </p:cNvCxnSpPr>
          <p:nvPr/>
        </p:nvCxnSpPr>
        <p:spPr>
          <a:xfrm>
            <a:off x="4059518" y="2964506"/>
            <a:ext cx="266921" cy="28350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0FA7542-1DFC-45C7-BF9D-BD9D1ABF7AEE}"/>
              </a:ext>
            </a:extLst>
          </p:cNvPr>
          <p:cNvCxnSpPr>
            <a:cxnSpLocks/>
          </p:cNvCxnSpPr>
          <p:nvPr/>
        </p:nvCxnSpPr>
        <p:spPr>
          <a:xfrm>
            <a:off x="1345179" y="2669293"/>
            <a:ext cx="0" cy="1400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2FB3BBF6-F0A8-4639-A129-C3779CC929B9}"/>
              </a:ext>
            </a:extLst>
          </p:cNvPr>
          <p:cNvCxnSpPr>
            <a:cxnSpLocks/>
          </p:cNvCxnSpPr>
          <p:nvPr/>
        </p:nvCxnSpPr>
        <p:spPr>
          <a:xfrm>
            <a:off x="1831837" y="2657043"/>
            <a:ext cx="0" cy="141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17969DE0-8CEA-4439-869B-F4AA68673EDE}"/>
              </a:ext>
            </a:extLst>
          </p:cNvPr>
          <p:cNvCxnSpPr>
            <a:cxnSpLocks/>
          </p:cNvCxnSpPr>
          <p:nvPr/>
        </p:nvCxnSpPr>
        <p:spPr>
          <a:xfrm>
            <a:off x="3546513" y="2657043"/>
            <a:ext cx="0" cy="141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3CB8BF68-3F7B-45B2-98E8-70DE894BAA2E}"/>
              </a:ext>
            </a:extLst>
          </p:cNvPr>
          <p:cNvCxnSpPr>
            <a:cxnSpLocks/>
          </p:cNvCxnSpPr>
          <p:nvPr/>
        </p:nvCxnSpPr>
        <p:spPr>
          <a:xfrm>
            <a:off x="861443" y="3998613"/>
            <a:ext cx="483736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9CADE8EE-4C70-4FF4-8A8E-A52CB4A47E3E}"/>
              </a:ext>
            </a:extLst>
          </p:cNvPr>
          <p:cNvCxnSpPr>
            <a:cxnSpLocks/>
          </p:cNvCxnSpPr>
          <p:nvPr/>
        </p:nvCxnSpPr>
        <p:spPr>
          <a:xfrm>
            <a:off x="1831837" y="3995813"/>
            <a:ext cx="1714676" cy="28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6519077-132E-45E2-AF29-EE91E3A3D1FB}"/>
              </a:ext>
            </a:extLst>
          </p:cNvPr>
          <p:cNvSpPr txBox="1"/>
          <p:nvPr/>
        </p:nvSpPr>
        <p:spPr>
          <a:xfrm>
            <a:off x="2382790" y="3998613"/>
            <a:ext cx="281082" cy="352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solidFill>
                  <a:schemeClr val="accent1">
                    <a:lumMod val="75000"/>
                  </a:schemeClr>
                </a:solidFill>
              </a:rPr>
              <a:t>λ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FD34A95-8F45-4198-AA5A-B747350ECEE5}"/>
                  </a:ext>
                </a:extLst>
              </p:cNvPr>
              <p:cNvSpPr txBox="1"/>
              <p:nvPr/>
            </p:nvSpPr>
            <p:spPr>
              <a:xfrm>
                <a:off x="671802" y="4048298"/>
                <a:ext cx="968004" cy="528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3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3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3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3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3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3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3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3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3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sz="13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ru-RU" sz="13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FD34A95-8F45-4198-AA5A-B747350EC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02" y="4048298"/>
                <a:ext cx="968004" cy="528624"/>
              </a:xfrm>
              <a:prstGeom prst="rect">
                <a:avLst/>
              </a:prstGeom>
              <a:blipFill>
                <a:blip r:embed="rId6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94ABA7CE-7E1B-45E0-A9FC-087FD1FB1BE9}"/>
              </a:ext>
            </a:extLst>
          </p:cNvPr>
          <p:cNvSpPr txBox="1"/>
          <p:nvPr/>
        </p:nvSpPr>
        <p:spPr>
          <a:xfrm>
            <a:off x="4863788" y="1305223"/>
            <a:ext cx="4128169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волны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расстояние, которое проходит точка, фаза колебаний которой постоянна, за 1 период (на рис. обозначена длина волны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3E200923-EA9B-479A-BD3E-C30DDE7FDDD9}"/>
              </a:ext>
            </a:extLst>
          </p:cNvPr>
          <p:cNvGrpSpPr/>
          <p:nvPr/>
        </p:nvGrpSpPr>
        <p:grpSpPr>
          <a:xfrm>
            <a:off x="4863788" y="2685444"/>
            <a:ext cx="4135941" cy="1569660"/>
            <a:chOff x="4844998" y="2652314"/>
            <a:chExt cx="4166333" cy="1569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ADDC6EC-9C7D-47EC-81C6-5DF071EB79E8}"/>
                    </a:ext>
                  </a:extLst>
                </p:cNvPr>
                <p:cNvSpPr txBox="1"/>
                <p:nvPr/>
              </p:nvSpPr>
              <p:spPr>
                <a:xfrm>
                  <a:off x="4844998" y="2652314"/>
                  <a:ext cx="4166333" cy="1569660"/>
                </a:xfrm>
                <a:prstGeom prst="rec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ru-RU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т.е. </a:t>
                  </a:r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ru-RU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1600" b="0" dirty="0">
                    <a:ea typeface="Cambria Math" panose="02040503050406030204" pitchFamily="18" charset="0"/>
                  </a:endParaRPr>
                </a:p>
                <a:p>
                  <a:r>
                    <a:rPr lang="ru-RU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откуда:</a:t>
                  </a:r>
                </a:p>
                <a:p>
                  <a:endParaRPr 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endParaRPr 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endParaRPr lang="en-US" sz="1600" i="1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ADDC6EC-9C7D-47EC-81C6-5DF071EB7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998" y="2652314"/>
                  <a:ext cx="4166333" cy="1569660"/>
                </a:xfrm>
                <a:prstGeom prst="rect">
                  <a:avLst/>
                </a:prstGeom>
                <a:blipFill>
                  <a:blip r:embed="rId7"/>
                  <a:stretch>
                    <a:fillRect l="-734" t="-769"/>
                  </a:stretch>
                </a:blipFill>
                <a:ln w="1905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Прямоугольник 81">
                  <a:extLst>
                    <a:ext uri="{FF2B5EF4-FFF2-40B4-BE49-F238E27FC236}">
                      <a16:creationId xmlns:a16="http://schemas.microsoft.com/office/drawing/2014/main" id="{91444C33-D7A2-4D39-B75C-ADF9ACD0C01C}"/>
                    </a:ext>
                  </a:extLst>
                </p:cNvPr>
                <p:cNvSpPr/>
                <p:nvPr/>
              </p:nvSpPr>
              <p:spPr>
                <a:xfrm>
                  <a:off x="4968655" y="3473708"/>
                  <a:ext cx="889603" cy="627864"/>
                </a:xfrm>
                <a:prstGeom prst="rect">
                  <a:avLst/>
                </a:prstGeom>
                <a:ln>
                  <a:solidFill>
                    <a:srgbClr val="C000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ru-RU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ru-RU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ru-RU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ru-RU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den>
                        </m:f>
                      </m:oMath>
                    </m:oMathPara>
                  </a14:m>
                  <a:endParaRPr lang="ru-RU" sz="1700" dirty="0"/>
                </a:p>
              </p:txBody>
            </p:sp>
          </mc:Choice>
          <mc:Fallback xmlns="">
            <p:sp>
              <p:nvSpPr>
                <p:cNvPr id="82" name="Прямоугольник 81">
                  <a:extLst>
                    <a:ext uri="{FF2B5EF4-FFF2-40B4-BE49-F238E27FC236}">
                      <a16:creationId xmlns:a16="http://schemas.microsoft.com/office/drawing/2014/main" id="{91444C33-D7A2-4D39-B75C-ADF9ACD0C0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655" y="3473708"/>
                  <a:ext cx="889603" cy="62786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4E233A9-514B-4F3B-A329-BD8BB948B291}"/>
                </a:ext>
              </a:extLst>
            </p:cNvPr>
            <p:cNvSpPr txBox="1"/>
            <p:nvPr/>
          </p:nvSpPr>
          <p:spPr>
            <a:xfrm>
              <a:off x="6030341" y="3577962"/>
              <a:ext cx="1642116" cy="38472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ru-RU" sz="19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прямая волна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6F3F839-7B97-4D2F-A464-7896511B1DF6}"/>
                  </a:ext>
                </a:extLst>
              </p:cNvPr>
              <p:cNvSpPr txBox="1"/>
              <p:nvPr/>
            </p:nvSpPr>
            <p:spPr>
              <a:xfrm>
                <a:off x="392317" y="4654722"/>
                <a:ext cx="8599640" cy="2010807"/>
              </a:xfrm>
              <a:prstGeom prst="rect">
                <a:avLst/>
              </a:prstGeom>
              <a:ln w="1905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Скорость перемещения прямой волны вдоль линии, называется фазовой скоростью волны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ru-RU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определяется как скорость перемещения точки, фаза колебания в которой остаётся постоянной.</a:t>
                </a:r>
                <a:endParaRPr lang="en-US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1740"/>
                  </a:lnSpc>
                </a:pPr>
                <a:r>
                  <a:rPr lang="ru-RU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условие записывается для прямой волны в виде:</a:t>
                </a:r>
              </a:p>
              <a:p>
                <a:pPr>
                  <a:lnSpc>
                    <a:spcPts val="1740"/>
                  </a:lnSpc>
                </a:pPr>
                <a:endParaRPr lang="ru-RU" sz="17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174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𝑐𝑜𝑛𝑠𝑡</m:t>
                      </m:r>
                    </m:oMath>
                  </m:oMathPara>
                </a14:m>
                <a:endParaRPr lang="ru-RU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1740"/>
                  </a:lnSpc>
                </a:pPr>
                <a:endParaRPr lang="ru-RU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6F3F839-7B97-4D2F-A464-7896511B1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17" y="4654722"/>
                <a:ext cx="8599640" cy="2010807"/>
              </a:xfrm>
              <a:prstGeom prst="rect">
                <a:avLst/>
              </a:prstGeom>
              <a:blipFill>
                <a:blip r:embed="rId9"/>
                <a:stretch>
                  <a:fillRect l="-354" t="-602"/>
                </a:stretch>
              </a:blipFill>
              <a:ln w="19050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9A54B888-DF17-4647-A54F-AD135A2DB50B}"/>
              </a:ext>
            </a:extLst>
          </p:cNvPr>
          <p:cNvCxnSpPr>
            <a:cxnSpLocks/>
          </p:cNvCxnSpPr>
          <p:nvPr/>
        </p:nvCxnSpPr>
        <p:spPr>
          <a:xfrm flipV="1">
            <a:off x="2763794" y="6286196"/>
            <a:ext cx="7073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AB0EA50-4E4A-4DEF-AB9B-259F25927B5D}"/>
                  </a:ext>
                </a:extLst>
              </p:cNvPr>
              <p:cNvSpPr txBox="1"/>
              <p:nvPr/>
            </p:nvSpPr>
            <p:spPr>
              <a:xfrm>
                <a:off x="3546513" y="5955526"/>
                <a:ext cx="2418822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AB0EA50-4E4A-4DEF-AB9B-259F25927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513" y="5955526"/>
                <a:ext cx="2418822" cy="6182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15ADF84-475D-496B-8C60-B18A4C6DDBCE}"/>
              </a:ext>
            </a:extLst>
          </p:cNvPr>
          <p:cNvCxnSpPr>
            <a:cxnSpLocks/>
          </p:cNvCxnSpPr>
          <p:nvPr/>
        </p:nvCxnSpPr>
        <p:spPr>
          <a:xfrm>
            <a:off x="6014956" y="6265910"/>
            <a:ext cx="6876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B8E87F5-9576-4C47-98BD-692F66E8B562}"/>
                  </a:ext>
                </a:extLst>
              </p:cNvPr>
              <p:cNvSpPr txBox="1"/>
              <p:nvPr/>
            </p:nvSpPr>
            <p:spPr>
              <a:xfrm>
                <a:off x="6847780" y="5895119"/>
                <a:ext cx="1523302" cy="664926"/>
              </a:xfrm>
              <a:prstGeom prst="rect">
                <a:avLst/>
              </a:prstGeom>
              <a:ln w="952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B8E87F5-9576-4C47-98BD-692F66E8B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780" y="5895119"/>
                <a:ext cx="1523302" cy="6649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2" name="Прямоугольник 13321">
            <a:extLst>
              <a:ext uri="{FF2B5EF4-FFF2-40B4-BE49-F238E27FC236}">
                <a16:creationId xmlns:a16="http://schemas.microsoft.com/office/drawing/2014/main" id="{AF3F1886-7F9A-44E3-9C5F-4BC2712AEA83}"/>
              </a:ext>
            </a:extLst>
          </p:cNvPr>
          <p:cNvSpPr/>
          <p:nvPr/>
        </p:nvSpPr>
        <p:spPr>
          <a:xfrm>
            <a:off x="586093" y="24714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E714AC98-F575-4E98-B764-BAEBBBFDABF4}"/>
              </a:ext>
            </a:extLst>
          </p:cNvPr>
          <p:cNvCxnSpPr>
            <a:cxnSpLocks/>
          </p:cNvCxnSpPr>
          <p:nvPr/>
        </p:nvCxnSpPr>
        <p:spPr>
          <a:xfrm>
            <a:off x="3217089" y="2471404"/>
            <a:ext cx="3875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34" name="TextBox 13333">
                <a:extLst>
                  <a:ext uri="{FF2B5EF4-FFF2-40B4-BE49-F238E27FC236}">
                    <a16:creationId xmlns:a16="http://schemas.microsoft.com/office/drawing/2014/main" id="{D8DAD81C-A12A-4C26-86E5-FECD79C701FD}"/>
                  </a:ext>
                </a:extLst>
              </p:cNvPr>
              <p:cNvSpPr txBox="1"/>
              <p:nvPr/>
            </p:nvSpPr>
            <p:spPr>
              <a:xfrm>
                <a:off x="3193035" y="2190830"/>
                <a:ext cx="429348" cy="327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ru-RU" sz="1400" b="1" i="1" smtClean="0">
                              <a:latin typeface="Cambria Math" panose="02040503050406030204" pitchFamily="18" charset="0"/>
                            </a:rPr>
                            <m:t>ф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3334" name="TextBox 13333">
                <a:extLst>
                  <a:ext uri="{FF2B5EF4-FFF2-40B4-BE49-F238E27FC236}">
                    <a16:creationId xmlns:a16="http://schemas.microsoft.com/office/drawing/2014/main" id="{D8DAD81C-A12A-4C26-86E5-FECD79C70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035" y="2190830"/>
                <a:ext cx="429348" cy="327141"/>
              </a:xfrm>
              <a:prstGeom prst="rect">
                <a:avLst/>
              </a:prstGeom>
              <a:blipFill>
                <a:blip r:embed="rId1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20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ЦЕПИ С РАСПРЕДЕЛЁННЫМИ ПАРАМЕТРАМИ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ED5B1D29-2C38-49DF-8149-97A96FA3FEB5}"/>
              </a:ext>
            </a:extLst>
          </p:cNvPr>
          <p:cNvSpPr/>
          <p:nvPr/>
        </p:nvSpPr>
        <p:spPr>
          <a:xfrm>
            <a:off x="722026" y="637032"/>
            <a:ext cx="769994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itchFamily="18" charset="0"/>
              </a:rPr>
              <a:t>Синусоидальный режим в однородной линии</a:t>
            </a:r>
            <a:endParaRPr lang="ru-RU" sz="14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0DED3033-DEFF-40F7-9101-6796C61935C0}"/>
                  </a:ext>
                </a:extLst>
              </p:cNvPr>
              <p:cNvSpPr/>
              <p:nvPr/>
            </p:nvSpPr>
            <p:spPr>
              <a:xfrm>
                <a:off x="1874462" y="3735994"/>
                <a:ext cx="1138710" cy="362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1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ru-RU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0DED3033-DEFF-40F7-9101-6796C6193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462" y="3735994"/>
                <a:ext cx="1138710" cy="362600"/>
              </a:xfrm>
              <a:prstGeom prst="rect">
                <a:avLst/>
              </a:prstGeom>
              <a:blipFill>
                <a:blip r:embed="rId2"/>
                <a:stretch>
                  <a:fillRect l="-2674" b="-220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39B5101-AFF7-4988-B357-F6E59E8A644D}"/>
              </a:ext>
            </a:extLst>
          </p:cNvPr>
          <p:cNvCxnSpPr>
            <a:cxnSpLocks/>
          </p:cNvCxnSpPr>
          <p:nvPr/>
        </p:nvCxnSpPr>
        <p:spPr>
          <a:xfrm flipV="1">
            <a:off x="833258" y="1345674"/>
            <a:ext cx="0" cy="2875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3284AEB-2218-4D57-8AF6-8171104DAB87}"/>
              </a:ext>
            </a:extLst>
          </p:cNvPr>
          <p:cNvCxnSpPr>
            <a:cxnSpLocks/>
          </p:cNvCxnSpPr>
          <p:nvPr/>
        </p:nvCxnSpPr>
        <p:spPr>
          <a:xfrm flipV="1">
            <a:off x="838568" y="2807964"/>
            <a:ext cx="3526237" cy="24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олилиния 16">
            <a:extLst>
              <a:ext uri="{FF2B5EF4-FFF2-40B4-BE49-F238E27FC236}">
                <a16:creationId xmlns:a16="http://schemas.microsoft.com/office/drawing/2014/main" id="{3FB6946E-55D6-45C9-96DA-19C6B5374AD4}"/>
              </a:ext>
            </a:extLst>
          </p:cNvPr>
          <p:cNvSpPr/>
          <p:nvPr/>
        </p:nvSpPr>
        <p:spPr>
          <a:xfrm>
            <a:off x="834996" y="2257146"/>
            <a:ext cx="3120261" cy="1428290"/>
          </a:xfrm>
          <a:custGeom>
            <a:avLst/>
            <a:gdLst>
              <a:gd name="connsiteX0" fmla="*/ 4036291 w 4036291"/>
              <a:gd name="connsiteY0" fmla="*/ 0 h 684515"/>
              <a:gd name="connsiteX1" fmla="*/ 3112655 w 4036291"/>
              <a:gd name="connsiteY1" fmla="*/ 683491 h 684515"/>
              <a:gd name="connsiteX2" fmla="*/ 2013527 w 4036291"/>
              <a:gd name="connsiteY2" fmla="*/ 166254 h 684515"/>
              <a:gd name="connsiteX3" fmla="*/ 988291 w 4036291"/>
              <a:gd name="connsiteY3" fmla="*/ 674254 h 684515"/>
              <a:gd name="connsiteX4" fmla="*/ 0 w 4036291"/>
              <a:gd name="connsiteY4" fmla="*/ 184727 h 684515"/>
              <a:gd name="connsiteX0" fmla="*/ 4036291 w 4036291"/>
              <a:gd name="connsiteY0" fmla="*/ 0 h 684513"/>
              <a:gd name="connsiteX1" fmla="*/ 3112655 w 4036291"/>
              <a:gd name="connsiteY1" fmla="*/ 683491 h 684513"/>
              <a:gd name="connsiteX2" fmla="*/ 2013527 w 4036291"/>
              <a:gd name="connsiteY2" fmla="*/ 166254 h 684513"/>
              <a:gd name="connsiteX3" fmla="*/ 997168 w 4036291"/>
              <a:gd name="connsiteY3" fmla="*/ 683132 h 684513"/>
              <a:gd name="connsiteX4" fmla="*/ 0 w 4036291"/>
              <a:gd name="connsiteY4" fmla="*/ 184727 h 684513"/>
              <a:gd name="connsiteX0" fmla="*/ 4036291 w 4036291"/>
              <a:gd name="connsiteY0" fmla="*/ 0 h 1641926"/>
              <a:gd name="connsiteX1" fmla="*/ 3112655 w 4036291"/>
              <a:gd name="connsiteY1" fmla="*/ 683491 h 1641926"/>
              <a:gd name="connsiteX2" fmla="*/ 2013527 w 4036291"/>
              <a:gd name="connsiteY2" fmla="*/ 166254 h 1641926"/>
              <a:gd name="connsiteX3" fmla="*/ 908391 w 4036291"/>
              <a:gd name="connsiteY3" fmla="*/ 1641921 h 1641926"/>
              <a:gd name="connsiteX4" fmla="*/ 0 w 4036291"/>
              <a:gd name="connsiteY4" fmla="*/ 184727 h 1641926"/>
              <a:gd name="connsiteX0" fmla="*/ 4036291 w 4036291"/>
              <a:gd name="connsiteY0" fmla="*/ 0 h 1641926"/>
              <a:gd name="connsiteX1" fmla="*/ 3112655 w 4036291"/>
              <a:gd name="connsiteY1" fmla="*/ 683491 h 1641926"/>
              <a:gd name="connsiteX2" fmla="*/ 1827096 w 4036291"/>
              <a:gd name="connsiteY2" fmla="*/ 175132 h 1641926"/>
              <a:gd name="connsiteX3" fmla="*/ 908391 w 4036291"/>
              <a:gd name="connsiteY3" fmla="*/ 1641921 h 1641926"/>
              <a:gd name="connsiteX4" fmla="*/ 0 w 4036291"/>
              <a:gd name="connsiteY4" fmla="*/ 184727 h 1641926"/>
              <a:gd name="connsiteX0" fmla="*/ 4036291 w 4036291"/>
              <a:gd name="connsiteY0" fmla="*/ 0 h 1686314"/>
              <a:gd name="connsiteX1" fmla="*/ 3112655 w 4036291"/>
              <a:gd name="connsiteY1" fmla="*/ 683491 h 1686314"/>
              <a:gd name="connsiteX2" fmla="*/ 1827096 w 4036291"/>
              <a:gd name="connsiteY2" fmla="*/ 175132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4036291 w 4036291"/>
              <a:gd name="connsiteY0" fmla="*/ 0 h 1686314"/>
              <a:gd name="connsiteX1" fmla="*/ 3112655 w 4036291"/>
              <a:gd name="connsiteY1" fmla="*/ 683491 h 1686314"/>
              <a:gd name="connsiteX2" fmla="*/ 1889240 w 4036291"/>
              <a:gd name="connsiteY2" fmla="*/ 272786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4036291 w 4036291"/>
              <a:gd name="connsiteY0" fmla="*/ 0 h 1686314"/>
              <a:gd name="connsiteX1" fmla="*/ 3112655 w 4036291"/>
              <a:gd name="connsiteY1" fmla="*/ 683491 h 1686314"/>
              <a:gd name="connsiteX2" fmla="*/ 1889240 w 4036291"/>
              <a:gd name="connsiteY2" fmla="*/ 308297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4036291 w 4036291"/>
              <a:gd name="connsiteY0" fmla="*/ 0 h 1686314"/>
              <a:gd name="connsiteX1" fmla="*/ 3112655 w 4036291"/>
              <a:gd name="connsiteY1" fmla="*/ 683491 h 1686314"/>
              <a:gd name="connsiteX2" fmla="*/ 1800463 w 4036291"/>
              <a:gd name="connsiteY2" fmla="*/ 343808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4036291 w 4036291"/>
              <a:gd name="connsiteY0" fmla="*/ 0 h 1686314"/>
              <a:gd name="connsiteX1" fmla="*/ 3112655 w 4036291"/>
              <a:gd name="connsiteY1" fmla="*/ 683491 h 1686314"/>
              <a:gd name="connsiteX2" fmla="*/ 1800463 w 4036291"/>
              <a:gd name="connsiteY2" fmla="*/ 352685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4036291 w 4036291"/>
              <a:gd name="connsiteY0" fmla="*/ 0 h 1686314"/>
              <a:gd name="connsiteX1" fmla="*/ 2668772 w 4036291"/>
              <a:gd name="connsiteY1" fmla="*/ 1367072 h 1686314"/>
              <a:gd name="connsiteX2" fmla="*/ 1800463 w 4036291"/>
              <a:gd name="connsiteY2" fmla="*/ 352685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2944337 w 2944337"/>
              <a:gd name="connsiteY0" fmla="*/ 969370 h 1501587"/>
              <a:gd name="connsiteX1" fmla="*/ 2668772 w 2944337"/>
              <a:gd name="connsiteY1" fmla="*/ 1182345 h 1501587"/>
              <a:gd name="connsiteX2" fmla="*/ 1800463 w 2944337"/>
              <a:gd name="connsiteY2" fmla="*/ 167958 h 1501587"/>
              <a:gd name="connsiteX3" fmla="*/ 997168 w 2944337"/>
              <a:gd name="connsiteY3" fmla="*/ 1501583 h 1501587"/>
              <a:gd name="connsiteX4" fmla="*/ 0 w 2944337"/>
              <a:gd name="connsiteY4" fmla="*/ 0 h 1501587"/>
              <a:gd name="connsiteX0" fmla="*/ 3139646 w 3139646"/>
              <a:gd name="connsiteY0" fmla="*/ 978247 h 1501587"/>
              <a:gd name="connsiteX1" fmla="*/ 2668772 w 3139646"/>
              <a:gd name="connsiteY1" fmla="*/ 1182345 h 1501587"/>
              <a:gd name="connsiteX2" fmla="*/ 1800463 w 3139646"/>
              <a:gd name="connsiteY2" fmla="*/ 167958 h 1501587"/>
              <a:gd name="connsiteX3" fmla="*/ 997168 w 3139646"/>
              <a:gd name="connsiteY3" fmla="*/ 1501583 h 1501587"/>
              <a:gd name="connsiteX4" fmla="*/ 0 w 3139646"/>
              <a:gd name="connsiteY4" fmla="*/ 0 h 1501587"/>
              <a:gd name="connsiteX0" fmla="*/ 3370465 w 3370465"/>
              <a:gd name="connsiteY0" fmla="*/ 924981 h 1501587"/>
              <a:gd name="connsiteX1" fmla="*/ 2668772 w 3370465"/>
              <a:gd name="connsiteY1" fmla="*/ 1182345 h 1501587"/>
              <a:gd name="connsiteX2" fmla="*/ 1800463 w 3370465"/>
              <a:gd name="connsiteY2" fmla="*/ 167958 h 1501587"/>
              <a:gd name="connsiteX3" fmla="*/ 997168 w 3370465"/>
              <a:gd name="connsiteY3" fmla="*/ 1501583 h 1501587"/>
              <a:gd name="connsiteX4" fmla="*/ 0 w 3370465"/>
              <a:gd name="connsiteY4" fmla="*/ 0 h 1501587"/>
              <a:gd name="connsiteX0" fmla="*/ 3370465 w 3370465"/>
              <a:gd name="connsiteY0" fmla="*/ 924981 h 1501587"/>
              <a:gd name="connsiteX1" fmla="*/ 2704283 w 3370465"/>
              <a:gd name="connsiteY1" fmla="*/ 1208978 h 1501587"/>
              <a:gd name="connsiteX2" fmla="*/ 1800463 w 3370465"/>
              <a:gd name="connsiteY2" fmla="*/ 167958 h 1501587"/>
              <a:gd name="connsiteX3" fmla="*/ 997168 w 3370465"/>
              <a:gd name="connsiteY3" fmla="*/ 1501583 h 1501587"/>
              <a:gd name="connsiteX4" fmla="*/ 0 w 3370465"/>
              <a:gd name="connsiteY4" fmla="*/ 0 h 1501587"/>
              <a:gd name="connsiteX0" fmla="*/ 3219545 w 3219545"/>
              <a:gd name="connsiteY0" fmla="*/ 996002 h 1501587"/>
              <a:gd name="connsiteX1" fmla="*/ 2704283 w 3219545"/>
              <a:gd name="connsiteY1" fmla="*/ 1208978 h 1501587"/>
              <a:gd name="connsiteX2" fmla="*/ 1800463 w 3219545"/>
              <a:gd name="connsiteY2" fmla="*/ 167958 h 1501587"/>
              <a:gd name="connsiteX3" fmla="*/ 997168 w 3219545"/>
              <a:gd name="connsiteY3" fmla="*/ 1501583 h 1501587"/>
              <a:gd name="connsiteX4" fmla="*/ 0 w 3219545"/>
              <a:gd name="connsiteY4" fmla="*/ 0 h 1501587"/>
              <a:gd name="connsiteX0" fmla="*/ 3219545 w 3219545"/>
              <a:gd name="connsiteY0" fmla="*/ 996002 h 1501587"/>
              <a:gd name="connsiteX1" fmla="*/ 2704283 w 3219545"/>
              <a:gd name="connsiteY1" fmla="*/ 1208978 h 1501587"/>
              <a:gd name="connsiteX2" fmla="*/ 1889240 w 3219545"/>
              <a:gd name="connsiteY2" fmla="*/ 167958 h 1501587"/>
              <a:gd name="connsiteX3" fmla="*/ 997168 w 3219545"/>
              <a:gd name="connsiteY3" fmla="*/ 1501583 h 1501587"/>
              <a:gd name="connsiteX4" fmla="*/ 0 w 3219545"/>
              <a:gd name="connsiteY4" fmla="*/ 0 h 1501587"/>
              <a:gd name="connsiteX0" fmla="*/ 3219545 w 3219545"/>
              <a:gd name="connsiteY0" fmla="*/ 996002 h 1501587"/>
              <a:gd name="connsiteX1" fmla="*/ 2704283 w 3219545"/>
              <a:gd name="connsiteY1" fmla="*/ 1208978 h 1501587"/>
              <a:gd name="connsiteX2" fmla="*/ 1924750 w 3219545"/>
              <a:gd name="connsiteY2" fmla="*/ 203469 h 1501587"/>
              <a:gd name="connsiteX3" fmla="*/ 997168 w 3219545"/>
              <a:gd name="connsiteY3" fmla="*/ 1501583 h 1501587"/>
              <a:gd name="connsiteX4" fmla="*/ 0 w 3219545"/>
              <a:gd name="connsiteY4" fmla="*/ 0 h 1501587"/>
              <a:gd name="connsiteX0" fmla="*/ 3219545 w 3219545"/>
              <a:gd name="connsiteY0" fmla="*/ 996002 h 1537098"/>
              <a:gd name="connsiteX1" fmla="*/ 2704283 w 3219545"/>
              <a:gd name="connsiteY1" fmla="*/ 1208978 h 1537098"/>
              <a:gd name="connsiteX2" fmla="*/ 1924750 w 3219545"/>
              <a:gd name="connsiteY2" fmla="*/ 203469 h 1537098"/>
              <a:gd name="connsiteX3" fmla="*/ 988290 w 3219545"/>
              <a:gd name="connsiteY3" fmla="*/ 1537094 h 1537098"/>
              <a:gd name="connsiteX4" fmla="*/ 0 w 3219545"/>
              <a:gd name="connsiteY4" fmla="*/ 0 h 1537098"/>
              <a:gd name="connsiteX0" fmla="*/ 3219545 w 3219545"/>
              <a:gd name="connsiteY0" fmla="*/ 996002 h 1537098"/>
              <a:gd name="connsiteX1" fmla="*/ 2814773 w 3219545"/>
              <a:gd name="connsiteY1" fmla="*/ 1319468 h 1537098"/>
              <a:gd name="connsiteX2" fmla="*/ 1924750 w 3219545"/>
              <a:gd name="connsiteY2" fmla="*/ 203469 h 1537098"/>
              <a:gd name="connsiteX3" fmla="*/ 988290 w 3219545"/>
              <a:gd name="connsiteY3" fmla="*/ 1537094 h 1537098"/>
              <a:gd name="connsiteX4" fmla="*/ 0 w 3219545"/>
              <a:gd name="connsiteY4" fmla="*/ 0 h 1537098"/>
              <a:gd name="connsiteX0" fmla="*/ 3219545 w 3219545"/>
              <a:gd name="connsiteY0" fmla="*/ 996002 h 1537098"/>
              <a:gd name="connsiteX1" fmla="*/ 2814773 w 3219545"/>
              <a:gd name="connsiteY1" fmla="*/ 1319468 h 1537098"/>
              <a:gd name="connsiteX2" fmla="*/ 1924750 w 3219545"/>
              <a:gd name="connsiteY2" fmla="*/ 203469 h 1537098"/>
              <a:gd name="connsiteX3" fmla="*/ 988290 w 3219545"/>
              <a:gd name="connsiteY3" fmla="*/ 1537094 h 1537098"/>
              <a:gd name="connsiteX4" fmla="*/ 0 w 3219545"/>
              <a:gd name="connsiteY4" fmla="*/ 0 h 1537098"/>
              <a:gd name="connsiteX0" fmla="*/ 3219545 w 3219545"/>
              <a:gd name="connsiteY0" fmla="*/ 996002 h 1537098"/>
              <a:gd name="connsiteX1" fmla="*/ 2814773 w 3219545"/>
              <a:gd name="connsiteY1" fmla="*/ 1319468 h 1537098"/>
              <a:gd name="connsiteX2" fmla="*/ 1924750 w 3219545"/>
              <a:gd name="connsiteY2" fmla="*/ 203469 h 1537098"/>
              <a:gd name="connsiteX3" fmla="*/ 988290 w 3219545"/>
              <a:gd name="connsiteY3" fmla="*/ 1537094 h 1537098"/>
              <a:gd name="connsiteX4" fmla="*/ 0 w 3219545"/>
              <a:gd name="connsiteY4" fmla="*/ 0 h 1537098"/>
              <a:gd name="connsiteX0" fmla="*/ 3291935 w 3291935"/>
              <a:gd name="connsiteY0" fmla="*/ 839792 h 1537098"/>
              <a:gd name="connsiteX1" fmla="*/ 2814773 w 3291935"/>
              <a:gd name="connsiteY1" fmla="*/ 1319468 h 1537098"/>
              <a:gd name="connsiteX2" fmla="*/ 1924750 w 3291935"/>
              <a:gd name="connsiteY2" fmla="*/ 203469 h 1537098"/>
              <a:gd name="connsiteX3" fmla="*/ 988290 w 3291935"/>
              <a:gd name="connsiteY3" fmla="*/ 1537094 h 1537098"/>
              <a:gd name="connsiteX4" fmla="*/ 0 w 3291935"/>
              <a:gd name="connsiteY4" fmla="*/ 0 h 1537098"/>
              <a:gd name="connsiteX0" fmla="*/ 3291935 w 3292905"/>
              <a:gd name="connsiteY0" fmla="*/ 839792 h 1537098"/>
              <a:gd name="connsiteX1" fmla="*/ 2814773 w 3292905"/>
              <a:gd name="connsiteY1" fmla="*/ 1319468 h 1537098"/>
              <a:gd name="connsiteX2" fmla="*/ 1924750 w 3292905"/>
              <a:gd name="connsiteY2" fmla="*/ 203469 h 1537098"/>
              <a:gd name="connsiteX3" fmla="*/ 988290 w 3292905"/>
              <a:gd name="connsiteY3" fmla="*/ 1537094 h 1537098"/>
              <a:gd name="connsiteX4" fmla="*/ 0 w 3292905"/>
              <a:gd name="connsiteY4" fmla="*/ 0 h 1537098"/>
              <a:gd name="connsiteX0" fmla="*/ 3185255 w 3186660"/>
              <a:gd name="connsiteY0" fmla="*/ 927422 h 1537098"/>
              <a:gd name="connsiteX1" fmla="*/ 2814773 w 3186660"/>
              <a:gd name="connsiteY1" fmla="*/ 1319468 h 1537098"/>
              <a:gd name="connsiteX2" fmla="*/ 1924750 w 3186660"/>
              <a:gd name="connsiteY2" fmla="*/ 203469 h 1537098"/>
              <a:gd name="connsiteX3" fmla="*/ 988290 w 3186660"/>
              <a:gd name="connsiteY3" fmla="*/ 1537094 h 1537098"/>
              <a:gd name="connsiteX4" fmla="*/ 0 w 3186660"/>
              <a:gd name="connsiteY4" fmla="*/ 0 h 1537098"/>
              <a:gd name="connsiteX0" fmla="*/ 3185255 w 3186192"/>
              <a:gd name="connsiteY0" fmla="*/ 927422 h 1537098"/>
              <a:gd name="connsiteX1" fmla="*/ 2715713 w 3186192"/>
              <a:gd name="connsiteY1" fmla="*/ 1311848 h 1537098"/>
              <a:gd name="connsiteX2" fmla="*/ 1924750 w 3186192"/>
              <a:gd name="connsiteY2" fmla="*/ 203469 h 1537098"/>
              <a:gd name="connsiteX3" fmla="*/ 988290 w 3186192"/>
              <a:gd name="connsiteY3" fmla="*/ 1537094 h 1537098"/>
              <a:gd name="connsiteX4" fmla="*/ 0 w 3186192"/>
              <a:gd name="connsiteY4" fmla="*/ 0 h 1537098"/>
              <a:gd name="connsiteX0" fmla="*/ 3013805 w 3015609"/>
              <a:gd name="connsiteY0" fmla="*/ 980762 h 1537098"/>
              <a:gd name="connsiteX1" fmla="*/ 2715713 w 3015609"/>
              <a:gd name="connsiteY1" fmla="*/ 1311848 h 1537098"/>
              <a:gd name="connsiteX2" fmla="*/ 1924750 w 3015609"/>
              <a:gd name="connsiteY2" fmla="*/ 203469 h 1537098"/>
              <a:gd name="connsiteX3" fmla="*/ 988290 w 3015609"/>
              <a:gd name="connsiteY3" fmla="*/ 1537094 h 1537098"/>
              <a:gd name="connsiteX4" fmla="*/ 0 w 3015609"/>
              <a:gd name="connsiteY4" fmla="*/ 0 h 1537098"/>
              <a:gd name="connsiteX0" fmla="*/ 2968085 w 2970466"/>
              <a:gd name="connsiteY0" fmla="*/ 980762 h 1537098"/>
              <a:gd name="connsiteX1" fmla="*/ 2715713 w 2970466"/>
              <a:gd name="connsiteY1" fmla="*/ 1311848 h 1537098"/>
              <a:gd name="connsiteX2" fmla="*/ 1924750 w 2970466"/>
              <a:gd name="connsiteY2" fmla="*/ 203469 h 1537098"/>
              <a:gd name="connsiteX3" fmla="*/ 988290 w 2970466"/>
              <a:gd name="connsiteY3" fmla="*/ 1537094 h 1537098"/>
              <a:gd name="connsiteX4" fmla="*/ 0 w 2970466"/>
              <a:gd name="connsiteY4" fmla="*/ 0 h 1537098"/>
              <a:gd name="connsiteX0" fmla="*/ 2968085 w 2969848"/>
              <a:gd name="connsiteY0" fmla="*/ 980762 h 1537098"/>
              <a:gd name="connsiteX1" fmla="*/ 2673803 w 2969848"/>
              <a:gd name="connsiteY1" fmla="*/ 1311848 h 1537098"/>
              <a:gd name="connsiteX2" fmla="*/ 1924750 w 2969848"/>
              <a:gd name="connsiteY2" fmla="*/ 203469 h 1537098"/>
              <a:gd name="connsiteX3" fmla="*/ 988290 w 2969848"/>
              <a:gd name="connsiteY3" fmla="*/ 1537094 h 1537098"/>
              <a:gd name="connsiteX4" fmla="*/ 0 w 2969848"/>
              <a:gd name="connsiteY4" fmla="*/ 0 h 1537098"/>
              <a:gd name="connsiteX0" fmla="*/ 2968085 w 2969688"/>
              <a:gd name="connsiteY0" fmla="*/ 980762 h 1537098"/>
              <a:gd name="connsiteX1" fmla="*/ 2673803 w 2969688"/>
              <a:gd name="connsiteY1" fmla="*/ 1311848 h 1537098"/>
              <a:gd name="connsiteX2" fmla="*/ 2022286 w 2969688"/>
              <a:gd name="connsiteY2" fmla="*/ 404637 h 1537098"/>
              <a:gd name="connsiteX3" fmla="*/ 988290 w 2969688"/>
              <a:gd name="connsiteY3" fmla="*/ 1537094 h 1537098"/>
              <a:gd name="connsiteX4" fmla="*/ 0 w 2969688"/>
              <a:gd name="connsiteY4" fmla="*/ 0 h 1537098"/>
              <a:gd name="connsiteX0" fmla="*/ 2968085 w 2969584"/>
              <a:gd name="connsiteY0" fmla="*/ 980762 h 1537098"/>
              <a:gd name="connsiteX1" fmla="*/ 2661611 w 2969584"/>
              <a:gd name="connsiteY1" fmla="*/ 1141160 h 1537098"/>
              <a:gd name="connsiteX2" fmla="*/ 2022286 w 2969584"/>
              <a:gd name="connsiteY2" fmla="*/ 404637 h 1537098"/>
              <a:gd name="connsiteX3" fmla="*/ 988290 w 2969584"/>
              <a:gd name="connsiteY3" fmla="*/ 1537094 h 1537098"/>
              <a:gd name="connsiteX4" fmla="*/ 0 w 2969584"/>
              <a:gd name="connsiteY4" fmla="*/ 0 h 1537098"/>
              <a:gd name="connsiteX0" fmla="*/ 2968085 w 2969584"/>
              <a:gd name="connsiteY0" fmla="*/ 980762 h 1488331"/>
              <a:gd name="connsiteX1" fmla="*/ 2661611 w 2969584"/>
              <a:gd name="connsiteY1" fmla="*/ 1141160 h 1488331"/>
              <a:gd name="connsiteX2" fmla="*/ 2022286 w 2969584"/>
              <a:gd name="connsiteY2" fmla="*/ 404637 h 1488331"/>
              <a:gd name="connsiteX3" fmla="*/ 1006578 w 2969584"/>
              <a:gd name="connsiteY3" fmla="*/ 1488326 h 1488331"/>
              <a:gd name="connsiteX4" fmla="*/ 0 w 2969584"/>
              <a:gd name="connsiteY4" fmla="*/ 0 h 1488331"/>
              <a:gd name="connsiteX0" fmla="*/ 1961507 w 1963006"/>
              <a:gd name="connsiteY0" fmla="*/ 579526 h 1087090"/>
              <a:gd name="connsiteX1" fmla="*/ 1655033 w 1963006"/>
              <a:gd name="connsiteY1" fmla="*/ 739924 h 1087090"/>
              <a:gd name="connsiteX2" fmla="*/ 1015708 w 1963006"/>
              <a:gd name="connsiteY2" fmla="*/ 3401 h 1087090"/>
              <a:gd name="connsiteX3" fmla="*/ 0 w 1963006"/>
              <a:gd name="connsiteY3" fmla="*/ 1087090 h 1087090"/>
              <a:gd name="connsiteX0" fmla="*/ 1961576 w 1963075"/>
              <a:gd name="connsiteY0" fmla="*/ 579526 h 1087090"/>
              <a:gd name="connsiteX1" fmla="*/ 1655102 w 1963075"/>
              <a:gd name="connsiteY1" fmla="*/ 739924 h 1087090"/>
              <a:gd name="connsiteX2" fmla="*/ 1015777 w 1963075"/>
              <a:gd name="connsiteY2" fmla="*/ 3401 h 1087090"/>
              <a:gd name="connsiteX3" fmla="*/ 69 w 1963075"/>
              <a:gd name="connsiteY3" fmla="*/ 1087090 h 1087090"/>
              <a:gd name="connsiteX0" fmla="*/ 1935121 w 1936620"/>
              <a:gd name="connsiteY0" fmla="*/ 578786 h 1043772"/>
              <a:gd name="connsiteX1" fmla="*/ 1628647 w 1936620"/>
              <a:gd name="connsiteY1" fmla="*/ 739184 h 1043772"/>
              <a:gd name="connsiteX2" fmla="*/ 989322 w 1936620"/>
              <a:gd name="connsiteY2" fmla="*/ 2661 h 1043772"/>
              <a:gd name="connsiteX3" fmla="*/ 72 w 1936620"/>
              <a:gd name="connsiteY3" fmla="*/ 1043772 h 1043772"/>
              <a:gd name="connsiteX0" fmla="*/ 1935135 w 1936815"/>
              <a:gd name="connsiteY0" fmla="*/ 105140 h 570126"/>
              <a:gd name="connsiteX1" fmla="*/ 1628661 w 1936815"/>
              <a:gd name="connsiteY1" fmla="*/ 265538 h 570126"/>
              <a:gd name="connsiteX2" fmla="*/ 865862 w 1936815"/>
              <a:gd name="connsiteY2" fmla="*/ 5886 h 570126"/>
              <a:gd name="connsiteX3" fmla="*/ 86 w 1936815"/>
              <a:gd name="connsiteY3" fmla="*/ 570126 h 570126"/>
              <a:gd name="connsiteX0" fmla="*/ 1935154 w 2327636"/>
              <a:gd name="connsiteY0" fmla="*/ 121076 h 1354592"/>
              <a:gd name="connsiteX1" fmla="*/ 2290151 w 2327636"/>
              <a:gd name="connsiteY1" fmla="*/ 1354434 h 1354592"/>
              <a:gd name="connsiteX2" fmla="*/ 865881 w 2327636"/>
              <a:gd name="connsiteY2" fmla="*/ 21822 h 1354592"/>
              <a:gd name="connsiteX3" fmla="*/ 105 w 2327636"/>
              <a:gd name="connsiteY3" fmla="*/ 586062 h 1354592"/>
              <a:gd name="connsiteX0" fmla="*/ 3099344 w 3099928"/>
              <a:gd name="connsiteY0" fmla="*/ 308419 h 1355914"/>
              <a:gd name="connsiteX1" fmla="*/ 2290151 w 3099928"/>
              <a:gd name="connsiteY1" fmla="*/ 1354434 h 1355914"/>
              <a:gd name="connsiteX2" fmla="*/ 865881 w 3099928"/>
              <a:gd name="connsiteY2" fmla="*/ 21822 h 1355914"/>
              <a:gd name="connsiteX3" fmla="*/ 105 w 3099928"/>
              <a:gd name="connsiteY3" fmla="*/ 586062 h 1355914"/>
              <a:gd name="connsiteX0" fmla="*/ 3099344 w 3099897"/>
              <a:gd name="connsiteY0" fmla="*/ 305377 h 1284841"/>
              <a:gd name="connsiteX1" fmla="*/ 2263692 w 3099897"/>
              <a:gd name="connsiteY1" fmla="*/ 1283268 h 1284841"/>
              <a:gd name="connsiteX2" fmla="*/ 865881 w 3099897"/>
              <a:gd name="connsiteY2" fmla="*/ 18780 h 1284841"/>
              <a:gd name="connsiteX3" fmla="*/ 105 w 3099897"/>
              <a:gd name="connsiteY3" fmla="*/ 583020 h 1284841"/>
              <a:gd name="connsiteX0" fmla="*/ 3099344 w 3099807"/>
              <a:gd name="connsiteY0" fmla="*/ 305377 h 1290553"/>
              <a:gd name="connsiteX1" fmla="*/ 2263692 w 3099807"/>
              <a:gd name="connsiteY1" fmla="*/ 1283268 h 1290553"/>
              <a:gd name="connsiteX2" fmla="*/ 865881 w 3099807"/>
              <a:gd name="connsiteY2" fmla="*/ 18780 h 1290553"/>
              <a:gd name="connsiteX3" fmla="*/ 105 w 3099807"/>
              <a:gd name="connsiteY3" fmla="*/ 583020 h 1290553"/>
              <a:gd name="connsiteX0" fmla="*/ 3099360 w 3099926"/>
              <a:gd name="connsiteY0" fmla="*/ 330094 h 1309839"/>
              <a:gd name="connsiteX1" fmla="*/ 2263708 w 3099926"/>
              <a:gd name="connsiteY1" fmla="*/ 1307985 h 1309839"/>
              <a:gd name="connsiteX2" fmla="*/ 795339 w 3099926"/>
              <a:gd name="connsiteY2" fmla="*/ 17951 h 1309839"/>
              <a:gd name="connsiteX3" fmla="*/ 121 w 3099926"/>
              <a:gd name="connsiteY3" fmla="*/ 607737 h 1309839"/>
              <a:gd name="connsiteX0" fmla="*/ 3099371 w 3099937"/>
              <a:gd name="connsiteY0" fmla="*/ 312216 h 1291961"/>
              <a:gd name="connsiteX1" fmla="*/ 2263719 w 3099937"/>
              <a:gd name="connsiteY1" fmla="*/ 1290107 h 1291961"/>
              <a:gd name="connsiteX2" fmla="*/ 795350 w 3099937"/>
              <a:gd name="connsiteY2" fmla="*/ 73 h 1291961"/>
              <a:gd name="connsiteX3" fmla="*/ 132 w 3099937"/>
              <a:gd name="connsiteY3" fmla="*/ 589859 h 1291961"/>
              <a:gd name="connsiteX0" fmla="*/ 3099239 w 3099805"/>
              <a:gd name="connsiteY0" fmla="*/ 312216 h 1291961"/>
              <a:gd name="connsiteX1" fmla="*/ 2263587 w 3099805"/>
              <a:gd name="connsiteY1" fmla="*/ 1290107 h 1291961"/>
              <a:gd name="connsiteX2" fmla="*/ 795218 w 3099805"/>
              <a:gd name="connsiteY2" fmla="*/ 73 h 1291961"/>
              <a:gd name="connsiteX3" fmla="*/ 0 w 3099805"/>
              <a:gd name="connsiteY3" fmla="*/ 589859 h 1291961"/>
              <a:gd name="connsiteX0" fmla="*/ 3099239 w 3099830"/>
              <a:gd name="connsiteY0" fmla="*/ 261126 h 1240330"/>
              <a:gd name="connsiteX1" fmla="*/ 2263587 w 3099830"/>
              <a:gd name="connsiteY1" fmla="*/ 1239017 h 1240330"/>
              <a:gd name="connsiteX2" fmla="*/ 671743 w 3099830"/>
              <a:gd name="connsiteY2" fmla="*/ 76 h 1240330"/>
              <a:gd name="connsiteX3" fmla="*/ 0 w 3099830"/>
              <a:gd name="connsiteY3" fmla="*/ 538769 h 1240330"/>
              <a:gd name="connsiteX0" fmla="*/ 3099239 w 3099853"/>
              <a:gd name="connsiteY0" fmla="*/ 287314 h 1428142"/>
              <a:gd name="connsiteX1" fmla="*/ 2281226 w 3099853"/>
              <a:gd name="connsiteY1" fmla="*/ 1427000 h 1428142"/>
              <a:gd name="connsiteX2" fmla="*/ 671743 w 3099853"/>
              <a:gd name="connsiteY2" fmla="*/ 26264 h 1428142"/>
              <a:gd name="connsiteX3" fmla="*/ 0 w 3099853"/>
              <a:gd name="connsiteY3" fmla="*/ 564957 h 1428142"/>
              <a:gd name="connsiteX0" fmla="*/ 3099239 w 3099823"/>
              <a:gd name="connsiteY0" fmla="*/ 254828 h 1395384"/>
              <a:gd name="connsiteX1" fmla="*/ 2281226 w 3099823"/>
              <a:gd name="connsiteY1" fmla="*/ 1394514 h 1395384"/>
              <a:gd name="connsiteX2" fmla="*/ 812857 w 3099823"/>
              <a:gd name="connsiteY2" fmla="*/ 27841 h 1395384"/>
              <a:gd name="connsiteX3" fmla="*/ 0 w 3099823"/>
              <a:gd name="connsiteY3" fmla="*/ 532471 h 1395384"/>
              <a:gd name="connsiteX0" fmla="*/ 3099239 w 3099823"/>
              <a:gd name="connsiteY0" fmla="*/ 226988 h 1367544"/>
              <a:gd name="connsiteX1" fmla="*/ 2281226 w 3099823"/>
              <a:gd name="connsiteY1" fmla="*/ 1366674 h 1367544"/>
              <a:gd name="connsiteX2" fmla="*/ 812857 w 3099823"/>
              <a:gd name="connsiteY2" fmla="*/ 1 h 1367544"/>
              <a:gd name="connsiteX3" fmla="*/ 0 w 3099823"/>
              <a:gd name="connsiteY3" fmla="*/ 504631 h 1367544"/>
              <a:gd name="connsiteX0" fmla="*/ 3099239 w 3099849"/>
              <a:gd name="connsiteY0" fmla="*/ 226988 h 1367544"/>
              <a:gd name="connsiteX1" fmla="*/ 2281226 w 3099849"/>
              <a:gd name="connsiteY1" fmla="*/ 1366674 h 1367544"/>
              <a:gd name="connsiteX2" fmla="*/ 689383 w 3099849"/>
              <a:gd name="connsiteY2" fmla="*/ 1 h 1367544"/>
              <a:gd name="connsiteX3" fmla="*/ 0 w 3099849"/>
              <a:gd name="connsiteY3" fmla="*/ 504631 h 1367544"/>
              <a:gd name="connsiteX0" fmla="*/ 3099239 w 3099849"/>
              <a:gd name="connsiteY0" fmla="*/ 228918 h 1369474"/>
              <a:gd name="connsiteX1" fmla="*/ 2281226 w 3099849"/>
              <a:gd name="connsiteY1" fmla="*/ 1368604 h 1369474"/>
              <a:gd name="connsiteX2" fmla="*/ 689383 w 3099849"/>
              <a:gd name="connsiteY2" fmla="*/ 1931 h 1369474"/>
              <a:gd name="connsiteX3" fmla="*/ 0 w 3099849"/>
              <a:gd name="connsiteY3" fmla="*/ 506561 h 1369474"/>
              <a:gd name="connsiteX0" fmla="*/ 3099239 w 3099849"/>
              <a:gd name="connsiteY0" fmla="*/ 229474 h 1370030"/>
              <a:gd name="connsiteX1" fmla="*/ 2281226 w 3099849"/>
              <a:gd name="connsiteY1" fmla="*/ 1369160 h 1370030"/>
              <a:gd name="connsiteX2" fmla="*/ 689383 w 3099849"/>
              <a:gd name="connsiteY2" fmla="*/ 2487 h 1370030"/>
              <a:gd name="connsiteX3" fmla="*/ 0 w 3099849"/>
              <a:gd name="connsiteY3" fmla="*/ 507117 h 1370030"/>
              <a:gd name="connsiteX0" fmla="*/ 3099239 w 3099859"/>
              <a:gd name="connsiteY0" fmla="*/ 229474 h 1370030"/>
              <a:gd name="connsiteX1" fmla="*/ 2281226 w 3099859"/>
              <a:gd name="connsiteY1" fmla="*/ 1369160 h 1370030"/>
              <a:gd name="connsiteX2" fmla="*/ 645285 w 3099859"/>
              <a:gd name="connsiteY2" fmla="*/ 2487 h 1370030"/>
              <a:gd name="connsiteX3" fmla="*/ 0 w 3099859"/>
              <a:gd name="connsiteY3" fmla="*/ 507117 h 137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859" h="1370030">
                <a:moveTo>
                  <a:pt x="3099239" y="229474"/>
                </a:moveTo>
                <a:cubicBezTo>
                  <a:pt x="3118404" y="199225"/>
                  <a:pt x="2690218" y="1406991"/>
                  <a:pt x="2281226" y="1369160"/>
                </a:cubicBezTo>
                <a:cubicBezTo>
                  <a:pt x="1872234" y="1331329"/>
                  <a:pt x="1016668" y="-66728"/>
                  <a:pt x="645285" y="2487"/>
                </a:cubicBezTo>
                <a:cubicBezTo>
                  <a:pt x="273902" y="71702"/>
                  <a:pt x="203294" y="308180"/>
                  <a:pt x="0" y="507117"/>
                </a:cubicBezTo>
              </a:path>
            </a:pathLst>
          </a:custGeom>
          <a:noFill/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8206DBF3-7A55-4C88-A83B-3DE1DE9B5D86}"/>
              </a:ext>
            </a:extLst>
          </p:cNvPr>
          <p:cNvSpPr/>
          <p:nvPr/>
        </p:nvSpPr>
        <p:spPr>
          <a:xfrm flipH="1">
            <a:off x="848988" y="1391872"/>
            <a:ext cx="3270195" cy="909661"/>
          </a:xfrm>
          <a:custGeom>
            <a:avLst/>
            <a:gdLst>
              <a:gd name="connsiteX0" fmla="*/ 0 w 3364636"/>
              <a:gd name="connsiteY0" fmla="*/ 0 h 683581"/>
              <a:gd name="connsiteX1" fmla="*/ 896644 w 3364636"/>
              <a:gd name="connsiteY1" fmla="*/ 390618 h 683581"/>
              <a:gd name="connsiteX2" fmla="*/ 2059619 w 3364636"/>
              <a:gd name="connsiteY2" fmla="*/ 577049 h 683581"/>
              <a:gd name="connsiteX3" fmla="*/ 3364636 w 3364636"/>
              <a:gd name="connsiteY3" fmla="*/ 683581 h 683581"/>
              <a:gd name="connsiteX0" fmla="*/ 0 w 3364636"/>
              <a:gd name="connsiteY0" fmla="*/ 0 h 683581"/>
              <a:gd name="connsiteX1" fmla="*/ 951508 w 3364636"/>
              <a:gd name="connsiteY1" fmla="*/ 469866 h 683581"/>
              <a:gd name="connsiteX2" fmla="*/ 2059619 w 3364636"/>
              <a:gd name="connsiteY2" fmla="*/ 577049 h 683581"/>
              <a:gd name="connsiteX3" fmla="*/ 3364636 w 3364636"/>
              <a:gd name="connsiteY3" fmla="*/ 683581 h 683581"/>
              <a:gd name="connsiteX0" fmla="*/ 0 w 3364636"/>
              <a:gd name="connsiteY0" fmla="*/ 0 h 770150"/>
              <a:gd name="connsiteX1" fmla="*/ 951508 w 3364636"/>
              <a:gd name="connsiteY1" fmla="*/ 469866 h 770150"/>
              <a:gd name="connsiteX2" fmla="*/ 2102291 w 3364636"/>
              <a:gd name="connsiteY2" fmla="*/ 759929 h 770150"/>
              <a:gd name="connsiteX3" fmla="*/ 3364636 w 3364636"/>
              <a:gd name="connsiteY3" fmla="*/ 683581 h 770150"/>
              <a:gd name="connsiteX0" fmla="*/ 0 w 3364636"/>
              <a:gd name="connsiteY0" fmla="*/ 0 h 951805"/>
              <a:gd name="connsiteX1" fmla="*/ 951508 w 3364636"/>
              <a:gd name="connsiteY1" fmla="*/ 469866 h 951805"/>
              <a:gd name="connsiteX2" fmla="*/ 2102291 w 3364636"/>
              <a:gd name="connsiteY2" fmla="*/ 759929 h 951805"/>
              <a:gd name="connsiteX3" fmla="*/ 3364636 w 3364636"/>
              <a:gd name="connsiteY3" fmla="*/ 951805 h 951805"/>
              <a:gd name="connsiteX0" fmla="*/ 0 w 3248812"/>
              <a:gd name="connsiteY0" fmla="*/ 0 h 872557"/>
              <a:gd name="connsiteX1" fmla="*/ 951508 w 3248812"/>
              <a:gd name="connsiteY1" fmla="*/ 469866 h 872557"/>
              <a:gd name="connsiteX2" fmla="*/ 2102291 w 3248812"/>
              <a:gd name="connsiteY2" fmla="*/ 759929 h 872557"/>
              <a:gd name="connsiteX3" fmla="*/ 3248812 w 3248812"/>
              <a:gd name="connsiteY3" fmla="*/ 872557 h 87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8812" h="872557">
                <a:moveTo>
                  <a:pt x="0" y="0"/>
                </a:moveTo>
                <a:cubicBezTo>
                  <a:pt x="276687" y="147221"/>
                  <a:pt x="601126" y="343211"/>
                  <a:pt x="951508" y="469866"/>
                </a:cubicBezTo>
                <a:cubicBezTo>
                  <a:pt x="1301890" y="596521"/>
                  <a:pt x="1690959" y="711102"/>
                  <a:pt x="2102291" y="759929"/>
                </a:cubicBezTo>
                <a:cubicBezTo>
                  <a:pt x="2513623" y="808756"/>
                  <a:pt x="2992839" y="854802"/>
                  <a:pt x="3248812" y="872557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Полилиния 16">
            <a:extLst>
              <a:ext uri="{FF2B5EF4-FFF2-40B4-BE49-F238E27FC236}">
                <a16:creationId xmlns:a16="http://schemas.microsoft.com/office/drawing/2014/main" id="{F3883DDA-275D-4181-826C-F4F6E3C675BB}"/>
              </a:ext>
            </a:extLst>
          </p:cNvPr>
          <p:cNvSpPr/>
          <p:nvPr/>
        </p:nvSpPr>
        <p:spPr>
          <a:xfrm>
            <a:off x="835630" y="1794434"/>
            <a:ext cx="3296337" cy="1613107"/>
          </a:xfrm>
          <a:custGeom>
            <a:avLst/>
            <a:gdLst>
              <a:gd name="connsiteX0" fmla="*/ 4036291 w 4036291"/>
              <a:gd name="connsiteY0" fmla="*/ 0 h 684515"/>
              <a:gd name="connsiteX1" fmla="*/ 3112655 w 4036291"/>
              <a:gd name="connsiteY1" fmla="*/ 683491 h 684515"/>
              <a:gd name="connsiteX2" fmla="*/ 2013527 w 4036291"/>
              <a:gd name="connsiteY2" fmla="*/ 166254 h 684515"/>
              <a:gd name="connsiteX3" fmla="*/ 988291 w 4036291"/>
              <a:gd name="connsiteY3" fmla="*/ 674254 h 684515"/>
              <a:gd name="connsiteX4" fmla="*/ 0 w 4036291"/>
              <a:gd name="connsiteY4" fmla="*/ 184727 h 684515"/>
              <a:gd name="connsiteX0" fmla="*/ 4036291 w 4036291"/>
              <a:gd name="connsiteY0" fmla="*/ 0 h 684513"/>
              <a:gd name="connsiteX1" fmla="*/ 3112655 w 4036291"/>
              <a:gd name="connsiteY1" fmla="*/ 683491 h 684513"/>
              <a:gd name="connsiteX2" fmla="*/ 2013527 w 4036291"/>
              <a:gd name="connsiteY2" fmla="*/ 166254 h 684513"/>
              <a:gd name="connsiteX3" fmla="*/ 997168 w 4036291"/>
              <a:gd name="connsiteY3" fmla="*/ 683132 h 684513"/>
              <a:gd name="connsiteX4" fmla="*/ 0 w 4036291"/>
              <a:gd name="connsiteY4" fmla="*/ 184727 h 684513"/>
              <a:gd name="connsiteX0" fmla="*/ 4036291 w 4036291"/>
              <a:gd name="connsiteY0" fmla="*/ 0 h 1641926"/>
              <a:gd name="connsiteX1" fmla="*/ 3112655 w 4036291"/>
              <a:gd name="connsiteY1" fmla="*/ 683491 h 1641926"/>
              <a:gd name="connsiteX2" fmla="*/ 2013527 w 4036291"/>
              <a:gd name="connsiteY2" fmla="*/ 166254 h 1641926"/>
              <a:gd name="connsiteX3" fmla="*/ 908391 w 4036291"/>
              <a:gd name="connsiteY3" fmla="*/ 1641921 h 1641926"/>
              <a:gd name="connsiteX4" fmla="*/ 0 w 4036291"/>
              <a:gd name="connsiteY4" fmla="*/ 184727 h 1641926"/>
              <a:gd name="connsiteX0" fmla="*/ 4036291 w 4036291"/>
              <a:gd name="connsiteY0" fmla="*/ 0 h 1641926"/>
              <a:gd name="connsiteX1" fmla="*/ 3112655 w 4036291"/>
              <a:gd name="connsiteY1" fmla="*/ 683491 h 1641926"/>
              <a:gd name="connsiteX2" fmla="*/ 1827096 w 4036291"/>
              <a:gd name="connsiteY2" fmla="*/ 175132 h 1641926"/>
              <a:gd name="connsiteX3" fmla="*/ 908391 w 4036291"/>
              <a:gd name="connsiteY3" fmla="*/ 1641921 h 1641926"/>
              <a:gd name="connsiteX4" fmla="*/ 0 w 4036291"/>
              <a:gd name="connsiteY4" fmla="*/ 184727 h 1641926"/>
              <a:gd name="connsiteX0" fmla="*/ 4036291 w 4036291"/>
              <a:gd name="connsiteY0" fmla="*/ 0 h 1686314"/>
              <a:gd name="connsiteX1" fmla="*/ 3112655 w 4036291"/>
              <a:gd name="connsiteY1" fmla="*/ 683491 h 1686314"/>
              <a:gd name="connsiteX2" fmla="*/ 1827096 w 4036291"/>
              <a:gd name="connsiteY2" fmla="*/ 175132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4036291 w 4036291"/>
              <a:gd name="connsiteY0" fmla="*/ 0 h 1686314"/>
              <a:gd name="connsiteX1" fmla="*/ 3112655 w 4036291"/>
              <a:gd name="connsiteY1" fmla="*/ 683491 h 1686314"/>
              <a:gd name="connsiteX2" fmla="*/ 1889240 w 4036291"/>
              <a:gd name="connsiteY2" fmla="*/ 272786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4036291 w 4036291"/>
              <a:gd name="connsiteY0" fmla="*/ 0 h 1686314"/>
              <a:gd name="connsiteX1" fmla="*/ 3112655 w 4036291"/>
              <a:gd name="connsiteY1" fmla="*/ 683491 h 1686314"/>
              <a:gd name="connsiteX2" fmla="*/ 1889240 w 4036291"/>
              <a:gd name="connsiteY2" fmla="*/ 308297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4036291 w 4036291"/>
              <a:gd name="connsiteY0" fmla="*/ 0 h 1686314"/>
              <a:gd name="connsiteX1" fmla="*/ 3112655 w 4036291"/>
              <a:gd name="connsiteY1" fmla="*/ 683491 h 1686314"/>
              <a:gd name="connsiteX2" fmla="*/ 1800463 w 4036291"/>
              <a:gd name="connsiteY2" fmla="*/ 343808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4036291 w 4036291"/>
              <a:gd name="connsiteY0" fmla="*/ 0 h 1686314"/>
              <a:gd name="connsiteX1" fmla="*/ 3112655 w 4036291"/>
              <a:gd name="connsiteY1" fmla="*/ 683491 h 1686314"/>
              <a:gd name="connsiteX2" fmla="*/ 1800463 w 4036291"/>
              <a:gd name="connsiteY2" fmla="*/ 352685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4036291 w 4036291"/>
              <a:gd name="connsiteY0" fmla="*/ 0 h 1686314"/>
              <a:gd name="connsiteX1" fmla="*/ 2668772 w 4036291"/>
              <a:gd name="connsiteY1" fmla="*/ 1367072 h 1686314"/>
              <a:gd name="connsiteX2" fmla="*/ 1800463 w 4036291"/>
              <a:gd name="connsiteY2" fmla="*/ 352685 h 1686314"/>
              <a:gd name="connsiteX3" fmla="*/ 997168 w 4036291"/>
              <a:gd name="connsiteY3" fmla="*/ 1686310 h 1686314"/>
              <a:gd name="connsiteX4" fmla="*/ 0 w 4036291"/>
              <a:gd name="connsiteY4" fmla="*/ 184727 h 1686314"/>
              <a:gd name="connsiteX0" fmla="*/ 2944337 w 2944337"/>
              <a:gd name="connsiteY0" fmla="*/ 969370 h 1501587"/>
              <a:gd name="connsiteX1" fmla="*/ 2668772 w 2944337"/>
              <a:gd name="connsiteY1" fmla="*/ 1182345 h 1501587"/>
              <a:gd name="connsiteX2" fmla="*/ 1800463 w 2944337"/>
              <a:gd name="connsiteY2" fmla="*/ 167958 h 1501587"/>
              <a:gd name="connsiteX3" fmla="*/ 997168 w 2944337"/>
              <a:gd name="connsiteY3" fmla="*/ 1501583 h 1501587"/>
              <a:gd name="connsiteX4" fmla="*/ 0 w 2944337"/>
              <a:gd name="connsiteY4" fmla="*/ 0 h 1501587"/>
              <a:gd name="connsiteX0" fmla="*/ 3139646 w 3139646"/>
              <a:gd name="connsiteY0" fmla="*/ 978247 h 1501587"/>
              <a:gd name="connsiteX1" fmla="*/ 2668772 w 3139646"/>
              <a:gd name="connsiteY1" fmla="*/ 1182345 h 1501587"/>
              <a:gd name="connsiteX2" fmla="*/ 1800463 w 3139646"/>
              <a:gd name="connsiteY2" fmla="*/ 167958 h 1501587"/>
              <a:gd name="connsiteX3" fmla="*/ 997168 w 3139646"/>
              <a:gd name="connsiteY3" fmla="*/ 1501583 h 1501587"/>
              <a:gd name="connsiteX4" fmla="*/ 0 w 3139646"/>
              <a:gd name="connsiteY4" fmla="*/ 0 h 1501587"/>
              <a:gd name="connsiteX0" fmla="*/ 3370465 w 3370465"/>
              <a:gd name="connsiteY0" fmla="*/ 924981 h 1501587"/>
              <a:gd name="connsiteX1" fmla="*/ 2668772 w 3370465"/>
              <a:gd name="connsiteY1" fmla="*/ 1182345 h 1501587"/>
              <a:gd name="connsiteX2" fmla="*/ 1800463 w 3370465"/>
              <a:gd name="connsiteY2" fmla="*/ 167958 h 1501587"/>
              <a:gd name="connsiteX3" fmla="*/ 997168 w 3370465"/>
              <a:gd name="connsiteY3" fmla="*/ 1501583 h 1501587"/>
              <a:gd name="connsiteX4" fmla="*/ 0 w 3370465"/>
              <a:gd name="connsiteY4" fmla="*/ 0 h 1501587"/>
              <a:gd name="connsiteX0" fmla="*/ 3370465 w 3370465"/>
              <a:gd name="connsiteY0" fmla="*/ 924981 h 1501587"/>
              <a:gd name="connsiteX1" fmla="*/ 2704283 w 3370465"/>
              <a:gd name="connsiteY1" fmla="*/ 1208978 h 1501587"/>
              <a:gd name="connsiteX2" fmla="*/ 1800463 w 3370465"/>
              <a:gd name="connsiteY2" fmla="*/ 167958 h 1501587"/>
              <a:gd name="connsiteX3" fmla="*/ 997168 w 3370465"/>
              <a:gd name="connsiteY3" fmla="*/ 1501583 h 1501587"/>
              <a:gd name="connsiteX4" fmla="*/ 0 w 3370465"/>
              <a:gd name="connsiteY4" fmla="*/ 0 h 1501587"/>
              <a:gd name="connsiteX0" fmla="*/ 3219545 w 3219545"/>
              <a:gd name="connsiteY0" fmla="*/ 996002 h 1501587"/>
              <a:gd name="connsiteX1" fmla="*/ 2704283 w 3219545"/>
              <a:gd name="connsiteY1" fmla="*/ 1208978 h 1501587"/>
              <a:gd name="connsiteX2" fmla="*/ 1800463 w 3219545"/>
              <a:gd name="connsiteY2" fmla="*/ 167958 h 1501587"/>
              <a:gd name="connsiteX3" fmla="*/ 997168 w 3219545"/>
              <a:gd name="connsiteY3" fmla="*/ 1501583 h 1501587"/>
              <a:gd name="connsiteX4" fmla="*/ 0 w 3219545"/>
              <a:gd name="connsiteY4" fmla="*/ 0 h 1501587"/>
              <a:gd name="connsiteX0" fmla="*/ 3219545 w 3219545"/>
              <a:gd name="connsiteY0" fmla="*/ 996002 h 1501587"/>
              <a:gd name="connsiteX1" fmla="*/ 2704283 w 3219545"/>
              <a:gd name="connsiteY1" fmla="*/ 1208978 h 1501587"/>
              <a:gd name="connsiteX2" fmla="*/ 1889240 w 3219545"/>
              <a:gd name="connsiteY2" fmla="*/ 167958 h 1501587"/>
              <a:gd name="connsiteX3" fmla="*/ 997168 w 3219545"/>
              <a:gd name="connsiteY3" fmla="*/ 1501583 h 1501587"/>
              <a:gd name="connsiteX4" fmla="*/ 0 w 3219545"/>
              <a:gd name="connsiteY4" fmla="*/ 0 h 1501587"/>
              <a:gd name="connsiteX0" fmla="*/ 3219545 w 3219545"/>
              <a:gd name="connsiteY0" fmla="*/ 996002 h 1501587"/>
              <a:gd name="connsiteX1" fmla="*/ 2704283 w 3219545"/>
              <a:gd name="connsiteY1" fmla="*/ 1208978 h 1501587"/>
              <a:gd name="connsiteX2" fmla="*/ 1924750 w 3219545"/>
              <a:gd name="connsiteY2" fmla="*/ 203469 h 1501587"/>
              <a:gd name="connsiteX3" fmla="*/ 997168 w 3219545"/>
              <a:gd name="connsiteY3" fmla="*/ 1501583 h 1501587"/>
              <a:gd name="connsiteX4" fmla="*/ 0 w 3219545"/>
              <a:gd name="connsiteY4" fmla="*/ 0 h 1501587"/>
              <a:gd name="connsiteX0" fmla="*/ 3219545 w 3219545"/>
              <a:gd name="connsiteY0" fmla="*/ 996002 h 1537098"/>
              <a:gd name="connsiteX1" fmla="*/ 2704283 w 3219545"/>
              <a:gd name="connsiteY1" fmla="*/ 1208978 h 1537098"/>
              <a:gd name="connsiteX2" fmla="*/ 1924750 w 3219545"/>
              <a:gd name="connsiteY2" fmla="*/ 203469 h 1537098"/>
              <a:gd name="connsiteX3" fmla="*/ 988290 w 3219545"/>
              <a:gd name="connsiteY3" fmla="*/ 1537094 h 1537098"/>
              <a:gd name="connsiteX4" fmla="*/ 0 w 3219545"/>
              <a:gd name="connsiteY4" fmla="*/ 0 h 1537098"/>
              <a:gd name="connsiteX0" fmla="*/ 2757906 w 2757906"/>
              <a:gd name="connsiteY0" fmla="*/ 794856 h 1335957"/>
              <a:gd name="connsiteX1" fmla="*/ 2242644 w 2757906"/>
              <a:gd name="connsiteY1" fmla="*/ 1007832 h 1335957"/>
              <a:gd name="connsiteX2" fmla="*/ 1463111 w 2757906"/>
              <a:gd name="connsiteY2" fmla="*/ 2323 h 1335957"/>
              <a:gd name="connsiteX3" fmla="*/ 526651 w 2757906"/>
              <a:gd name="connsiteY3" fmla="*/ 1335948 h 1335957"/>
              <a:gd name="connsiteX4" fmla="*/ 0 w 2757906"/>
              <a:gd name="connsiteY4" fmla="*/ 517945 h 1335957"/>
              <a:gd name="connsiteX0" fmla="*/ 2757906 w 2757906"/>
              <a:gd name="connsiteY0" fmla="*/ 1051884 h 1592985"/>
              <a:gd name="connsiteX1" fmla="*/ 2242644 w 2757906"/>
              <a:gd name="connsiteY1" fmla="*/ 1264860 h 1592985"/>
              <a:gd name="connsiteX2" fmla="*/ 1241169 w 2757906"/>
              <a:gd name="connsiteY2" fmla="*/ 1899 h 1592985"/>
              <a:gd name="connsiteX3" fmla="*/ 526651 w 2757906"/>
              <a:gd name="connsiteY3" fmla="*/ 1592976 h 1592985"/>
              <a:gd name="connsiteX4" fmla="*/ 0 w 2757906"/>
              <a:gd name="connsiteY4" fmla="*/ 774973 h 1592985"/>
              <a:gd name="connsiteX0" fmla="*/ 2757906 w 2757906"/>
              <a:gd name="connsiteY0" fmla="*/ 1051884 h 1592985"/>
              <a:gd name="connsiteX1" fmla="*/ 2180500 w 2757906"/>
              <a:gd name="connsiteY1" fmla="*/ 1264860 h 1592985"/>
              <a:gd name="connsiteX2" fmla="*/ 1241169 w 2757906"/>
              <a:gd name="connsiteY2" fmla="*/ 1899 h 1592985"/>
              <a:gd name="connsiteX3" fmla="*/ 526651 w 2757906"/>
              <a:gd name="connsiteY3" fmla="*/ 1592976 h 1592985"/>
              <a:gd name="connsiteX4" fmla="*/ 0 w 2757906"/>
              <a:gd name="connsiteY4" fmla="*/ 774973 h 1592985"/>
              <a:gd name="connsiteX0" fmla="*/ 2855561 w 2855561"/>
              <a:gd name="connsiteY0" fmla="*/ 190547 h 1592782"/>
              <a:gd name="connsiteX1" fmla="*/ 2180500 w 2855561"/>
              <a:gd name="connsiteY1" fmla="*/ 1264657 h 1592782"/>
              <a:gd name="connsiteX2" fmla="*/ 1241169 w 2855561"/>
              <a:gd name="connsiteY2" fmla="*/ 1696 h 1592782"/>
              <a:gd name="connsiteX3" fmla="*/ 526651 w 2855561"/>
              <a:gd name="connsiteY3" fmla="*/ 1592773 h 1592782"/>
              <a:gd name="connsiteX4" fmla="*/ 0 w 2855561"/>
              <a:gd name="connsiteY4" fmla="*/ 774770 h 1592782"/>
              <a:gd name="connsiteX0" fmla="*/ 2846683 w 2846683"/>
              <a:gd name="connsiteY0" fmla="*/ 208305 h 1592785"/>
              <a:gd name="connsiteX1" fmla="*/ 2180500 w 2846683"/>
              <a:gd name="connsiteY1" fmla="*/ 1264660 h 1592785"/>
              <a:gd name="connsiteX2" fmla="*/ 1241169 w 2846683"/>
              <a:gd name="connsiteY2" fmla="*/ 1699 h 1592785"/>
              <a:gd name="connsiteX3" fmla="*/ 526651 w 2846683"/>
              <a:gd name="connsiteY3" fmla="*/ 1592776 h 1592785"/>
              <a:gd name="connsiteX4" fmla="*/ 0 w 2846683"/>
              <a:gd name="connsiteY4" fmla="*/ 774773 h 1592785"/>
              <a:gd name="connsiteX0" fmla="*/ 2846683 w 2846683"/>
              <a:gd name="connsiteY0" fmla="*/ 208305 h 1592785"/>
              <a:gd name="connsiteX1" fmla="*/ 2180500 w 2846683"/>
              <a:gd name="connsiteY1" fmla="*/ 1264660 h 1592785"/>
              <a:gd name="connsiteX2" fmla="*/ 1241169 w 2846683"/>
              <a:gd name="connsiteY2" fmla="*/ 1699 h 1592785"/>
              <a:gd name="connsiteX3" fmla="*/ 526651 w 2846683"/>
              <a:gd name="connsiteY3" fmla="*/ 1592776 h 1592785"/>
              <a:gd name="connsiteX4" fmla="*/ 0 w 2846683"/>
              <a:gd name="connsiteY4" fmla="*/ 774773 h 1592785"/>
              <a:gd name="connsiteX0" fmla="*/ 2846683 w 2846683"/>
              <a:gd name="connsiteY0" fmla="*/ 208305 h 1592785"/>
              <a:gd name="connsiteX1" fmla="*/ 2180500 w 2846683"/>
              <a:gd name="connsiteY1" fmla="*/ 1264660 h 1592785"/>
              <a:gd name="connsiteX2" fmla="*/ 1241169 w 2846683"/>
              <a:gd name="connsiteY2" fmla="*/ 1699 h 1592785"/>
              <a:gd name="connsiteX3" fmla="*/ 526651 w 2846683"/>
              <a:gd name="connsiteY3" fmla="*/ 1592776 h 1592785"/>
              <a:gd name="connsiteX4" fmla="*/ 0 w 2846683"/>
              <a:gd name="connsiteY4" fmla="*/ 774773 h 1592785"/>
              <a:gd name="connsiteX0" fmla="*/ 2856843 w 2856843"/>
              <a:gd name="connsiteY0" fmla="*/ 193062 h 1592782"/>
              <a:gd name="connsiteX1" fmla="*/ 2180500 w 2856843"/>
              <a:gd name="connsiteY1" fmla="*/ 1264657 h 1592782"/>
              <a:gd name="connsiteX2" fmla="*/ 1241169 w 2856843"/>
              <a:gd name="connsiteY2" fmla="*/ 1696 h 1592782"/>
              <a:gd name="connsiteX3" fmla="*/ 526651 w 2856843"/>
              <a:gd name="connsiteY3" fmla="*/ 1592773 h 1592782"/>
              <a:gd name="connsiteX4" fmla="*/ 0 w 2856843"/>
              <a:gd name="connsiteY4" fmla="*/ 774770 h 1592782"/>
              <a:gd name="connsiteX0" fmla="*/ 2856843 w 2856843"/>
              <a:gd name="connsiteY0" fmla="*/ 193062 h 1592782"/>
              <a:gd name="connsiteX1" fmla="*/ 2180500 w 2856843"/>
              <a:gd name="connsiteY1" fmla="*/ 1264657 h 1592782"/>
              <a:gd name="connsiteX2" fmla="*/ 1241169 w 2856843"/>
              <a:gd name="connsiteY2" fmla="*/ 1696 h 1592782"/>
              <a:gd name="connsiteX3" fmla="*/ 526651 w 2856843"/>
              <a:gd name="connsiteY3" fmla="*/ 1592773 h 1592782"/>
              <a:gd name="connsiteX4" fmla="*/ 0 w 2856843"/>
              <a:gd name="connsiteY4" fmla="*/ 774770 h 1592782"/>
              <a:gd name="connsiteX0" fmla="*/ 2856843 w 2856843"/>
              <a:gd name="connsiteY0" fmla="*/ 193062 h 1592782"/>
              <a:gd name="connsiteX1" fmla="*/ 2180500 w 2856843"/>
              <a:gd name="connsiteY1" fmla="*/ 1264657 h 1592782"/>
              <a:gd name="connsiteX2" fmla="*/ 1241169 w 2856843"/>
              <a:gd name="connsiteY2" fmla="*/ 1696 h 1592782"/>
              <a:gd name="connsiteX3" fmla="*/ 526651 w 2856843"/>
              <a:gd name="connsiteY3" fmla="*/ 1592773 h 1592782"/>
              <a:gd name="connsiteX4" fmla="*/ 0 w 2856843"/>
              <a:gd name="connsiteY4" fmla="*/ 774770 h 1592782"/>
              <a:gd name="connsiteX0" fmla="*/ 2874623 w 2874623"/>
              <a:gd name="connsiteY0" fmla="*/ 182900 h 1592780"/>
              <a:gd name="connsiteX1" fmla="*/ 2180500 w 2874623"/>
              <a:gd name="connsiteY1" fmla="*/ 1264655 h 1592780"/>
              <a:gd name="connsiteX2" fmla="*/ 1241169 w 2874623"/>
              <a:gd name="connsiteY2" fmla="*/ 1694 h 1592780"/>
              <a:gd name="connsiteX3" fmla="*/ 526651 w 2874623"/>
              <a:gd name="connsiteY3" fmla="*/ 1592771 h 1592780"/>
              <a:gd name="connsiteX4" fmla="*/ 0 w 2874623"/>
              <a:gd name="connsiteY4" fmla="*/ 774768 h 1592780"/>
              <a:gd name="connsiteX0" fmla="*/ 2969873 w 2969873"/>
              <a:gd name="connsiteY0" fmla="*/ 182900 h 1592780"/>
              <a:gd name="connsiteX1" fmla="*/ 2180500 w 2969873"/>
              <a:gd name="connsiteY1" fmla="*/ 1264655 h 1592780"/>
              <a:gd name="connsiteX2" fmla="*/ 1241169 w 2969873"/>
              <a:gd name="connsiteY2" fmla="*/ 1694 h 1592780"/>
              <a:gd name="connsiteX3" fmla="*/ 526651 w 2969873"/>
              <a:gd name="connsiteY3" fmla="*/ 1592771 h 1592780"/>
              <a:gd name="connsiteX4" fmla="*/ 0 w 2969873"/>
              <a:gd name="connsiteY4" fmla="*/ 774768 h 1592780"/>
              <a:gd name="connsiteX0" fmla="*/ 2924153 w 2924153"/>
              <a:gd name="connsiteY0" fmla="*/ 182900 h 1592780"/>
              <a:gd name="connsiteX1" fmla="*/ 2180500 w 2924153"/>
              <a:gd name="connsiteY1" fmla="*/ 1264655 h 1592780"/>
              <a:gd name="connsiteX2" fmla="*/ 1241169 w 2924153"/>
              <a:gd name="connsiteY2" fmla="*/ 1694 h 1592780"/>
              <a:gd name="connsiteX3" fmla="*/ 526651 w 2924153"/>
              <a:gd name="connsiteY3" fmla="*/ 1592771 h 1592780"/>
              <a:gd name="connsiteX4" fmla="*/ 0 w 2924153"/>
              <a:gd name="connsiteY4" fmla="*/ 774768 h 1592780"/>
              <a:gd name="connsiteX0" fmla="*/ 2924153 w 2924153"/>
              <a:gd name="connsiteY0" fmla="*/ 79387 h 1489267"/>
              <a:gd name="connsiteX1" fmla="*/ 2180500 w 2924153"/>
              <a:gd name="connsiteY1" fmla="*/ 1161142 h 1489267"/>
              <a:gd name="connsiteX2" fmla="*/ 1253361 w 2924153"/>
              <a:gd name="connsiteY2" fmla="*/ 1813 h 1489267"/>
              <a:gd name="connsiteX3" fmla="*/ 526651 w 2924153"/>
              <a:gd name="connsiteY3" fmla="*/ 1489258 h 1489267"/>
              <a:gd name="connsiteX4" fmla="*/ 0 w 2924153"/>
              <a:gd name="connsiteY4" fmla="*/ 671255 h 1489267"/>
              <a:gd name="connsiteX0" fmla="*/ 2924153 w 2924153"/>
              <a:gd name="connsiteY0" fmla="*/ 81839 h 1491719"/>
              <a:gd name="connsiteX1" fmla="*/ 2180500 w 2924153"/>
              <a:gd name="connsiteY1" fmla="*/ 1011194 h 1491719"/>
              <a:gd name="connsiteX2" fmla="*/ 1253361 w 2924153"/>
              <a:gd name="connsiteY2" fmla="*/ 4265 h 1491719"/>
              <a:gd name="connsiteX3" fmla="*/ 526651 w 2924153"/>
              <a:gd name="connsiteY3" fmla="*/ 1491710 h 1491719"/>
              <a:gd name="connsiteX4" fmla="*/ 0 w 2924153"/>
              <a:gd name="connsiteY4" fmla="*/ 673707 h 1491719"/>
              <a:gd name="connsiteX0" fmla="*/ 2930249 w 2930249"/>
              <a:gd name="connsiteY0" fmla="*/ 289236 h 1491852"/>
              <a:gd name="connsiteX1" fmla="*/ 2180500 w 2930249"/>
              <a:gd name="connsiteY1" fmla="*/ 1011327 h 1491852"/>
              <a:gd name="connsiteX2" fmla="*/ 1253361 w 2930249"/>
              <a:gd name="connsiteY2" fmla="*/ 4398 h 1491852"/>
              <a:gd name="connsiteX3" fmla="*/ 526651 w 2930249"/>
              <a:gd name="connsiteY3" fmla="*/ 1491843 h 1491852"/>
              <a:gd name="connsiteX4" fmla="*/ 0 w 2930249"/>
              <a:gd name="connsiteY4" fmla="*/ 673840 h 1491852"/>
              <a:gd name="connsiteX0" fmla="*/ 2930249 w 2930249"/>
              <a:gd name="connsiteY0" fmla="*/ 288669 h 1457224"/>
              <a:gd name="connsiteX1" fmla="*/ 2180500 w 2930249"/>
              <a:gd name="connsiteY1" fmla="*/ 1010760 h 1457224"/>
              <a:gd name="connsiteX2" fmla="*/ 1253361 w 2930249"/>
              <a:gd name="connsiteY2" fmla="*/ 3831 h 1457224"/>
              <a:gd name="connsiteX3" fmla="*/ 905894 w 2930249"/>
              <a:gd name="connsiteY3" fmla="*/ 1457215 h 1457224"/>
              <a:gd name="connsiteX4" fmla="*/ 0 w 2930249"/>
              <a:gd name="connsiteY4" fmla="*/ 673273 h 1457224"/>
              <a:gd name="connsiteX0" fmla="*/ 2930249 w 2930249"/>
              <a:gd name="connsiteY0" fmla="*/ 195294 h 1363849"/>
              <a:gd name="connsiteX1" fmla="*/ 2180500 w 2930249"/>
              <a:gd name="connsiteY1" fmla="*/ 917385 h 1363849"/>
              <a:gd name="connsiteX2" fmla="*/ 2020669 w 2930249"/>
              <a:gd name="connsiteY2" fmla="*/ 4128 h 1363849"/>
              <a:gd name="connsiteX3" fmla="*/ 905894 w 2930249"/>
              <a:gd name="connsiteY3" fmla="*/ 1363840 h 1363849"/>
              <a:gd name="connsiteX4" fmla="*/ 0 w 2930249"/>
              <a:gd name="connsiteY4" fmla="*/ 579898 h 1363849"/>
              <a:gd name="connsiteX0" fmla="*/ 2930249 w 2930249"/>
              <a:gd name="connsiteY0" fmla="*/ 196487 h 1365042"/>
              <a:gd name="connsiteX1" fmla="*/ 2418630 w 2930249"/>
              <a:gd name="connsiteY1" fmla="*/ 867485 h 1365042"/>
              <a:gd name="connsiteX2" fmla="*/ 2020669 w 2930249"/>
              <a:gd name="connsiteY2" fmla="*/ 5321 h 1365042"/>
              <a:gd name="connsiteX3" fmla="*/ 905894 w 2930249"/>
              <a:gd name="connsiteY3" fmla="*/ 1365033 h 1365042"/>
              <a:gd name="connsiteX4" fmla="*/ 0 w 2930249"/>
              <a:gd name="connsiteY4" fmla="*/ 581091 h 1365042"/>
              <a:gd name="connsiteX0" fmla="*/ 2418630 w 2418630"/>
              <a:gd name="connsiteY0" fmla="*/ 867485 h 1365042"/>
              <a:gd name="connsiteX1" fmla="*/ 2020669 w 2418630"/>
              <a:gd name="connsiteY1" fmla="*/ 5321 h 1365042"/>
              <a:gd name="connsiteX2" fmla="*/ 905894 w 2418630"/>
              <a:gd name="connsiteY2" fmla="*/ 1365033 h 1365042"/>
              <a:gd name="connsiteX3" fmla="*/ 0 w 2418630"/>
              <a:gd name="connsiteY3" fmla="*/ 581091 h 1365042"/>
              <a:gd name="connsiteX0" fmla="*/ 2841971 w 2841971"/>
              <a:gd name="connsiteY0" fmla="*/ 297534 h 1408211"/>
              <a:gd name="connsiteX1" fmla="*/ 2020669 w 2841971"/>
              <a:gd name="connsiteY1" fmla="*/ 48490 h 1408211"/>
              <a:gd name="connsiteX2" fmla="*/ 905894 w 2841971"/>
              <a:gd name="connsiteY2" fmla="*/ 1408202 h 1408211"/>
              <a:gd name="connsiteX3" fmla="*/ 0 w 2841971"/>
              <a:gd name="connsiteY3" fmla="*/ 624260 h 1408211"/>
              <a:gd name="connsiteX0" fmla="*/ 2841971 w 2841971"/>
              <a:gd name="connsiteY0" fmla="*/ 298260 h 1408937"/>
              <a:gd name="connsiteX1" fmla="*/ 2020669 w 2841971"/>
              <a:gd name="connsiteY1" fmla="*/ 49216 h 1408937"/>
              <a:gd name="connsiteX2" fmla="*/ 905894 w 2841971"/>
              <a:gd name="connsiteY2" fmla="*/ 1408928 h 1408937"/>
              <a:gd name="connsiteX3" fmla="*/ 0 w 2841971"/>
              <a:gd name="connsiteY3" fmla="*/ 624986 h 1408937"/>
              <a:gd name="connsiteX0" fmla="*/ 2797873 w 2797873"/>
              <a:gd name="connsiteY0" fmla="*/ 291086 h 1410278"/>
              <a:gd name="connsiteX1" fmla="*/ 2020669 w 2797873"/>
              <a:gd name="connsiteY1" fmla="*/ 50557 h 1410278"/>
              <a:gd name="connsiteX2" fmla="*/ 905894 w 2797873"/>
              <a:gd name="connsiteY2" fmla="*/ 1410269 h 1410278"/>
              <a:gd name="connsiteX3" fmla="*/ 0 w 2797873"/>
              <a:gd name="connsiteY3" fmla="*/ 626327 h 1410278"/>
              <a:gd name="connsiteX0" fmla="*/ 2797873 w 2797873"/>
              <a:gd name="connsiteY0" fmla="*/ 305799 h 1654909"/>
              <a:gd name="connsiteX1" fmla="*/ 2020669 w 2797873"/>
              <a:gd name="connsiteY1" fmla="*/ 65270 h 1654909"/>
              <a:gd name="connsiteX2" fmla="*/ 905894 w 2797873"/>
              <a:gd name="connsiteY2" fmla="*/ 1654902 h 1654909"/>
              <a:gd name="connsiteX3" fmla="*/ 0 w 2797873"/>
              <a:gd name="connsiteY3" fmla="*/ 641040 h 1654909"/>
              <a:gd name="connsiteX0" fmla="*/ 2797873 w 2797873"/>
              <a:gd name="connsiteY0" fmla="*/ 260905 h 1610015"/>
              <a:gd name="connsiteX1" fmla="*/ 2294076 w 2797873"/>
              <a:gd name="connsiteY1" fmla="*/ 71470 h 1610015"/>
              <a:gd name="connsiteX2" fmla="*/ 905894 w 2797873"/>
              <a:gd name="connsiteY2" fmla="*/ 1610008 h 1610015"/>
              <a:gd name="connsiteX3" fmla="*/ 0 w 2797873"/>
              <a:gd name="connsiteY3" fmla="*/ 596146 h 1610015"/>
              <a:gd name="connsiteX0" fmla="*/ 2965445 w 2965445"/>
              <a:gd name="connsiteY0" fmla="*/ 359914 h 1589806"/>
              <a:gd name="connsiteX1" fmla="*/ 2294076 w 2965445"/>
              <a:gd name="connsiteY1" fmla="*/ 51261 h 1589806"/>
              <a:gd name="connsiteX2" fmla="*/ 905894 w 2965445"/>
              <a:gd name="connsiteY2" fmla="*/ 1589799 h 1589806"/>
              <a:gd name="connsiteX3" fmla="*/ 0 w 2965445"/>
              <a:gd name="connsiteY3" fmla="*/ 575937 h 1589806"/>
              <a:gd name="connsiteX0" fmla="*/ 2965445 w 2965445"/>
              <a:gd name="connsiteY0" fmla="*/ 385025 h 1614917"/>
              <a:gd name="connsiteX1" fmla="*/ 2294076 w 2965445"/>
              <a:gd name="connsiteY1" fmla="*/ 76372 h 1614917"/>
              <a:gd name="connsiteX2" fmla="*/ 905894 w 2965445"/>
              <a:gd name="connsiteY2" fmla="*/ 1614910 h 1614917"/>
              <a:gd name="connsiteX3" fmla="*/ 0 w 2965445"/>
              <a:gd name="connsiteY3" fmla="*/ 601048 h 1614917"/>
              <a:gd name="connsiteX0" fmla="*/ 3168296 w 3168296"/>
              <a:gd name="connsiteY0" fmla="*/ 473321 h 1592512"/>
              <a:gd name="connsiteX1" fmla="*/ 2294076 w 3168296"/>
              <a:gd name="connsiteY1" fmla="*/ 53967 h 1592512"/>
              <a:gd name="connsiteX2" fmla="*/ 905894 w 3168296"/>
              <a:gd name="connsiteY2" fmla="*/ 1592505 h 1592512"/>
              <a:gd name="connsiteX3" fmla="*/ 0 w 3168296"/>
              <a:gd name="connsiteY3" fmla="*/ 578643 h 1592512"/>
              <a:gd name="connsiteX0" fmla="*/ 3168296 w 3168296"/>
              <a:gd name="connsiteY0" fmla="*/ 450597 h 1569788"/>
              <a:gd name="connsiteX1" fmla="*/ 2461649 w 3168296"/>
              <a:gd name="connsiteY1" fmla="*/ 56790 h 1569788"/>
              <a:gd name="connsiteX2" fmla="*/ 905894 w 3168296"/>
              <a:gd name="connsiteY2" fmla="*/ 1569781 h 1569788"/>
              <a:gd name="connsiteX3" fmla="*/ 0 w 3168296"/>
              <a:gd name="connsiteY3" fmla="*/ 555919 h 1569788"/>
              <a:gd name="connsiteX0" fmla="*/ 3212394 w 3212394"/>
              <a:gd name="connsiteY0" fmla="*/ 376746 h 1589607"/>
              <a:gd name="connsiteX1" fmla="*/ 2461649 w 3212394"/>
              <a:gd name="connsiteY1" fmla="*/ 76609 h 1589607"/>
              <a:gd name="connsiteX2" fmla="*/ 905894 w 3212394"/>
              <a:gd name="connsiteY2" fmla="*/ 1589600 h 1589607"/>
              <a:gd name="connsiteX3" fmla="*/ 0 w 3212394"/>
              <a:gd name="connsiteY3" fmla="*/ 575738 h 1589607"/>
              <a:gd name="connsiteX0" fmla="*/ 3212394 w 3274781"/>
              <a:gd name="connsiteY0" fmla="*/ 334447 h 1547308"/>
              <a:gd name="connsiteX1" fmla="*/ 2461649 w 3274781"/>
              <a:gd name="connsiteY1" fmla="*/ 34310 h 1547308"/>
              <a:gd name="connsiteX2" fmla="*/ 905894 w 3274781"/>
              <a:gd name="connsiteY2" fmla="*/ 1547301 h 1547308"/>
              <a:gd name="connsiteX3" fmla="*/ 0 w 3274781"/>
              <a:gd name="connsiteY3" fmla="*/ 533439 h 154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4781" h="1547308">
                <a:moveTo>
                  <a:pt x="3212394" y="334447"/>
                </a:moveTo>
                <a:cubicBezTo>
                  <a:pt x="3475319" y="600630"/>
                  <a:pt x="2846066" y="-167832"/>
                  <a:pt x="2461649" y="34310"/>
                </a:cubicBezTo>
                <a:cubicBezTo>
                  <a:pt x="2077232" y="236452"/>
                  <a:pt x="1241482" y="1544222"/>
                  <a:pt x="905894" y="1547301"/>
                </a:cubicBezTo>
                <a:cubicBezTo>
                  <a:pt x="570306" y="1550380"/>
                  <a:pt x="169333" y="607330"/>
                  <a:pt x="0" y="533439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4CB44DD2-E14B-4ED2-89A6-37051ADE80F0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638956" y="2967652"/>
            <a:ext cx="610904" cy="4648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69346B-6027-410A-B8CF-F8BB6C9DED52}"/>
                  </a:ext>
                </a:extLst>
              </p:cNvPr>
              <p:cNvSpPr txBox="1"/>
              <p:nvPr/>
            </p:nvSpPr>
            <p:spPr>
              <a:xfrm>
                <a:off x="233973" y="3263257"/>
                <a:ext cx="40498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69346B-6027-410A-B8CF-F8BB6C9DE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3" y="3263257"/>
                <a:ext cx="404983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F00B85BD-3C8E-447E-A62F-952CE156F12A}"/>
              </a:ext>
            </a:extLst>
          </p:cNvPr>
          <p:cNvCxnSpPr>
            <a:cxnSpLocks/>
          </p:cNvCxnSpPr>
          <p:nvPr/>
        </p:nvCxnSpPr>
        <p:spPr>
          <a:xfrm>
            <a:off x="602158" y="2023304"/>
            <a:ext cx="559503" cy="38954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AE9DFFE7-DF27-4A16-BB0C-219C7F85732D}"/>
                  </a:ext>
                </a:extLst>
              </p:cNvPr>
              <p:cNvSpPr/>
              <p:nvPr/>
            </p:nvSpPr>
            <p:spPr>
              <a:xfrm>
                <a:off x="319789" y="1756027"/>
                <a:ext cx="400238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AE9DFFE7-DF27-4A16-BB0C-219C7F857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89" y="1756027"/>
                <a:ext cx="40023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EF6ECF8-F67E-4C43-AD52-069CC37AF6A9}"/>
              </a:ext>
            </a:extLst>
          </p:cNvPr>
          <p:cNvSpPr txBox="1"/>
          <p:nvPr/>
        </p:nvSpPr>
        <p:spPr>
          <a:xfrm>
            <a:off x="580689" y="2587467"/>
            <a:ext cx="246016" cy="383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FB1304-5FCD-4439-BC8C-C9103ACC8B85}"/>
              </a:ext>
            </a:extLst>
          </p:cNvPr>
          <p:cNvSpPr txBox="1"/>
          <p:nvPr/>
        </p:nvSpPr>
        <p:spPr>
          <a:xfrm>
            <a:off x="4220230" y="2479511"/>
            <a:ext cx="289149" cy="352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Полилиния: фигура 73">
            <a:extLst>
              <a:ext uri="{FF2B5EF4-FFF2-40B4-BE49-F238E27FC236}">
                <a16:creationId xmlns:a16="http://schemas.microsoft.com/office/drawing/2014/main" id="{9967B2B4-B185-4993-A35E-CC48560D8437}"/>
              </a:ext>
            </a:extLst>
          </p:cNvPr>
          <p:cNvSpPr/>
          <p:nvPr/>
        </p:nvSpPr>
        <p:spPr>
          <a:xfrm rot="10800000">
            <a:off x="858107" y="3313992"/>
            <a:ext cx="3270195" cy="909661"/>
          </a:xfrm>
          <a:custGeom>
            <a:avLst/>
            <a:gdLst>
              <a:gd name="connsiteX0" fmla="*/ 0 w 3364636"/>
              <a:gd name="connsiteY0" fmla="*/ 0 h 683581"/>
              <a:gd name="connsiteX1" fmla="*/ 896644 w 3364636"/>
              <a:gd name="connsiteY1" fmla="*/ 390618 h 683581"/>
              <a:gd name="connsiteX2" fmla="*/ 2059619 w 3364636"/>
              <a:gd name="connsiteY2" fmla="*/ 577049 h 683581"/>
              <a:gd name="connsiteX3" fmla="*/ 3364636 w 3364636"/>
              <a:gd name="connsiteY3" fmla="*/ 683581 h 683581"/>
              <a:gd name="connsiteX0" fmla="*/ 0 w 3364636"/>
              <a:gd name="connsiteY0" fmla="*/ 0 h 683581"/>
              <a:gd name="connsiteX1" fmla="*/ 951508 w 3364636"/>
              <a:gd name="connsiteY1" fmla="*/ 469866 h 683581"/>
              <a:gd name="connsiteX2" fmla="*/ 2059619 w 3364636"/>
              <a:gd name="connsiteY2" fmla="*/ 577049 h 683581"/>
              <a:gd name="connsiteX3" fmla="*/ 3364636 w 3364636"/>
              <a:gd name="connsiteY3" fmla="*/ 683581 h 683581"/>
              <a:gd name="connsiteX0" fmla="*/ 0 w 3364636"/>
              <a:gd name="connsiteY0" fmla="*/ 0 h 770150"/>
              <a:gd name="connsiteX1" fmla="*/ 951508 w 3364636"/>
              <a:gd name="connsiteY1" fmla="*/ 469866 h 770150"/>
              <a:gd name="connsiteX2" fmla="*/ 2102291 w 3364636"/>
              <a:gd name="connsiteY2" fmla="*/ 759929 h 770150"/>
              <a:gd name="connsiteX3" fmla="*/ 3364636 w 3364636"/>
              <a:gd name="connsiteY3" fmla="*/ 683581 h 770150"/>
              <a:gd name="connsiteX0" fmla="*/ 0 w 3364636"/>
              <a:gd name="connsiteY0" fmla="*/ 0 h 951805"/>
              <a:gd name="connsiteX1" fmla="*/ 951508 w 3364636"/>
              <a:gd name="connsiteY1" fmla="*/ 469866 h 951805"/>
              <a:gd name="connsiteX2" fmla="*/ 2102291 w 3364636"/>
              <a:gd name="connsiteY2" fmla="*/ 759929 h 951805"/>
              <a:gd name="connsiteX3" fmla="*/ 3364636 w 3364636"/>
              <a:gd name="connsiteY3" fmla="*/ 951805 h 951805"/>
              <a:gd name="connsiteX0" fmla="*/ 0 w 3248812"/>
              <a:gd name="connsiteY0" fmla="*/ 0 h 872557"/>
              <a:gd name="connsiteX1" fmla="*/ 951508 w 3248812"/>
              <a:gd name="connsiteY1" fmla="*/ 469866 h 872557"/>
              <a:gd name="connsiteX2" fmla="*/ 2102291 w 3248812"/>
              <a:gd name="connsiteY2" fmla="*/ 759929 h 872557"/>
              <a:gd name="connsiteX3" fmla="*/ 3248812 w 3248812"/>
              <a:gd name="connsiteY3" fmla="*/ 872557 h 87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8812" h="872557">
                <a:moveTo>
                  <a:pt x="0" y="0"/>
                </a:moveTo>
                <a:cubicBezTo>
                  <a:pt x="276687" y="147221"/>
                  <a:pt x="601126" y="343211"/>
                  <a:pt x="951508" y="469866"/>
                </a:cubicBezTo>
                <a:cubicBezTo>
                  <a:pt x="1301890" y="596521"/>
                  <a:pt x="1690959" y="711102"/>
                  <a:pt x="2102291" y="759929"/>
                </a:cubicBezTo>
                <a:cubicBezTo>
                  <a:pt x="2513623" y="808756"/>
                  <a:pt x="2992839" y="854802"/>
                  <a:pt x="3248812" y="872557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BE2C871-080A-4A3A-B504-384963CCD47A}"/>
              </a:ext>
            </a:extLst>
          </p:cNvPr>
          <p:cNvCxnSpPr>
            <a:cxnSpLocks/>
          </p:cNvCxnSpPr>
          <p:nvPr/>
        </p:nvCxnSpPr>
        <p:spPr>
          <a:xfrm flipV="1">
            <a:off x="1980880" y="1910417"/>
            <a:ext cx="227527" cy="24440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280386C0-F11D-49D2-9CA4-8243BECB3F2C}"/>
                  </a:ext>
                </a:extLst>
              </p:cNvPr>
              <p:cNvSpPr/>
              <p:nvPr/>
            </p:nvSpPr>
            <p:spPr>
              <a:xfrm>
                <a:off x="1830092" y="1548958"/>
                <a:ext cx="1013675" cy="367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280386C0-F11D-49D2-9CA4-8243BECB3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92" y="1548958"/>
                <a:ext cx="1013675" cy="367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E3F7EAC6-B466-40E5-9947-C193900EF819}"/>
              </a:ext>
            </a:extLst>
          </p:cNvPr>
          <p:cNvCxnSpPr>
            <a:cxnSpLocks/>
          </p:cNvCxnSpPr>
          <p:nvPr/>
        </p:nvCxnSpPr>
        <p:spPr>
          <a:xfrm>
            <a:off x="2208407" y="3506555"/>
            <a:ext cx="266921" cy="28350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56C1B2-3D41-4D16-92F9-008E6E2495BF}"/>
              </a:ext>
            </a:extLst>
          </p:cNvPr>
          <p:cNvSpPr/>
          <p:nvPr/>
        </p:nvSpPr>
        <p:spPr>
          <a:xfrm>
            <a:off x="516913" y="1220845"/>
            <a:ext cx="351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FD7B1EC-3B73-4010-B320-7A795332BEA4}"/>
              </a:ext>
            </a:extLst>
          </p:cNvPr>
          <p:cNvSpPr/>
          <p:nvPr/>
        </p:nvSpPr>
        <p:spPr>
          <a:xfrm>
            <a:off x="4109886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14EB40E-C221-4445-9C53-3BB379FC4267}"/>
              </a:ext>
            </a:extLst>
          </p:cNvPr>
          <p:cNvCxnSpPr/>
          <p:nvPr/>
        </p:nvCxnSpPr>
        <p:spPr>
          <a:xfrm flipH="1">
            <a:off x="2208407" y="2437603"/>
            <a:ext cx="50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AFAAC56E-5A9F-4381-B1E6-2932AC2DBB72}"/>
                  </a:ext>
                </a:extLst>
              </p:cNvPr>
              <p:cNvSpPr/>
              <p:nvPr/>
            </p:nvSpPr>
            <p:spPr>
              <a:xfrm>
                <a:off x="2263032" y="2085236"/>
                <a:ext cx="500393" cy="394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ф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AFAAC56E-5A9F-4381-B1E6-2932AC2DB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032" y="2085236"/>
                <a:ext cx="500393" cy="394275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334801C-F9F0-4DF2-AEAE-8522F47AAE15}"/>
              </a:ext>
            </a:extLst>
          </p:cNvPr>
          <p:cNvSpPr txBox="1"/>
          <p:nvPr/>
        </p:nvSpPr>
        <p:spPr>
          <a:xfrm>
            <a:off x="4698750" y="1510249"/>
            <a:ext cx="4180203" cy="21544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Т.е. это отображает обратную волну, которая движется от конца к началу, она так же называется отраженной.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Фазовая скорость для такой волны: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BD286FF6-8232-47A6-BC24-EC37E300253E}"/>
                  </a:ext>
                </a:extLst>
              </p:cNvPr>
              <p:cNvSpPr/>
              <p:nvPr/>
            </p:nvSpPr>
            <p:spPr>
              <a:xfrm>
                <a:off x="4809761" y="2876469"/>
                <a:ext cx="1212383" cy="61337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ф</m:t>
                          </m:r>
                        </m:sub>
                      </m:sSub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BD286FF6-8232-47A6-BC24-EC37E3002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61" y="2876469"/>
                <a:ext cx="1212383" cy="6133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67BD26A-BF20-498E-88FE-6338BF4BE526}"/>
              </a:ext>
            </a:extLst>
          </p:cNvPr>
          <p:cNvSpPr/>
          <p:nvPr/>
        </p:nvSpPr>
        <p:spPr>
          <a:xfrm>
            <a:off x="6239201" y="2978111"/>
            <a:ext cx="1817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волна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6EE9AB-1369-4F15-869D-5CCBA6826590}"/>
                  </a:ext>
                </a:extLst>
              </p:cNvPr>
              <p:cNvSpPr txBox="1"/>
              <p:nvPr/>
            </p:nvSpPr>
            <p:spPr>
              <a:xfrm>
                <a:off x="111068" y="4345859"/>
                <a:ext cx="8921864" cy="239924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sz="1600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Итак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мгновенное напряжение в линии можно рассматривать как сумму двух волн, движущихся в противоположных направлениях, причем каждая из них затухает в направлении движения.</a:t>
                </a: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420"/>
                  </a:lnSpc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Т.е. с ростом частоты любая линия может стать длинной.</a:t>
                </a:r>
              </a:p>
              <a:p>
                <a:pPr>
                  <a:lnSpc>
                    <a:spcPts val="2420"/>
                  </a:lnSpc>
                </a:pPr>
                <a:r>
                  <a:rPr lang="ru-RU" sz="1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</a:t>
                </a:r>
                <a:r>
                  <a:rPr lang="en-US" sz="1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f=50 </a:t>
                </a:r>
                <a:r>
                  <a:rPr lang="ru-RU" sz="1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Гц, то длина линии – 6000 км</a:t>
                </a:r>
                <a:r>
                  <a:rPr lang="en-US" sz="1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ru-RU" sz="1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если </a:t>
                </a:r>
                <a:r>
                  <a:rPr lang="en-US" sz="1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f=</a:t>
                </a:r>
                <a:r>
                  <a:rPr lang="ru-RU" sz="1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5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15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sz="1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5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Гц, то длина линии – 10 см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6EE9AB-1369-4F15-869D-5CCBA6826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68" y="4345859"/>
                <a:ext cx="8921864" cy="2399247"/>
              </a:xfrm>
              <a:prstGeom prst="rect">
                <a:avLst/>
              </a:prstGeom>
              <a:blipFill>
                <a:blip r:embed="rId8"/>
                <a:stretch>
                  <a:fillRect l="-204" t="-252" b="-15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05F9DFC-1319-4606-81AB-B6B1CD7F299F}"/>
                  </a:ext>
                </a:extLst>
              </p:cNvPr>
              <p:cNvSpPr txBox="1"/>
              <p:nvPr/>
            </p:nvSpPr>
            <p:spPr>
              <a:xfrm>
                <a:off x="274051" y="4953214"/>
                <a:ext cx="1885489" cy="111844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ф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ф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ф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05F9DFC-1319-4606-81AB-B6B1CD7F2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51" y="4953214"/>
                <a:ext cx="1885489" cy="1118448"/>
              </a:xfrm>
              <a:prstGeom prst="rect">
                <a:avLst/>
              </a:prstGeom>
              <a:blipFill>
                <a:blip r:embed="rId9"/>
                <a:stretch>
                  <a:fillRect b="-216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Левая фигурная скобка 87">
            <a:extLst>
              <a:ext uri="{FF2B5EF4-FFF2-40B4-BE49-F238E27FC236}">
                <a16:creationId xmlns:a16="http://schemas.microsoft.com/office/drawing/2014/main" id="{70993C29-EAC5-4E1F-8367-7428221BA63F}"/>
              </a:ext>
            </a:extLst>
          </p:cNvPr>
          <p:cNvSpPr/>
          <p:nvPr/>
        </p:nvSpPr>
        <p:spPr>
          <a:xfrm rot="10800000">
            <a:off x="1830092" y="5103149"/>
            <a:ext cx="199422" cy="838617"/>
          </a:xfrm>
          <a:prstGeom prst="leftBrace">
            <a:avLst>
              <a:gd name="adj1" fmla="val 60000"/>
              <a:gd name="adj2" fmla="val 4997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4E8ADAD2-EB24-41F0-8B1B-65BBD4880E4B}"/>
              </a:ext>
            </a:extLst>
          </p:cNvPr>
          <p:cNvCxnSpPr>
            <a:cxnSpLocks/>
          </p:cNvCxnSpPr>
          <p:nvPr/>
        </p:nvCxnSpPr>
        <p:spPr>
          <a:xfrm flipV="1">
            <a:off x="2286499" y="5425115"/>
            <a:ext cx="7073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90E8F396-E3B5-4EF4-9B9C-6CBAEEB865D3}"/>
              </a:ext>
            </a:extLst>
          </p:cNvPr>
          <p:cNvCxnSpPr>
            <a:cxnSpLocks/>
          </p:cNvCxnSpPr>
          <p:nvPr/>
        </p:nvCxnSpPr>
        <p:spPr>
          <a:xfrm flipV="1">
            <a:off x="2286499" y="5628159"/>
            <a:ext cx="7073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79A73C2-6D80-45AB-91CE-CD458BDC9862}"/>
              </a:ext>
            </a:extLst>
          </p:cNvPr>
          <p:cNvSpPr txBox="1"/>
          <p:nvPr/>
        </p:nvSpPr>
        <p:spPr>
          <a:xfrm>
            <a:off x="3217358" y="5227973"/>
            <a:ext cx="5096397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время равное 1 периоду прямая и обратная волны перемещаются на расстояние равное длине волны.</a:t>
            </a:r>
          </a:p>
        </p:txBody>
      </p:sp>
    </p:spTree>
    <p:extLst>
      <p:ext uri="{BB962C8B-B14F-4D97-AF65-F5344CB8AC3E}">
        <p14:creationId xmlns:p14="http://schemas.microsoft.com/office/powerpoint/2010/main" val="362003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08520" y="0"/>
            <a:ext cx="9505056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itchFamily="18" charset="0"/>
              </a:rPr>
              <a:t>ЦЕПИ С РАСПРЕДЕЛЁННЫМИ ПАРАМЕТРАМИ</a:t>
            </a:r>
            <a:endParaRPr lang="ru-RU" sz="2800" dirty="0">
              <a:solidFill>
                <a:schemeClr val="tx1"/>
              </a:solidFill>
              <a:latin typeface="Gabriola" pitchFamily="82" charset="0"/>
              <a:cs typeface="GreekC" pitchFamily="2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ED5B1D29-2C38-49DF-8149-97A96FA3FEB5}"/>
              </a:ext>
            </a:extLst>
          </p:cNvPr>
          <p:cNvSpPr/>
          <p:nvPr/>
        </p:nvSpPr>
        <p:spPr>
          <a:xfrm>
            <a:off x="468531" y="628373"/>
            <a:ext cx="8350953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 err="1">
                <a:latin typeface="Times New Roman" pitchFamily="18" charset="0"/>
              </a:rPr>
              <a:t>Мат.модель</a:t>
            </a:r>
            <a:r>
              <a:rPr lang="ru-RU" sz="2400" dirty="0">
                <a:latin typeface="Times New Roman" pitchFamily="18" charset="0"/>
              </a:rPr>
              <a:t> длинной линии при синусоидальном воздействии</a:t>
            </a:r>
            <a:endParaRPr lang="ru-RU" sz="14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D6F7DB-DDB6-4875-8697-516B3C928C2A}"/>
                  </a:ext>
                </a:extLst>
              </p:cNvPr>
              <p:cNvSpPr txBox="1"/>
              <p:nvPr/>
            </p:nvSpPr>
            <p:spPr>
              <a:xfrm>
                <a:off x="159798" y="1184591"/>
                <a:ext cx="8895228" cy="5497467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Запишем прямую и обратную волны в комплексные форме</a:t>
                </a:r>
                <a:r>
                  <a:rPr lang="ru-RU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Напряжение и ток прямой и обратной волны связаны Законом Ома: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Постоянные интегрирования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А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 и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А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находятся в зависимости от напряжения и тока в начале линии (граничные условия), если они заданы.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0: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1886"/>
                  </a:lnSpc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Введем обозначения:</a:t>
                </a:r>
                <a:b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1886"/>
                  </a:lnSpc>
                </a:pPr>
                <a:endPara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1886"/>
                  </a:lnSpc>
                </a:pPr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D6F7DB-DDB6-4875-8697-516B3C928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98" y="1184591"/>
                <a:ext cx="8895228" cy="5497467"/>
              </a:xfrm>
              <a:prstGeom prst="rect">
                <a:avLst/>
              </a:prstGeom>
              <a:blipFill>
                <a:blip r:embed="rId2"/>
                <a:stretch>
                  <a:fillRect l="-410" t="-44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CDB167E3-22F2-4179-900F-5FC5B068115B}"/>
              </a:ext>
            </a:extLst>
          </p:cNvPr>
          <p:cNvGrpSpPr/>
          <p:nvPr/>
        </p:nvGrpSpPr>
        <p:grpSpPr>
          <a:xfrm>
            <a:off x="328473" y="1576479"/>
            <a:ext cx="7917421" cy="3867862"/>
            <a:chOff x="310718" y="1603112"/>
            <a:chExt cx="7917421" cy="3867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0ADDDA0-B503-4D03-8779-8F0AEF02040C}"/>
                    </a:ext>
                  </a:extLst>
                </p:cNvPr>
                <p:cNvSpPr txBox="1"/>
                <p:nvPr/>
              </p:nvSpPr>
              <p:spPr>
                <a:xfrm>
                  <a:off x="310718" y="1603112"/>
                  <a:ext cx="1472070" cy="377989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п</m:t>
                                </m:r>
                              </m:sub>
                            </m:sSub>
                          </m:e>
                        </m:acc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̇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о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0ADDDA0-B503-4D03-8779-8F0AEF0204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18" y="1603112"/>
                  <a:ext cx="1472070" cy="3779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4DBC475-CD0E-4550-ACAA-3B7F9AD9CB70}"/>
                    </a:ext>
                  </a:extLst>
                </p:cNvPr>
                <p:cNvSpPr txBox="1"/>
                <p:nvPr/>
              </p:nvSpPr>
              <p:spPr>
                <a:xfrm>
                  <a:off x="310718" y="2047262"/>
                  <a:ext cx="2486835" cy="702949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п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п</m:t>
                            </m:r>
                          </m:sub>
                        </m:sSub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о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4DBC475-CD0E-4550-ACAA-3B7F9AD9C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18" y="2047262"/>
                  <a:ext cx="2486835" cy="7029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Прямоугольник 13">
                  <a:extLst>
                    <a:ext uri="{FF2B5EF4-FFF2-40B4-BE49-F238E27FC236}">
                      <a16:creationId xmlns:a16="http://schemas.microsoft.com/office/drawing/2014/main" id="{F6935E5F-BFF6-4D80-8D1C-62FF6396ADFF}"/>
                    </a:ext>
                  </a:extLst>
                </p:cNvPr>
                <p:cNvSpPr/>
                <p:nvPr/>
              </p:nvSpPr>
              <p:spPr>
                <a:xfrm>
                  <a:off x="3557098" y="2047262"/>
                  <a:ext cx="1826013" cy="663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где </a:t>
                  </a:r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А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endPara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dirty="0">
                      <a:cs typeface="Times New Roman" panose="02020603050405020304" pitchFamily="18" charset="0"/>
                    </a:rPr>
                    <a:t>       </a:t>
                  </a:r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А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" name="Прямоугольник 13">
                  <a:extLst>
                    <a:ext uri="{FF2B5EF4-FFF2-40B4-BE49-F238E27FC236}">
                      <a16:creationId xmlns:a16="http://schemas.microsoft.com/office/drawing/2014/main" id="{F6935E5F-BFF6-4D80-8D1C-62FF6396AD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098" y="2047262"/>
                  <a:ext cx="1826013" cy="663643"/>
                </a:xfrm>
                <a:prstGeom prst="rect">
                  <a:avLst/>
                </a:prstGeom>
                <a:blipFill>
                  <a:blip r:embed="rId5"/>
                  <a:stretch>
                    <a:fillRect l="-2667" t="-275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Прямоугольник 14">
                  <a:extLst>
                    <a:ext uri="{FF2B5EF4-FFF2-40B4-BE49-F238E27FC236}">
                      <a16:creationId xmlns:a16="http://schemas.microsoft.com/office/drawing/2014/main" id="{B8C4FB8F-2FB5-46BD-B21B-76EF6F7DE35F}"/>
                    </a:ext>
                  </a:extLst>
                </p:cNvPr>
                <p:cNvSpPr/>
                <p:nvPr/>
              </p:nvSpPr>
              <p:spPr>
                <a:xfrm>
                  <a:off x="310718" y="3232370"/>
                  <a:ext cx="1834669" cy="707758"/>
                </a:xfrm>
                <a:prstGeom prst="rect">
                  <a:avLst/>
                </a:prstGeom>
                <a:ln>
                  <a:solidFill>
                    <a:srgbClr val="C000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п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п</m:t>
                              </m:r>
                            </m:sub>
                          </m:sSub>
                        </m:den>
                      </m:f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о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</m:sub>
                          </m:sSub>
                        </m:den>
                      </m:f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" name="Прямоугольник 14">
                  <a:extLst>
                    <a:ext uri="{FF2B5EF4-FFF2-40B4-BE49-F238E27FC236}">
                      <a16:creationId xmlns:a16="http://schemas.microsoft.com/office/drawing/2014/main" id="{B8C4FB8F-2FB5-46BD-B21B-76EF6F7DE3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18" y="3232370"/>
                  <a:ext cx="1834669" cy="70775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Прямая со стрелкой 65">
              <a:extLst>
                <a:ext uri="{FF2B5EF4-FFF2-40B4-BE49-F238E27FC236}">
                  <a16:creationId xmlns:a16="http://schemas.microsoft.com/office/drawing/2014/main" id="{988E7080-B742-4D87-9A42-7384DBDD51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3599" y="5141032"/>
              <a:ext cx="51650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ABC368-4B50-4CF8-BE72-BA2F6A610242}"/>
                </a:ext>
              </a:extLst>
            </p:cNvPr>
            <p:cNvSpPr txBox="1"/>
            <p:nvPr/>
          </p:nvSpPr>
          <p:spPr>
            <a:xfrm>
              <a:off x="1307953" y="4817864"/>
              <a:ext cx="2562713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 </a:t>
              </a:r>
            </a:p>
            <a:p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A33392E-5CBB-4EFB-BBC4-02B772577F58}"/>
                    </a:ext>
                  </a:extLst>
                </p:cNvPr>
                <p:cNvSpPr txBox="1"/>
                <p:nvPr/>
              </p:nvSpPr>
              <p:spPr>
                <a:xfrm>
                  <a:off x="4572000" y="4815153"/>
                  <a:ext cx="1743170" cy="655821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A33392E-5CBB-4EFB-BBC4-02B772577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815153"/>
                  <a:ext cx="1743170" cy="6558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Прямоугольник 34">
                  <a:extLst>
                    <a:ext uri="{FF2B5EF4-FFF2-40B4-BE49-F238E27FC236}">
                      <a16:creationId xmlns:a16="http://schemas.microsoft.com/office/drawing/2014/main" id="{59C954E9-4580-46EE-9683-9E84B5432663}"/>
                    </a:ext>
                  </a:extLst>
                </p:cNvPr>
                <p:cNvSpPr/>
                <p:nvPr/>
              </p:nvSpPr>
              <p:spPr>
                <a:xfrm>
                  <a:off x="6479647" y="4815153"/>
                  <a:ext cx="1748492" cy="655821"/>
                </a:xfrm>
                <a:prstGeom prst="rect">
                  <a:avLst/>
                </a:prstGeom>
                <a:ln>
                  <a:solidFill>
                    <a:srgbClr val="C000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5" name="Прямоугольник 34">
                  <a:extLst>
                    <a:ext uri="{FF2B5EF4-FFF2-40B4-BE49-F238E27FC236}">
                      <a16:creationId xmlns:a16="http://schemas.microsoft.com/office/drawing/2014/main" id="{59C954E9-4580-46EE-9683-9E84B54326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647" y="4815153"/>
                  <a:ext cx="1748492" cy="6558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846C6C3-E672-46CB-9788-AA5E736DF2E3}"/>
                  </a:ext>
                </a:extLst>
              </p:cNvPr>
              <p:cNvSpPr txBox="1"/>
              <p:nvPr/>
            </p:nvSpPr>
            <p:spPr>
              <a:xfrm>
                <a:off x="4589755" y="5958850"/>
                <a:ext cx="4714043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60"/>
                  </a:lnSpc>
                </a:pP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входное сопротивление линии</a:t>
                </a:r>
              </a:p>
              <a:p>
                <a:pPr>
                  <a:lnSpc>
                    <a:spcPts val="206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отражения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начале линии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846C6C3-E672-46CB-9788-AA5E736DF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55" y="5958850"/>
                <a:ext cx="4714043" cy="630942"/>
              </a:xfrm>
              <a:prstGeom prst="rect">
                <a:avLst/>
              </a:prstGeom>
              <a:blipFill>
                <a:blip r:embed="rId9"/>
                <a:stretch>
                  <a:fillRect l="-776" t="-12621" b="-155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53413044-CD78-43FA-AFBE-F200B6076D19}"/>
                  </a:ext>
                </a:extLst>
              </p:cNvPr>
              <p:cNvSpPr/>
              <p:nvPr/>
            </p:nvSpPr>
            <p:spPr>
              <a:xfrm>
                <a:off x="294893" y="5890750"/>
                <a:ext cx="4309770" cy="72385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п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(0)</m:t>
                          </m:r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А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А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53413044-CD78-43FA-AFBE-F200B6076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93" y="5890750"/>
                <a:ext cx="4309770" cy="7238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135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1855934</TotalTime>
  <Words>1971</Words>
  <Application>Microsoft Office PowerPoint</Application>
  <PresentationFormat>Экран (4:3)</PresentationFormat>
  <Paragraphs>672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1" baseType="lpstr">
      <vt:lpstr>SimSun</vt:lpstr>
      <vt:lpstr>SimSun</vt:lpstr>
      <vt:lpstr>Arial</vt:lpstr>
      <vt:lpstr>Calibri</vt:lpstr>
      <vt:lpstr>Cambria Math</vt:lpstr>
      <vt:lpstr>Gabriola</vt:lpstr>
      <vt:lpstr>GreekC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>Шилин Леонид Юрьевич</Manager>
  <Company>БГУИР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Электрических Цепей</dc:title>
  <dc:creator>Vyacheslav</dc:creator>
  <cp:keywords>тэц, тоэ, электрические цепи</cp:keywords>
  <cp:lastModifiedBy>TTN</cp:lastModifiedBy>
  <cp:revision>825</cp:revision>
  <dcterms:created xsi:type="dcterms:W3CDTF">2012-03-12T19:00:48Z</dcterms:created>
  <dcterms:modified xsi:type="dcterms:W3CDTF">2021-05-27T09:42:14Z</dcterms:modified>
</cp:coreProperties>
</file>