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58" r:id="rId7"/>
    <p:sldId id="259" r:id="rId8"/>
    <p:sldId id="260" r:id="rId9"/>
    <p:sldId id="261" r:id="rId10"/>
    <p:sldId id="262" r:id="rId11"/>
    <p:sldId id="270" r:id="rId12"/>
    <p:sldId id="264" r:id="rId13"/>
    <p:sldId id="268" r:id="rId14"/>
    <p:sldId id="265" r:id="rId15"/>
    <p:sldId id="266" r:id="rId16"/>
    <p:sldId id="267"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BEE618-91C2-461D-83A2-4C5C06C30146}" v="330" dt="2025-09-30T16:05:35.921"/>
    <p1510:client id="{16EAA51F-8789-12A6-A372-023E72013FAE}" v="3" dt="2025-09-29T22:36:00.193"/>
    <p1510:client id="{CA49B898-3421-EFF2-D734-1C8483E76F41}" v="76" dt="2025-09-29T20:42:23.7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nrad Haslauer" userId="S::cjhaslau@uark.edu::b3e12f23-5639-4b48-b1b6-add5a8c80dc3" providerId="AD" clId="Web-{CA49B898-3421-EFF2-D734-1C8483E76F41}"/>
    <pc:docChg chg="modSld">
      <pc:chgData name="Conrad Haslauer" userId="S::cjhaslau@uark.edu::b3e12f23-5639-4b48-b1b6-add5a8c80dc3" providerId="AD" clId="Web-{CA49B898-3421-EFF2-D734-1C8483E76F41}" dt="2025-09-29T20:42:23.747" v="75" actId="20577"/>
      <pc:docMkLst>
        <pc:docMk/>
      </pc:docMkLst>
      <pc:sldChg chg="modSp">
        <pc:chgData name="Conrad Haslauer" userId="S::cjhaslau@uark.edu::b3e12f23-5639-4b48-b1b6-add5a8c80dc3" providerId="AD" clId="Web-{CA49B898-3421-EFF2-D734-1C8483E76F41}" dt="2025-09-29T20:42:23.747" v="75" actId="20577"/>
        <pc:sldMkLst>
          <pc:docMk/>
          <pc:sldMk cId="3501149275" sldId="263"/>
        </pc:sldMkLst>
        <pc:spChg chg="mod">
          <ac:chgData name="Conrad Haslauer" userId="S::cjhaslau@uark.edu::b3e12f23-5639-4b48-b1b6-add5a8c80dc3" providerId="AD" clId="Web-{CA49B898-3421-EFF2-D734-1C8483E76F41}" dt="2025-09-29T20:42:23.747" v="75" actId="20577"/>
          <ac:spMkLst>
            <pc:docMk/>
            <pc:sldMk cId="3501149275" sldId="263"/>
            <ac:spMk id="5" creationId="{460D45E6-753C-62D2-AE7D-4F38C3D62487}"/>
          </ac:spMkLst>
        </pc:spChg>
      </pc:sldChg>
    </pc:docChg>
  </pc:docChgLst>
  <pc:docChgLst>
    <pc:chgData name="Conrad Haslauer" userId="S::cjhaslau@uark.edu::b3e12f23-5639-4b48-b1b6-add5a8c80dc3" providerId="AD" clId="Web-{16EAA51F-8789-12A6-A372-023E72013FAE}"/>
    <pc:docChg chg="modSld">
      <pc:chgData name="Conrad Haslauer" userId="S::cjhaslau@uark.edu::b3e12f23-5639-4b48-b1b6-add5a8c80dc3" providerId="AD" clId="Web-{16EAA51F-8789-12A6-A372-023E72013FAE}" dt="2025-09-29T22:35:59.678" v="1" actId="20577"/>
      <pc:docMkLst>
        <pc:docMk/>
      </pc:docMkLst>
      <pc:sldChg chg="modSp">
        <pc:chgData name="Conrad Haslauer" userId="S::cjhaslau@uark.edu::b3e12f23-5639-4b48-b1b6-add5a8c80dc3" providerId="AD" clId="Web-{16EAA51F-8789-12A6-A372-023E72013FAE}" dt="2025-09-29T22:35:59.678" v="1" actId="20577"/>
        <pc:sldMkLst>
          <pc:docMk/>
          <pc:sldMk cId="3501149275" sldId="263"/>
        </pc:sldMkLst>
        <pc:spChg chg="mod">
          <ac:chgData name="Conrad Haslauer" userId="S::cjhaslau@uark.edu::b3e12f23-5639-4b48-b1b6-add5a8c80dc3" providerId="AD" clId="Web-{16EAA51F-8789-12A6-A372-023E72013FAE}" dt="2025-09-29T22:35:59.678" v="1" actId="20577"/>
          <ac:spMkLst>
            <pc:docMk/>
            <pc:sldMk cId="3501149275" sldId="263"/>
            <ac:spMk id="5" creationId="{460D45E6-753C-62D2-AE7D-4F38C3D62487}"/>
          </ac:spMkLst>
        </pc:spChg>
      </pc:sldChg>
    </pc:docChg>
  </pc:docChgLst>
  <pc:docChgLst>
    <pc:chgData name="Conrad Haslauer" userId="S::cjhaslau@uark.edu::b3e12f23-5639-4b48-b1b6-add5a8c80dc3" providerId="AD" clId="Web-{1059B101-DF20-FE94-ED73-A3EC1EABF656}"/>
    <pc:docChg chg="addSld modSld">
      <pc:chgData name="Conrad Haslauer" userId="S::cjhaslau@uark.edu::b3e12f23-5639-4b48-b1b6-add5a8c80dc3" providerId="AD" clId="Web-{1059B101-DF20-FE94-ED73-A3EC1EABF656}" dt="2025-09-26T14:22:03.451" v="57"/>
      <pc:docMkLst>
        <pc:docMk/>
      </pc:docMkLst>
      <pc:sldChg chg="addSp delSp modSp">
        <pc:chgData name="Conrad Haslauer" userId="S::cjhaslau@uark.edu::b3e12f23-5639-4b48-b1b6-add5a8c80dc3" providerId="AD" clId="Web-{1059B101-DF20-FE94-ED73-A3EC1EABF656}" dt="2025-09-26T14:21:42.373" v="56" actId="1076"/>
        <pc:sldMkLst>
          <pc:docMk/>
          <pc:sldMk cId="3501149275" sldId="263"/>
        </pc:sldMkLst>
        <pc:spChg chg="add mod">
          <ac:chgData name="Conrad Haslauer" userId="S::cjhaslau@uark.edu::b3e12f23-5639-4b48-b1b6-add5a8c80dc3" providerId="AD" clId="Web-{1059B101-DF20-FE94-ED73-A3EC1EABF656}" dt="2025-09-26T14:21:42.373" v="56" actId="1076"/>
          <ac:spMkLst>
            <pc:docMk/>
            <pc:sldMk cId="3501149275" sldId="263"/>
            <ac:spMk id="5" creationId="{460D45E6-753C-62D2-AE7D-4F38C3D62487}"/>
          </ac:spMkLst>
        </pc:spChg>
      </pc:sldChg>
      <pc:sldChg chg="addSp delSp modSp">
        <pc:chgData name="Conrad Haslauer" userId="S::cjhaslau@uark.edu::b3e12f23-5639-4b48-b1b6-add5a8c80dc3" providerId="AD" clId="Web-{1059B101-DF20-FE94-ED73-A3EC1EABF656}" dt="2025-09-26T14:21:09.248" v="50" actId="1076"/>
        <pc:sldMkLst>
          <pc:docMk/>
          <pc:sldMk cId="2014044983" sldId="264"/>
        </pc:sldMkLst>
      </pc:sldChg>
      <pc:sldChg chg="addSp delSp modSp new">
        <pc:chgData name="Conrad Haslauer" userId="S::cjhaslau@uark.edu::b3e12f23-5639-4b48-b1b6-add5a8c80dc3" providerId="AD" clId="Web-{1059B101-DF20-FE94-ED73-A3EC1EABF656}" dt="2025-09-26T14:22:03.451" v="57"/>
        <pc:sldMkLst>
          <pc:docMk/>
          <pc:sldMk cId="3867472592" sldId="268"/>
        </pc:sldMkLst>
        <pc:spChg chg="mod">
          <ac:chgData name="Conrad Haslauer" userId="S::cjhaslau@uark.edu::b3e12f23-5639-4b48-b1b6-add5a8c80dc3" providerId="AD" clId="Web-{1059B101-DF20-FE94-ED73-A3EC1EABF656}" dt="2025-09-26T14:20:02.951" v="38" actId="20577"/>
          <ac:spMkLst>
            <pc:docMk/>
            <pc:sldMk cId="3867472592" sldId="268"/>
            <ac:spMk id="2" creationId="{542CA6F5-A663-F771-C150-69FD12F59107}"/>
          </ac:spMkLst>
        </pc:spChg>
      </pc:sldChg>
    </pc:docChg>
  </pc:docChgLst>
  <pc:docChgLst>
    <pc:chgData name="Medhansh Sankaran" userId="ce9ad4e1-ddcf-4bdf-bdfb-c7e0afc47393" providerId="ADAL" clId="{84F19109-D955-4F44-A2FC-2EA1A3574B2C}"/>
    <pc:docChg chg="undo custSel addSld delSld modSld sldOrd">
      <pc:chgData name="Medhansh Sankaran" userId="ce9ad4e1-ddcf-4bdf-bdfb-c7e0afc47393" providerId="ADAL" clId="{84F19109-D955-4F44-A2FC-2EA1A3574B2C}" dt="2025-09-30T16:06:26.404" v="2698" actId="27614"/>
      <pc:docMkLst>
        <pc:docMk/>
      </pc:docMkLst>
      <pc:sldChg chg="modSp">
        <pc:chgData name="Medhansh Sankaran" userId="ce9ad4e1-ddcf-4bdf-bdfb-c7e0afc47393" providerId="ADAL" clId="{84F19109-D955-4F44-A2FC-2EA1A3574B2C}" dt="2025-09-29T19:10:35.530" v="839"/>
        <pc:sldMkLst>
          <pc:docMk/>
          <pc:sldMk cId="109857222" sldId="256"/>
        </pc:sldMkLst>
        <pc:spChg chg="mod">
          <ac:chgData name="Medhansh Sankaran" userId="ce9ad4e1-ddcf-4bdf-bdfb-c7e0afc47393" providerId="ADAL" clId="{84F19109-D955-4F44-A2FC-2EA1A3574B2C}" dt="2025-09-29T19:10:35.530" v="839"/>
          <ac:spMkLst>
            <pc:docMk/>
            <pc:sldMk cId="109857222" sldId="256"/>
            <ac:spMk id="2" creationId="{00000000-0000-0000-0000-000000000000}"/>
          </ac:spMkLst>
        </pc:spChg>
        <pc:spChg chg="mod">
          <ac:chgData name="Medhansh Sankaran" userId="ce9ad4e1-ddcf-4bdf-bdfb-c7e0afc47393" providerId="ADAL" clId="{84F19109-D955-4F44-A2FC-2EA1A3574B2C}" dt="2025-09-29T19:10:35.530" v="839"/>
          <ac:spMkLst>
            <pc:docMk/>
            <pc:sldMk cId="109857222" sldId="256"/>
            <ac:spMk id="3" creationId="{00000000-0000-0000-0000-000000000000}"/>
          </ac:spMkLst>
        </pc:spChg>
      </pc:sldChg>
      <pc:sldChg chg="modSp mod">
        <pc:chgData name="Medhansh Sankaran" userId="ce9ad4e1-ddcf-4bdf-bdfb-c7e0afc47393" providerId="ADAL" clId="{84F19109-D955-4F44-A2FC-2EA1A3574B2C}" dt="2025-09-29T22:29:05.923" v="2568" actId="313"/>
        <pc:sldMkLst>
          <pc:docMk/>
          <pc:sldMk cId="2500859933" sldId="257"/>
        </pc:sldMkLst>
        <pc:spChg chg="mod">
          <ac:chgData name="Medhansh Sankaran" userId="ce9ad4e1-ddcf-4bdf-bdfb-c7e0afc47393" providerId="ADAL" clId="{84F19109-D955-4F44-A2FC-2EA1A3574B2C}" dt="2025-09-29T19:10:35.530" v="839"/>
          <ac:spMkLst>
            <pc:docMk/>
            <pc:sldMk cId="2500859933" sldId="257"/>
            <ac:spMk id="2" creationId="{C4156785-B399-6161-F9A7-D83BA9B9203A}"/>
          </ac:spMkLst>
        </pc:spChg>
        <pc:spChg chg="mod">
          <ac:chgData name="Medhansh Sankaran" userId="ce9ad4e1-ddcf-4bdf-bdfb-c7e0afc47393" providerId="ADAL" clId="{84F19109-D955-4F44-A2FC-2EA1A3574B2C}" dt="2025-09-29T22:29:05.923" v="2568" actId="313"/>
          <ac:spMkLst>
            <pc:docMk/>
            <pc:sldMk cId="2500859933" sldId="257"/>
            <ac:spMk id="3" creationId="{E8AE89D6-58C3-DB71-19C1-66B0463F1785}"/>
          </ac:spMkLst>
        </pc:spChg>
      </pc:sldChg>
      <pc:sldChg chg="addSp modSp mod setBg">
        <pc:chgData name="Medhansh Sankaran" userId="ce9ad4e1-ddcf-4bdf-bdfb-c7e0afc47393" providerId="ADAL" clId="{84F19109-D955-4F44-A2FC-2EA1A3574B2C}" dt="2025-09-29T19:16:13.114" v="1466" actId="5793"/>
        <pc:sldMkLst>
          <pc:docMk/>
          <pc:sldMk cId="921055923" sldId="258"/>
        </pc:sldMkLst>
        <pc:spChg chg="mod">
          <ac:chgData name="Medhansh Sankaran" userId="ce9ad4e1-ddcf-4bdf-bdfb-c7e0afc47393" providerId="ADAL" clId="{84F19109-D955-4F44-A2FC-2EA1A3574B2C}" dt="2025-09-29T19:15:48.989" v="1371" actId="26606"/>
          <ac:spMkLst>
            <pc:docMk/>
            <pc:sldMk cId="921055923" sldId="258"/>
            <ac:spMk id="2" creationId="{F0872678-52DE-4D35-5DA6-908C6BF8BD33}"/>
          </ac:spMkLst>
        </pc:spChg>
        <pc:spChg chg="add mod">
          <ac:chgData name="Medhansh Sankaran" userId="ce9ad4e1-ddcf-4bdf-bdfb-c7e0afc47393" providerId="ADAL" clId="{84F19109-D955-4F44-A2FC-2EA1A3574B2C}" dt="2025-09-29T19:16:13.114" v="1466" actId="5793"/>
          <ac:spMkLst>
            <pc:docMk/>
            <pc:sldMk cId="921055923" sldId="258"/>
            <ac:spMk id="9" creationId="{F6674085-E781-2069-3933-9F22B1ABE1B9}"/>
          </ac:spMkLst>
        </pc:spChg>
        <pc:grpChg chg="add">
          <ac:chgData name="Medhansh Sankaran" userId="ce9ad4e1-ddcf-4bdf-bdfb-c7e0afc47393" providerId="ADAL" clId="{84F19109-D955-4F44-A2FC-2EA1A3574B2C}" dt="2025-09-29T19:15:48.989" v="1371" actId="26606"/>
          <ac:grpSpMkLst>
            <pc:docMk/>
            <pc:sldMk cId="921055923" sldId="258"/>
            <ac:grpSpMk id="12" creationId="{2C113195-43EA-4B6A-B281-C0458D92634C}"/>
          </ac:grpSpMkLst>
        </pc:grpChg>
        <pc:grpChg chg="add">
          <ac:chgData name="Medhansh Sankaran" userId="ce9ad4e1-ddcf-4bdf-bdfb-c7e0afc47393" providerId="ADAL" clId="{84F19109-D955-4F44-A2FC-2EA1A3574B2C}" dt="2025-09-29T19:15:48.989" v="1371" actId="26606"/>
          <ac:grpSpMkLst>
            <pc:docMk/>
            <pc:sldMk cId="921055923" sldId="258"/>
            <ac:grpSpMk id="16" creationId="{98D36904-1712-4C81-B063-66E1D4777FBC}"/>
          </ac:grpSpMkLst>
        </pc:grpChg>
        <pc:picChg chg="mod ord">
          <ac:chgData name="Medhansh Sankaran" userId="ce9ad4e1-ddcf-4bdf-bdfb-c7e0afc47393" providerId="ADAL" clId="{84F19109-D955-4F44-A2FC-2EA1A3574B2C}" dt="2025-09-29T19:15:48.989" v="1371" actId="26606"/>
          <ac:picMkLst>
            <pc:docMk/>
            <pc:sldMk cId="921055923" sldId="258"/>
            <ac:picMk id="4" creationId="{DB2401FE-CEA5-86DD-B8BB-37C9B15BD85F}"/>
          </ac:picMkLst>
        </pc:picChg>
        <pc:picChg chg="mod">
          <ac:chgData name="Medhansh Sankaran" userId="ce9ad4e1-ddcf-4bdf-bdfb-c7e0afc47393" providerId="ADAL" clId="{84F19109-D955-4F44-A2FC-2EA1A3574B2C}" dt="2025-09-29T19:15:48.989" v="1371" actId="26606"/>
          <ac:picMkLst>
            <pc:docMk/>
            <pc:sldMk cId="921055923" sldId="258"/>
            <ac:picMk id="5" creationId="{AAA7776D-EB09-1564-84B6-49AF759A0A68}"/>
          </ac:picMkLst>
        </pc:picChg>
        <pc:cxnChg chg="add">
          <ac:chgData name="Medhansh Sankaran" userId="ce9ad4e1-ddcf-4bdf-bdfb-c7e0afc47393" providerId="ADAL" clId="{84F19109-D955-4F44-A2FC-2EA1A3574B2C}" dt="2025-09-29T19:15:48.989" v="1371" actId="26606"/>
          <ac:cxnSpMkLst>
            <pc:docMk/>
            <pc:sldMk cId="921055923" sldId="258"/>
            <ac:cxnSpMk id="72" creationId="{2B1ACDB1-A7EB-4159-B316-A230683B7115}"/>
          </ac:cxnSpMkLst>
        </pc:cxnChg>
        <pc:cxnChg chg="add">
          <ac:chgData name="Medhansh Sankaran" userId="ce9ad4e1-ddcf-4bdf-bdfb-c7e0afc47393" providerId="ADAL" clId="{84F19109-D955-4F44-A2FC-2EA1A3574B2C}" dt="2025-09-29T19:15:48.989" v="1371" actId="26606"/>
          <ac:cxnSpMkLst>
            <pc:docMk/>
            <pc:sldMk cId="921055923" sldId="258"/>
            <ac:cxnSpMk id="74" creationId="{AA825E81-DC4F-4A95-86BA-8FD9D6388162}"/>
          </ac:cxnSpMkLst>
        </pc:cxnChg>
      </pc:sldChg>
      <pc:sldChg chg="addSp delSp modSp new mod setBg">
        <pc:chgData name="Medhansh Sankaran" userId="ce9ad4e1-ddcf-4bdf-bdfb-c7e0afc47393" providerId="ADAL" clId="{84F19109-D955-4F44-A2FC-2EA1A3574B2C}" dt="2025-09-29T19:16:36.883" v="1470" actId="1076"/>
        <pc:sldMkLst>
          <pc:docMk/>
          <pc:sldMk cId="2227679328" sldId="259"/>
        </pc:sldMkLst>
        <pc:spChg chg="mod">
          <ac:chgData name="Medhansh Sankaran" userId="ce9ad4e1-ddcf-4bdf-bdfb-c7e0afc47393" providerId="ADAL" clId="{84F19109-D955-4F44-A2FC-2EA1A3574B2C}" dt="2025-09-29T19:16:23.959" v="1468" actId="26606"/>
          <ac:spMkLst>
            <pc:docMk/>
            <pc:sldMk cId="2227679328" sldId="259"/>
            <ac:spMk id="2" creationId="{FEE08B5D-B7C0-6FEA-61AA-AEC800239D04}"/>
          </ac:spMkLst>
        </pc:spChg>
        <pc:spChg chg="mod ord">
          <ac:chgData name="Medhansh Sankaran" userId="ce9ad4e1-ddcf-4bdf-bdfb-c7e0afc47393" providerId="ADAL" clId="{84F19109-D955-4F44-A2FC-2EA1A3574B2C}" dt="2025-09-29T19:16:23.959" v="1468" actId="26606"/>
          <ac:spMkLst>
            <pc:docMk/>
            <pc:sldMk cId="2227679328" sldId="259"/>
            <ac:spMk id="3" creationId="{12EEC025-6FE4-9E29-69C3-A78724681ECE}"/>
          </ac:spMkLst>
        </pc:spChg>
        <pc:grpChg chg="add del">
          <ac:chgData name="Medhansh Sankaran" userId="ce9ad4e1-ddcf-4bdf-bdfb-c7e0afc47393" providerId="ADAL" clId="{84F19109-D955-4F44-A2FC-2EA1A3574B2C}" dt="2025-09-29T19:16:23.959" v="1468" actId="26606"/>
          <ac:grpSpMkLst>
            <pc:docMk/>
            <pc:sldMk cId="2227679328" sldId="259"/>
            <ac:grpSpMk id="10" creationId="{74872A0B-8668-4500-9509-EAA581B26C24}"/>
          </ac:grpSpMkLst>
        </pc:grpChg>
        <pc:grpChg chg="add del">
          <ac:chgData name="Medhansh Sankaran" userId="ce9ad4e1-ddcf-4bdf-bdfb-c7e0afc47393" providerId="ADAL" clId="{84F19109-D955-4F44-A2FC-2EA1A3574B2C}" dt="2025-09-29T19:16:23.959" v="1468" actId="26606"/>
          <ac:grpSpMkLst>
            <pc:docMk/>
            <pc:sldMk cId="2227679328" sldId="259"/>
            <ac:grpSpMk id="14" creationId="{240590EE-5428-41AA-95B2-96FCC1CE67A7}"/>
          </ac:grpSpMkLst>
        </pc:grpChg>
        <pc:picChg chg="add mod">
          <ac:chgData name="Medhansh Sankaran" userId="ce9ad4e1-ddcf-4bdf-bdfb-c7e0afc47393" providerId="ADAL" clId="{84F19109-D955-4F44-A2FC-2EA1A3574B2C}" dt="2025-09-29T19:16:36.883" v="1470" actId="1076"/>
          <ac:picMkLst>
            <pc:docMk/>
            <pc:sldMk cId="2227679328" sldId="259"/>
            <ac:picMk id="5" creationId="{1EB3FE22-C29A-40D9-AE84-B74490B9821B}"/>
          </ac:picMkLst>
        </pc:picChg>
      </pc:sldChg>
      <pc:sldChg chg="addSp delSp modSp new mod setBg setClrOvrMap">
        <pc:chgData name="Medhansh Sankaran" userId="ce9ad4e1-ddcf-4bdf-bdfb-c7e0afc47393" providerId="ADAL" clId="{84F19109-D955-4F44-A2FC-2EA1A3574B2C}" dt="2025-09-29T20:35:15.558" v="2524" actId="242"/>
        <pc:sldMkLst>
          <pc:docMk/>
          <pc:sldMk cId="937107798" sldId="260"/>
        </pc:sldMkLst>
        <pc:spChg chg="mod">
          <ac:chgData name="Medhansh Sankaran" userId="ce9ad4e1-ddcf-4bdf-bdfb-c7e0afc47393" providerId="ADAL" clId="{84F19109-D955-4F44-A2FC-2EA1A3574B2C}" dt="2025-09-29T20:35:15.558" v="2524" actId="242"/>
          <ac:spMkLst>
            <pc:docMk/>
            <pc:sldMk cId="937107798" sldId="260"/>
            <ac:spMk id="2" creationId="{0DA403DE-39DF-D4C4-9E3B-364CD319D4E2}"/>
          </ac:spMkLst>
        </pc:spChg>
        <pc:spChg chg="mod">
          <ac:chgData name="Medhansh Sankaran" userId="ce9ad4e1-ddcf-4bdf-bdfb-c7e0afc47393" providerId="ADAL" clId="{84F19109-D955-4F44-A2FC-2EA1A3574B2C}" dt="2025-09-29T20:35:04.076" v="2522" actId="12"/>
          <ac:spMkLst>
            <pc:docMk/>
            <pc:sldMk cId="937107798" sldId="260"/>
            <ac:spMk id="3" creationId="{3DEA2854-9199-7FDE-F6A9-2774258BBE23}"/>
          </ac:spMkLst>
        </pc:spChg>
        <pc:spChg chg="add del mod">
          <ac:chgData name="Medhansh Sankaran" userId="ce9ad4e1-ddcf-4bdf-bdfb-c7e0afc47393" providerId="ADAL" clId="{84F19109-D955-4F44-A2FC-2EA1A3574B2C}" dt="2025-09-29T19:13:44.895" v="1146" actId="26606"/>
          <ac:spMkLst>
            <pc:docMk/>
            <pc:sldMk cId="937107798" sldId="260"/>
            <ac:spMk id="4" creationId="{1137F902-1434-ABF7-1BF3-1943A60E73F9}"/>
          </ac:spMkLst>
        </pc:spChg>
        <pc:spChg chg="add">
          <ac:chgData name="Medhansh Sankaran" userId="ce9ad4e1-ddcf-4bdf-bdfb-c7e0afc47393" providerId="ADAL" clId="{84F19109-D955-4F44-A2FC-2EA1A3574B2C}" dt="2025-09-29T19:13:44.895" v="1146" actId="26606"/>
          <ac:spMkLst>
            <pc:docMk/>
            <pc:sldMk cId="937107798" sldId="260"/>
            <ac:spMk id="70" creationId="{CD614432-46FD-4B63-8194-64F233F94135}"/>
          </ac:spMkLst>
        </pc:spChg>
        <pc:spChg chg="add">
          <ac:chgData name="Medhansh Sankaran" userId="ce9ad4e1-ddcf-4bdf-bdfb-c7e0afc47393" providerId="ADAL" clId="{84F19109-D955-4F44-A2FC-2EA1A3574B2C}" dt="2025-09-29T19:13:44.895" v="1146" actId="26606"/>
          <ac:spMkLst>
            <pc:docMk/>
            <pc:sldMk cId="937107798" sldId="260"/>
            <ac:spMk id="130" creationId="{7C914900-562F-42A1-9E63-CD117E0CA000}"/>
          </ac:spMkLst>
        </pc:spChg>
        <pc:grpChg chg="add">
          <ac:chgData name="Medhansh Sankaran" userId="ce9ad4e1-ddcf-4bdf-bdfb-c7e0afc47393" providerId="ADAL" clId="{84F19109-D955-4F44-A2FC-2EA1A3574B2C}" dt="2025-09-29T19:13:44.895" v="1146" actId="26606"/>
          <ac:grpSpMkLst>
            <pc:docMk/>
            <pc:sldMk cId="937107798" sldId="260"/>
            <ac:grpSpMk id="14" creationId="{AB86F577-8905-4B21-8AF3-C1BB3433775D}"/>
          </ac:grpSpMkLst>
        </pc:grpChg>
        <pc:grpChg chg="add">
          <ac:chgData name="Medhansh Sankaran" userId="ce9ad4e1-ddcf-4bdf-bdfb-c7e0afc47393" providerId="ADAL" clId="{84F19109-D955-4F44-A2FC-2EA1A3574B2C}" dt="2025-09-29T19:13:44.895" v="1146" actId="26606"/>
          <ac:grpSpMkLst>
            <pc:docMk/>
            <pc:sldMk cId="937107798" sldId="260"/>
            <ac:grpSpMk id="72" creationId="{57D43E06-E0E9-45FB-9DD8-4513BF040A64}"/>
          </ac:grpSpMkLst>
        </pc:grpChg>
        <pc:picChg chg="add mod">
          <ac:chgData name="Medhansh Sankaran" userId="ce9ad4e1-ddcf-4bdf-bdfb-c7e0afc47393" providerId="ADAL" clId="{84F19109-D955-4F44-A2FC-2EA1A3574B2C}" dt="2025-09-29T19:13:44.895" v="1146" actId="26606"/>
          <ac:picMkLst>
            <pc:docMk/>
            <pc:sldMk cId="937107798" sldId="260"/>
            <ac:picMk id="7" creationId="{4DB1F823-354E-ED18-D509-74BBC72BE1BE}"/>
          </ac:picMkLst>
        </pc:picChg>
        <pc:picChg chg="add">
          <ac:chgData name="Medhansh Sankaran" userId="ce9ad4e1-ddcf-4bdf-bdfb-c7e0afc47393" providerId="ADAL" clId="{84F19109-D955-4F44-A2FC-2EA1A3574B2C}" dt="2025-09-29T19:13:44.895" v="1146" actId="26606"/>
          <ac:picMkLst>
            <pc:docMk/>
            <pc:sldMk cId="937107798" sldId="260"/>
            <ac:picMk id="12" creationId="{678E285C-BE9E-45B7-A3EE-B9792DAE9917}"/>
          </ac:picMkLst>
        </pc:picChg>
        <pc:picChg chg="add">
          <ac:chgData name="Medhansh Sankaran" userId="ce9ad4e1-ddcf-4bdf-bdfb-c7e0afc47393" providerId="ADAL" clId="{84F19109-D955-4F44-A2FC-2EA1A3574B2C}" dt="2025-09-29T19:13:44.895" v="1146" actId="26606"/>
          <ac:picMkLst>
            <pc:docMk/>
            <pc:sldMk cId="937107798" sldId="260"/>
            <ac:picMk id="128" creationId="{0B0BC616-AF73-491B-AACB-A8C3A548B639}"/>
          </ac:picMkLst>
        </pc:picChg>
      </pc:sldChg>
      <pc:sldChg chg="addSp delSp modSp new mod setBg">
        <pc:chgData name="Medhansh Sankaran" userId="ce9ad4e1-ddcf-4bdf-bdfb-c7e0afc47393" providerId="ADAL" clId="{84F19109-D955-4F44-A2FC-2EA1A3574B2C}" dt="2025-09-29T20:34:54.517" v="2521" actId="20577"/>
        <pc:sldMkLst>
          <pc:docMk/>
          <pc:sldMk cId="4221435970" sldId="261"/>
        </pc:sldMkLst>
        <pc:spChg chg="mod">
          <ac:chgData name="Medhansh Sankaran" userId="ce9ad4e1-ddcf-4bdf-bdfb-c7e0afc47393" providerId="ADAL" clId="{84F19109-D955-4F44-A2FC-2EA1A3574B2C}" dt="2025-09-29T19:19:45.503" v="1519" actId="20577"/>
          <ac:spMkLst>
            <pc:docMk/>
            <pc:sldMk cId="4221435970" sldId="261"/>
            <ac:spMk id="2" creationId="{2B5D6E54-5538-5829-604A-266F7F0D9520}"/>
          </ac:spMkLst>
        </pc:spChg>
        <pc:spChg chg="del mod ord">
          <ac:chgData name="Medhansh Sankaran" userId="ce9ad4e1-ddcf-4bdf-bdfb-c7e0afc47393" providerId="ADAL" clId="{84F19109-D955-4F44-A2FC-2EA1A3574B2C}" dt="2025-09-29T19:20:19.246" v="1541" actId="478"/>
          <ac:spMkLst>
            <pc:docMk/>
            <pc:sldMk cId="4221435970" sldId="261"/>
            <ac:spMk id="3" creationId="{8FD31A8A-5A27-FE36-AEB6-DA0AC9C34E6E}"/>
          </ac:spMkLst>
        </pc:spChg>
        <pc:spChg chg="add mod">
          <ac:chgData name="Medhansh Sankaran" userId="ce9ad4e1-ddcf-4bdf-bdfb-c7e0afc47393" providerId="ADAL" clId="{84F19109-D955-4F44-A2FC-2EA1A3574B2C}" dt="2025-09-29T20:34:45.813" v="2503" actId="20577"/>
          <ac:spMkLst>
            <pc:docMk/>
            <pc:sldMk cId="4221435970" sldId="261"/>
            <ac:spMk id="4" creationId="{D5D3C0B0-578B-DB58-5F53-75EE3CD31299}"/>
          </ac:spMkLst>
        </pc:spChg>
        <pc:spChg chg="add mod">
          <ac:chgData name="Medhansh Sankaran" userId="ce9ad4e1-ddcf-4bdf-bdfb-c7e0afc47393" providerId="ADAL" clId="{84F19109-D955-4F44-A2FC-2EA1A3574B2C}" dt="2025-09-29T20:34:54.517" v="2521" actId="20577"/>
          <ac:spMkLst>
            <pc:docMk/>
            <pc:sldMk cId="4221435970" sldId="261"/>
            <ac:spMk id="6" creationId="{747B0F33-3180-6934-B855-B52579917571}"/>
          </ac:spMkLst>
        </pc:spChg>
        <pc:spChg chg="add del">
          <ac:chgData name="Medhansh Sankaran" userId="ce9ad4e1-ddcf-4bdf-bdfb-c7e0afc47393" providerId="ADAL" clId="{84F19109-D955-4F44-A2FC-2EA1A3574B2C}" dt="2025-09-29T19:18:14.614" v="1501" actId="26606"/>
          <ac:spMkLst>
            <pc:docMk/>
            <pc:sldMk cId="4221435970" sldId="261"/>
            <ac:spMk id="13" creationId="{E704FA00-F5B1-4BF3-BFB2-F832D367024B}"/>
          </ac:spMkLst>
        </pc:spChg>
        <pc:grpChg chg="add del">
          <ac:chgData name="Medhansh Sankaran" userId="ce9ad4e1-ddcf-4bdf-bdfb-c7e0afc47393" providerId="ADAL" clId="{84F19109-D955-4F44-A2FC-2EA1A3574B2C}" dt="2025-09-29T19:17:37.971" v="1495" actId="26606"/>
          <ac:grpSpMkLst>
            <pc:docMk/>
            <pc:sldMk cId="4221435970" sldId="261"/>
            <ac:grpSpMk id="9" creationId="{4CB5CC6F-11C1-4C07-87C0-F043993E89EC}"/>
          </ac:grpSpMkLst>
        </pc:grpChg>
        <pc:grpChg chg="add del">
          <ac:chgData name="Medhansh Sankaran" userId="ce9ad4e1-ddcf-4bdf-bdfb-c7e0afc47393" providerId="ADAL" clId="{84F19109-D955-4F44-A2FC-2EA1A3574B2C}" dt="2025-09-29T19:17:37.971" v="1495" actId="26606"/>
          <ac:grpSpMkLst>
            <pc:docMk/>
            <pc:sldMk cId="4221435970" sldId="261"/>
            <ac:grpSpMk id="11" creationId="{C6C16BE5-8A9A-432D-8A61-230FA03816DB}"/>
          </ac:grpSpMkLst>
        </pc:grpChg>
        <pc:grpChg chg="add del">
          <ac:chgData name="Medhansh Sankaran" userId="ce9ad4e1-ddcf-4bdf-bdfb-c7e0afc47393" providerId="ADAL" clId="{84F19109-D955-4F44-A2FC-2EA1A3574B2C}" dt="2025-09-29T19:17:31.138" v="1493" actId="26606"/>
          <ac:grpSpMkLst>
            <pc:docMk/>
            <pc:sldMk cId="4221435970" sldId="261"/>
            <ac:grpSpMk id="12" creationId="{2C113195-43EA-4B6A-B281-C0458D92634C}"/>
          </ac:grpSpMkLst>
        </pc:grpChg>
        <pc:grpChg chg="add del">
          <ac:chgData name="Medhansh Sankaran" userId="ce9ad4e1-ddcf-4bdf-bdfb-c7e0afc47393" providerId="ADAL" clId="{84F19109-D955-4F44-A2FC-2EA1A3574B2C}" dt="2025-09-29T19:17:31.138" v="1493" actId="26606"/>
          <ac:grpSpMkLst>
            <pc:docMk/>
            <pc:sldMk cId="4221435970" sldId="261"/>
            <ac:grpSpMk id="16" creationId="{98D36904-1712-4C81-B063-66E1D4777FBC}"/>
          </ac:grpSpMkLst>
        </pc:grpChg>
        <pc:picChg chg="add mod ord">
          <ac:chgData name="Medhansh Sankaran" userId="ce9ad4e1-ddcf-4bdf-bdfb-c7e0afc47393" providerId="ADAL" clId="{84F19109-D955-4F44-A2FC-2EA1A3574B2C}" dt="2025-09-29T19:19:02.445" v="1510" actId="1076"/>
          <ac:picMkLst>
            <pc:docMk/>
            <pc:sldMk cId="4221435970" sldId="261"/>
            <ac:picMk id="5" creationId="{35E2BB05-9574-DB7E-00A6-B453B0ACC7A1}"/>
          </ac:picMkLst>
        </pc:picChg>
        <pc:picChg chg="add mod">
          <ac:chgData name="Medhansh Sankaran" userId="ce9ad4e1-ddcf-4bdf-bdfb-c7e0afc47393" providerId="ADAL" clId="{84F19109-D955-4F44-A2FC-2EA1A3574B2C}" dt="2025-09-29T19:18:57.738" v="1509" actId="1076"/>
          <ac:picMkLst>
            <pc:docMk/>
            <pc:sldMk cId="4221435970" sldId="261"/>
            <ac:picMk id="7" creationId="{E27FF897-DAC4-C482-1E8D-39DBCAAE304B}"/>
          </ac:picMkLst>
        </pc:picChg>
        <pc:cxnChg chg="add del">
          <ac:chgData name="Medhansh Sankaran" userId="ce9ad4e1-ddcf-4bdf-bdfb-c7e0afc47393" providerId="ADAL" clId="{84F19109-D955-4F44-A2FC-2EA1A3574B2C}" dt="2025-09-29T19:17:31.138" v="1493" actId="26606"/>
          <ac:cxnSpMkLst>
            <pc:docMk/>
            <pc:sldMk cId="4221435970" sldId="261"/>
            <ac:cxnSpMk id="72" creationId="{2B1ACDB1-A7EB-4159-B316-A230683B7115}"/>
          </ac:cxnSpMkLst>
        </pc:cxnChg>
        <pc:cxnChg chg="add del">
          <ac:chgData name="Medhansh Sankaran" userId="ce9ad4e1-ddcf-4bdf-bdfb-c7e0afc47393" providerId="ADAL" clId="{84F19109-D955-4F44-A2FC-2EA1A3574B2C}" dt="2025-09-29T19:17:31.138" v="1493" actId="26606"/>
          <ac:cxnSpMkLst>
            <pc:docMk/>
            <pc:sldMk cId="4221435970" sldId="261"/>
            <ac:cxnSpMk id="74" creationId="{AA825E81-DC4F-4A95-86BA-8FD9D6388162}"/>
          </ac:cxnSpMkLst>
        </pc:cxnChg>
        <pc:cxnChg chg="add del">
          <ac:chgData name="Medhansh Sankaran" userId="ce9ad4e1-ddcf-4bdf-bdfb-c7e0afc47393" providerId="ADAL" clId="{84F19109-D955-4F44-A2FC-2EA1A3574B2C}" dt="2025-09-29T19:17:37.971" v="1495" actId="26606"/>
          <ac:cxnSpMkLst>
            <pc:docMk/>
            <pc:sldMk cId="4221435970" sldId="261"/>
            <ac:cxnSpMk id="126" creationId="{E104AA93-67FD-43AC-92F9-5840A89E43A1}"/>
          </ac:cxnSpMkLst>
        </pc:cxnChg>
        <pc:cxnChg chg="add del">
          <ac:chgData name="Medhansh Sankaran" userId="ce9ad4e1-ddcf-4bdf-bdfb-c7e0afc47393" providerId="ADAL" clId="{84F19109-D955-4F44-A2FC-2EA1A3574B2C}" dt="2025-09-29T19:17:37.971" v="1495" actId="26606"/>
          <ac:cxnSpMkLst>
            <pc:docMk/>
            <pc:sldMk cId="4221435970" sldId="261"/>
            <ac:cxnSpMk id="127" creationId="{95AE1CAD-A877-4C0B-91F7-CA9C684C9455}"/>
          </ac:cxnSpMkLst>
        </pc:cxnChg>
      </pc:sldChg>
      <pc:sldChg chg="addSp delSp modSp new mod">
        <pc:chgData name="Medhansh Sankaran" userId="ce9ad4e1-ddcf-4bdf-bdfb-c7e0afc47393" providerId="ADAL" clId="{84F19109-D955-4F44-A2FC-2EA1A3574B2C}" dt="2025-09-29T19:27:41.531" v="1615" actId="478"/>
        <pc:sldMkLst>
          <pc:docMk/>
          <pc:sldMk cId="1062921385" sldId="262"/>
        </pc:sldMkLst>
        <pc:spChg chg="mod">
          <ac:chgData name="Medhansh Sankaran" userId="ce9ad4e1-ddcf-4bdf-bdfb-c7e0afc47393" providerId="ADAL" clId="{84F19109-D955-4F44-A2FC-2EA1A3574B2C}" dt="2025-09-29T19:10:35.530" v="839"/>
          <ac:spMkLst>
            <pc:docMk/>
            <pc:sldMk cId="1062921385" sldId="262"/>
            <ac:spMk id="2" creationId="{D6A158F2-CA11-657D-CF02-0F1B8A8B4073}"/>
          </ac:spMkLst>
        </pc:spChg>
        <pc:spChg chg="del mod">
          <ac:chgData name="Medhansh Sankaran" userId="ce9ad4e1-ddcf-4bdf-bdfb-c7e0afc47393" providerId="ADAL" clId="{84F19109-D955-4F44-A2FC-2EA1A3574B2C}" dt="2025-09-29T19:27:41.531" v="1615" actId="478"/>
          <ac:spMkLst>
            <pc:docMk/>
            <pc:sldMk cId="1062921385" sldId="262"/>
            <ac:spMk id="3" creationId="{EBA192BA-6504-0AAE-7A40-42F81C6023AF}"/>
          </ac:spMkLst>
        </pc:spChg>
        <pc:picChg chg="add mod">
          <ac:chgData name="Medhansh Sankaran" userId="ce9ad4e1-ddcf-4bdf-bdfb-c7e0afc47393" providerId="ADAL" clId="{84F19109-D955-4F44-A2FC-2EA1A3574B2C}" dt="2025-09-29T19:22:09.844" v="1574" actId="1076"/>
          <ac:picMkLst>
            <pc:docMk/>
            <pc:sldMk cId="1062921385" sldId="262"/>
            <ac:picMk id="5" creationId="{09149CB6-F146-3222-CAD5-932671188A3D}"/>
          </ac:picMkLst>
        </pc:picChg>
      </pc:sldChg>
      <pc:sldChg chg="addSp delSp modSp new del mod setBg setClrOvrMap">
        <pc:chgData name="Medhansh Sankaran" userId="ce9ad4e1-ddcf-4bdf-bdfb-c7e0afc47393" providerId="ADAL" clId="{84F19109-D955-4F44-A2FC-2EA1A3574B2C}" dt="2025-09-30T16:05:18.222" v="2627" actId="2696"/>
        <pc:sldMkLst>
          <pc:docMk/>
          <pc:sldMk cId="3501149275" sldId="263"/>
        </pc:sldMkLst>
        <pc:spChg chg="mod">
          <ac:chgData name="Medhansh Sankaran" userId="ce9ad4e1-ddcf-4bdf-bdfb-c7e0afc47393" providerId="ADAL" clId="{84F19109-D955-4F44-A2FC-2EA1A3574B2C}" dt="2025-09-30T15:39:02.590" v="2600" actId="26606"/>
          <ac:spMkLst>
            <pc:docMk/>
            <pc:sldMk cId="3501149275" sldId="263"/>
            <ac:spMk id="2" creationId="{F80D5539-F66B-7803-0ABA-6DD6B9008AD7}"/>
          </ac:spMkLst>
        </pc:spChg>
        <pc:spChg chg="add del mod">
          <ac:chgData name="Medhansh Sankaran" userId="ce9ad4e1-ddcf-4bdf-bdfb-c7e0afc47393" providerId="ADAL" clId="{84F19109-D955-4F44-A2FC-2EA1A3574B2C}" dt="2025-09-30T16:03:58.237" v="2625" actId="20577"/>
          <ac:spMkLst>
            <pc:docMk/>
            <pc:sldMk cId="3501149275" sldId="263"/>
            <ac:spMk id="5" creationId="{460D45E6-753C-62D2-AE7D-4F38C3D62487}"/>
          </ac:spMkLst>
        </pc:spChg>
        <pc:spChg chg="add del mod ord">
          <ac:chgData name="Medhansh Sankaran" userId="ce9ad4e1-ddcf-4bdf-bdfb-c7e0afc47393" providerId="ADAL" clId="{84F19109-D955-4F44-A2FC-2EA1A3574B2C}" dt="2025-09-30T15:39:29.763" v="2606" actId="478"/>
          <ac:spMkLst>
            <pc:docMk/>
            <pc:sldMk cId="3501149275" sldId="263"/>
            <ac:spMk id="6" creationId="{E0532487-1B4A-4729-C456-5089FCAB0F67}"/>
          </ac:spMkLst>
        </pc:spChg>
        <pc:spChg chg="add del">
          <ac:chgData name="Medhansh Sankaran" userId="ce9ad4e1-ddcf-4bdf-bdfb-c7e0afc47393" providerId="ADAL" clId="{84F19109-D955-4F44-A2FC-2EA1A3574B2C}" dt="2025-09-30T15:39:02.590" v="2600" actId="26606"/>
          <ac:spMkLst>
            <pc:docMk/>
            <pc:sldMk cId="3501149275" sldId="263"/>
            <ac:spMk id="10" creationId="{9775AF3B-5284-4B97-9BB7-55C6FB3699C2}"/>
          </ac:spMkLst>
        </pc:spChg>
        <pc:spChg chg="add del">
          <ac:chgData name="Medhansh Sankaran" userId="ce9ad4e1-ddcf-4bdf-bdfb-c7e0afc47393" providerId="ADAL" clId="{84F19109-D955-4F44-A2FC-2EA1A3574B2C}" dt="2025-09-30T15:39:02.590" v="2600" actId="26606"/>
          <ac:spMkLst>
            <pc:docMk/>
            <pc:sldMk cId="3501149275" sldId="263"/>
            <ac:spMk id="55" creationId="{66D4F5BA-1D71-49B2-8A7F-6B4EB94D7265}"/>
          </ac:spMkLst>
        </pc:spChg>
        <pc:spChg chg="add del">
          <ac:chgData name="Medhansh Sankaran" userId="ce9ad4e1-ddcf-4bdf-bdfb-c7e0afc47393" providerId="ADAL" clId="{84F19109-D955-4F44-A2FC-2EA1A3574B2C}" dt="2025-09-30T15:39:02.590" v="2600" actId="26606"/>
          <ac:spMkLst>
            <pc:docMk/>
            <pc:sldMk cId="3501149275" sldId="263"/>
            <ac:spMk id="60" creationId="{3CBA50DB-DBC7-4B6E-B3C1-8FF1EA519791}"/>
          </ac:spMkLst>
        </pc:spChg>
        <pc:spChg chg="add del">
          <ac:chgData name="Medhansh Sankaran" userId="ce9ad4e1-ddcf-4bdf-bdfb-c7e0afc47393" providerId="ADAL" clId="{84F19109-D955-4F44-A2FC-2EA1A3574B2C}" dt="2025-09-30T15:39:02.590" v="2600" actId="26606"/>
          <ac:spMkLst>
            <pc:docMk/>
            <pc:sldMk cId="3501149275" sldId="263"/>
            <ac:spMk id="105" creationId="{A1351C6B-7343-451F-AB4A-1CE294A4E927}"/>
          </ac:spMkLst>
        </pc:spChg>
        <pc:grpChg chg="add">
          <ac:chgData name="Medhansh Sankaran" userId="ce9ad4e1-ddcf-4bdf-bdfb-c7e0afc47393" providerId="ADAL" clId="{84F19109-D955-4F44-A2FC-2EA1A3574B2C}" dt="2025-09-29T19:22:25.518" v="1576" actId="26606"/>
          <ac:grpSpMkLst>
            <pc:docMk/>
            <pc:sldMk cId="3501149275" sldId="263"/>
            <ac:grpSpMk id="12" creationId="{A0F1F7ED-DA39-478F-85DA-317DE08941E8}"/>
          </ac:grpSpMkLst>
        </pc:grpChg>
        <pc:picChg chg="del mod">
          <ac:chgData name="Medhansh Sankaran" userId="ce9ad4e1-ddcf-4bdf-bdfb-c7e0afc47393" providerId="ADAL" clId="{84F19109-D955-4F44-A2FC-2EA1A3574B2C}" dt="2025-09-30T15:38:47.118" v="2597" actId="478"/>
          <ac:picMkLst>
            <pc:docMk/>
            <pc:sldMk cId="3501149275" sldId="263"/>
            <ac:picMk id="4" creationId="{31867004-3E4E-F34C-A72D-8BAA7971635F}"/>
          </ac:picMkLst>
        </pc:picChg>
        <pc:picChg chg="add del mod">
          <ac:chgData name="Medhansh Sankaran" userId="ce9ad4e1-ddcf-4bdf-bdfb-c7e0afc47393" providerId="ADAL" clId="{84F19109-D955-4F44-A2FC-2EA1A3574B2C}" dt="2025-09-30T16:05:10.235" v="2626" actId="478"/>
          <ac:picMkLst>
            <pc:docMk/>
            <pc:sldMk cId="3501149275" sldId="263"/>
            <ac:picMk id="8" creationId="{D3056A45-4342-F4E4-ADA4-8D81FB45CEFB}"/>
          </ac:picMkLst>
        </pc:picChg>
        <pc:picChg chg="add del">
          <ac:chgData name="Medhansh Sankaran" userId="ce9ad4e1-ddcf-4bdf-bdfb-c7e0afc47393" providerId="ADAL" clId="{84F19109-D955-4F44-A2FC-2EA1A3574B2C}" dt="2025-09-30T15:39:02.590" v="2600" actId="26606"/>
          <ac:picMkLst>
            <pc:docMk/>
            <pc:sldMk cId="3501149275" sldId="263"/>
            <ac:picMk id="53" creationId="{1B17CCE2-CEEF-40CA-8C4D-0DC2DCA78A23}"/>
          </ac:picMkLst>
        </pc:picChg>
        <pc:picChg chg="add del">
          <ac:chgData name="Medhansh Sankaran" userId="ce9ad4e1-ddcf-4bdf-bdfb-c7e0afc47393" providerId="ADAL" clId="{84F19109-D955-4F44-A2FC-2EA1A3574B2C}" dt="2025-09-30T15:39:02.590" v="2600" actId="26606"/>
          <ac:picMkLst>
            <pc:docMk/>
            <pc:sldMk cId="3501149275" sldId="263"/>
            <ac:picMk id="103" creationId="{5B3DE270-418F-47A7-B311-C4D876041DC6}"/>
          </ac:picMkLst>
        </pc:picChg>
      </pc:sldChg>
      <pc:sldChg chg="addSp delSp modSp new mod setBg">
        <pc:chgData name="Medhansh Sankaran" userId="ce9ad4e1-ddcf-4bdf-bdfb-c7e0afc47393" providerId="ADAL" clId="{84F19109-D955-4F44-A2FC-2EA1A3574B2C}" dt="2025-09-30T16:03:02.377" v="2619" actId="26606"/>
        <pc:sldMkLst>
          <pc:docMk/>
          <pc:sldMk cId="2014044983" sldId="264"/>
        </pc:sldMkLst>
        <pc:spChg chg="mod">
          <ac:chgData name="Medhansh Sankaran" userId="ce9ad4e1-ddcf-4bdf-bdfb-c7e0afc47393" providerId="ADAL" clId="{84F19109-D955-4F44-A2FC-2EA1A3574B2C}" dt="2025-09-29T20:16:35.755" v="2218" actId="26606"/>
          <ac:spMkLst>
            <pc:docMk/>
            <pc:sldMk cId="2014044983" sldId="264"/>
            <ac:spMk id="2" creationId="{39D63100-0AF8-BA52-0458-BA60C52C3C3C}"/>
          </ac:spMkLst>
        </pc:spChg>
        <pc:spChg chg="del mod">
          <ac:chgData name="Medhansh Sankaran" userId="ce9ad4e1-ddcf-4bdf-bdfb-c7e0afc47393" providerId="ADAL" clId="{84F19109-D955-4F44-A2FC-2EA1A3574B2C}" dt="2025-09-29T19:43:08.893" v="1909" actId="26606"/>
          <ac:spMkLst>
            <pc:docMk/>
            <pc:sldMk cId="2014044983" sldId="264"/>
            <ac:spMk id="5" creationId="{C6703A3D-10F2-5E21-725F-9AF527B3616B}"/>
          </ac:spMkLst>
        </pc:spChg>
        <pc:spChg chg="add mod">
          <ac:chgData name="Medhansh Sankaran" userId="ce9ad4e1-ddcf-4bdf-bdfb-c7e0afc47393" providerId="ADAL" clId="{84F19109-D955-4F44-A2FC-2EA1A3574B2C}" dt="2025-09-30T16:03:02.377" v="2619" actId="26606"/>
          <ac:spMkLst>
            <pc:docMk/>
            <pc:sldMk cId="2014044983" sldId="264"/>
            <ac:spMk id="8" creationId="{0EC96C2F-A93A-E2A1-696C-32E326B5E2B6}"/>
          </ac:spMkLst>
        </pc:spChg>
        <pc:spChg chg="add del">
          <ac:chgData name="Medhansh Sankaran" userId="ce9ad4e1-ddcf-4bdf-bdfb-c7e0afc47393" providerId="ADAL" clId="{84F19109-D955-4F44-A2FC-2EA1A3574B2C}" dt="2025-09-29T19:43:08.893" v="1909" actId="26606"/>
          <ac:spMkLst>
            <pc:docMk/>
            <pc:sldMk cId="2014044983" sldId="264"/>
            <ac:spMk id="10" creationId="{C2E4E997-8672-4FFD-B8EC-9932A8E4714B}"/>
          </ac:spMkLst>
        </pc:spChg>
        <pc:spChg chg="add del">
          <ac:chgData name="Medhansh Sankaran" userId="ce9ad4e1-ddcf-4bdf-bdfb-c7e0afc47393" providerId="ADAL" clId="{84F19109-D955-4F44-A2FC-2EA1A3574B2C}" dt="2025-09-29T20:16:35.755" v="2218" actId="26606"/>
          <ac:spMkLst>
            <pc:docMk/>
            <pc:sldMk cId="2014044983" sldId="264"/>
            <ac:spMk id="46" creationId="{C2E4E997-8672-4FFD-B8EC-9932A8E4714B}"/>
          </ac:spMkLst>
        </pc:spChg>
        <pc:spChg chg="add del">
          <ac:chgData name="Medhansh Sankaran" userId="ce9ad4e1-ddcf-4bdf-bdfb-c7e0afc47393" providerId="ADAL" clId="{84F19109-D955-4F44-A2FC-2EA1A3574B2C}" dt="2025-09-29T21:21:50.194" v="2564" actId="26606"/>
          <ac:spMkLst>
            <pc:docMk/>
            <pc:sldMk cId="2014044983" sldId="264"/>
            <ac:spMk id="82" creationId="{C2E4E997-8672-4FFD-B8EC-9932A8E4714B}"/>
          </ac:spMkLst>
        </pc:spChg>
        <pc:spChg chg="add del">
          <ac:chgData name="Medhansh Sankaran" userId="ce9ad4e1-ddcf-4bdf-bdfb-c7e0afc47393" providerId="ADAL" clId="{84F19109-D955-4F44-A2FC-2EA1A3574B2C}" dt="2025-09-30T16:03:02.377" v="2619" actId="26606"/>
          <ac:spMkLst>
            <pc:docMk/>
            <pc:sldMk cId="2014044983" sldId="264"/>
            <ac:spMk id="118" creationId="{C2E4E997-8672-4FFD-B8EC-9932A8E4714B}"/>
          </ac:spMkLst>
        </pc:spChg>
        <pc:spChg chg="add">
          <ac:chgData name="Medhansh Sankaran" userId="ce9ad4e1-ddcf-4bdf-bdfb-c7e0afc47393" providerId="ADAL" clId="{84F19109-D955-4F44-A2FC-2EA1A3574B2C}" dt="2025-09-30T16:03:02.377" v="2619" actId="26606"/>
          <ac:spMkLst>
            <pc:docMk/>
            <pc:sldMk cId="2014044983" sldId="264"/>
            <ac:spMk id="154" creationId="{C2E4E997-8672-4FFD-B8EC-9932A8E4714B}"/>
          </ac:spMkLst>
        </pc:spChg>
        <pc:grpChg chg="add del">
          <ac:chgData name="Medhansh Sankaran" userId="ce9ad4e1-ddcf-4bdf-bdfb-c7e0afc47393" providerId="ADAL" clId="{84F19109-D955-4F44-A2FC-2EA1A3574B2C}" dt="2025-09-29T19:43:08.893" v="1909" actId="26606"/>
          <ac:grpSpMkLst>
            <pc:docMk/>
            <pc:sldMk cId="2014044983" sldId="264"/>
            <ac:grpSpMk id="14" creationId="{453E4DEE-E996-40F8-8635-0FF43D7348F9}"/>
          </ac:grpSpMkLst>
        </pc:grpChg>
        <pc:grpChg chg="add del">
          <ac:chgData name="Medhansh Sankaran" userId="ce9ad4e1-ddcf-4bdf-bdfb-c7e0afc47393" providerId="ADAL" clId="{84F19109-D955-4F44-A2FC-2EA1A3574B2C}" dt="2025-09-29T20:16:35.755" v="2218" actId="26606"/>
          <ac:grpSpMkLst>
            <pc:docMk/>
            <pc:sldMk cId="2014044983" sldId="264"/>
            <ac:grpSpMk id="50" creationId="{453E4DEE-E996-40F8-8635-0FF43D7348F9}"/>
          </ac:grpSpMkLst>
        </pc:grpChg>
        <pc:grpChg chg="add del">
          <ac:chgData name="Medhansh Sankaran" userId="ce9ad4e1-ddcf-4bdf-bdfb-c7e0afc47393" providerId="ADAL" clId="{84F19109-D955-4F44-A2FC-2EA1A3574B2C}" dt="2025-09-29T21:21:50.194" v="2564" actId="26606"/>
          <ac:grpSpMkLst>
            <pc:docMk/>
            <pc:sldMk cId="2014044983" sldId="264"/>
            <ac:grpSpMk id="86" creationId="{453E4DEE-E996-40F8-8635-0FF43D7348F9}"/>
          </ac:grpSpMkLst>
        </pc:grpChg>
        <pc:grpChg chg="add del">
          <ac:chgData name="Medhansh Sankaran" userId="ce9ad4e1-ddcf-4bdf-bdfb-c7e0afc47393" providerId="ADAL" clId="{84F19109-D955-4F44-A2FC-2EA1A3574B2C}" dt="2025-09-30T16:03:02.377" v="2619" actId="26606"/>
          <ac:grpSpMkLst>
            <pc:docMk/>
            <pc:sldMk cId="2014044983" sldId="264"/>
            <ac:grpSpMk id="122" creationId="{453E4DEE-E996-40F8-8635-0FF43D7348F9}"/>
          </ac:grpSpMkLst>
        </pc:grpChg>
        <pc:grpChg chg="add">
          <ac:chgData name="Medhansh Sankaran" userId="ce9ad4e1-ddcf-4bdf-bdfb-c7e0afc47393" providerId="ADAL" clId="{84F19109-D955-4F44-A2FC-2EA1A3574B2C}" dt="2025-09-30T16:03:02.377" v="2619" actId="26606"/>
          <ac:grpSpMkLst>
            <pc:docMk/>
            <pc:sldMk cId="2014044983" sldId="264"/>
            <ac:grpSpMk id="158" creationId="{453E4DEE-E996-40F8-8635-0FF43D7348F9}"/>
          </ac:grpSpMkLst>
        </pc:grpChg>
        <pc:picChg chg="del mod ord">
          <ac:chgData name="Medhansh Sankaran" userId="ce9ad4e1-ddcf-4bdf-bdfb-c7e0afc47393" providerId="ADAL" clId="{84F19109-D955-4F44-A2FC-2EA1A3574B2C}" dt="2025-09-29T19:43:03.836" v="1907" actId="478"/>
          <ac:picMkLst>
            <pc:docMk/>
            <pc:sldMk cId="2014044983" sldId="264"/>
            <ac:picMk id="4" creationId="{670E6DFF-D041-F2B3-9BC4-CD184511F0ED}"/>
          </ac:picMkLst>
        </pc:picChg>
        <pc:picChg chg="add mod">
          <ac:chgData name="Medhansh Sankaran" userId="ce9ad4e1-ddcf-4bdf-bdfb-c7e0afc47393" providerId="ADAL" clId="{84F19109-D955-4F44-A2FC-2EA1A3574B2C}" dt="2025-09-30T16:03:02.377" v="2619" actId="26606"/>
          <ac:picMkLst>
            <pc:docMk/>
            <pc:sldMk cId="2014044983" sldId="264"/>
            <ac:picMk id="4" creationId="{EE1236F9-BDBD-5388-D34A-D6BD4112E7E9}"/>
          </ac:picMkLst>
        </pc:picChg>
        <pc:picChg chg="add del">
          <ac:chgData name="Medhansh Sankaran" userId="ce9ad4e1-ddcf-4bdf-bdfb-c7e0afc47393" providerId="ADAL" clId="{84F19109-D955-4F44-A2FC-2EA1A3574B2C}" dt="2025-09-29T19:42:58.870" v="1906" actId="22"/>
          <ac:picMkLst>
            <pc:docMk/>
            <pc:sldMk cId="2014044983" sldId="264"/>
            <ac:picMk id="6" creationId="{E6E3F0A6-BA82-1998-D1DE-317782BF583A}"/>
          </ac:picMkLst>
        </pc:picChg>
        <pc:picChg chg="add del mod">
          <ac:chgData name="Medhansh Sankaran" userId="ce9ad4e1-ddcf-4bdf-bdfb-c7e0afc47393" providerId="ADAL" clId="{84F19109-D955-4F44-A2FC-2EA1A3574B2C}" dt="2025-09-29T20:16:32.723" v="2216" actId="478"/>
          <ac:picMkLst>
            <pc:docMk/>
            <pc:sldMk cId="2014044983" sldId="264"/>
            <ac:picMk id="11" creationId="{A3F24BD9-86DF-2160-D890-A2A4250D5C33}"/>
          </ac:picMkLst>
        </pc:picChg>
        <pc:picChg chg="add del">
          <ac:chgData name="Medhansh Sankaran" userId="ce9ad4e1-ddcf-4bdf-bdfb-c7e0afc47393" providerId="ADAL" clId="{84F19109-D955-4F44-A2FC-2EA1A3574B2C}" dt="2025-09-29T19:43:08.893" v="1909" actId="26606"/>
          <ac:picMkLst>
            <pc:docMk/>
            <pc:sldMk cId="2014044983" sldId="264"/>
            <ac:picMk id="12" creationId="{FE6BA9E6-1D9E-4D30-B528-D49FA1342E4E}"/>
          </ac:picMkLst>
        </pc:picChg>
        <pc:picChg chg="add del mod">
          <ac:chgData name="Medhansh Sankaran" userId="ce9ad4e1-ddcf-4bdf-bdfb-c7e0afc47393" providerId="ADAL" clId="{84F19109-D955-4F44-A2FC-2EA1A3574B2C}" dt="2025-09-29T21:21:45.038" v="2562" actId="478"/>
          <ac:picMkLst>
            <pc:docMk/>
            <pc:sldMk cId="2014044983" sldId="264"/>
            <ac:picMk id="42" creationId="{4B88BAEB-253C-47C0-13C9-495DB722AE96}"/>
          </ac:picMkLst>
        </pc:picChg>
        <pc:picChg chg="add del mod">
          <ac:chgData name="Medhansh Sankaran" userId="ce9ad4e1-ddcf-4bdf-bdfb-c7e0afc47393" providerId="ADAL" clId="{84F19109-D955-4F44-A2FC-2EA1A3574B2C}" dt="2025-09-30T16:02:58.963" v="2617" actId="478"/>
          <ac:picMkLst>
            <pc:docMk/>
            <pc:sldMk cId="2014044983" sldId="264"/>
            <ac:picMk id="44" creationId="{D45561B2-2C8D-E36B-D67E-F7A427DCFE30}"/>
          </ac:picMkLst>
        </pc:picChg>
        <pc:picChg chg="add del">
          <ac:chgData name="Medhansh Sankaran" userId="ce9ad4e1-ddcf-4bdf-bdfb-c7e0afc47393" providerId="ADAL" clId="{84F19109-D955-4F44-A2FC-2EA1A3574B2C}" dt="2025-09-29T20:16:35.755" v="2218" actId="26606"/>
          <ac:picMkLst>
            <pc:docMk/>
            <pc:sldMk cId="2014044983" sldId="264"/>
            <ac:picMk id="48" creationId="{FE6BA9E6-1D9E-4D30-B528-D49FA1342E4E}"/>
          </ac:picMkLst>
        </pc:picChg>
        <pc:picChg chg="add del">
          <ac:chgData name="Medhansh Sankaran" userId="ce9ad4e1-ddcf-4bdf-bdfb-c7e0afc47393" providerId="ADAL" clId="{84F19109-D955-4F44-A2FC-2EA1A3574B2C}" dt="2025-09-29T21:21:50.194" v="2564" actId="26606"/>
          <ac:picMkLst>
            <pc:docMk/>
            <pc:sldMk cId="2014044983" sldId="264"/>
            <ac:picMk id="84" creationId="{FE6BA9E6-1D9E-4D30-B528-D49FA1342E4E}"/>
          </ac:picMkLst>
        </pc:picChg>
        <pc:picChg chg="add del">
          <ac:chgData name="Medhansh Sankaran" userId="ce9ad4e1-ddcf-4bdf-bdfb-c7e0afc47393" providerId="ADAL" clId="{84F19109-D955-4F44-A2FC-2EA1A3574B2C}" dt="2025-09-30T16:03:02.377" v="2619" actId="26606"/>
          <ac:picMkLst>
            <pc:docMk/>
            <pc:sldMk cId="2014044983" sldId="264"/>
            <ac:picMk id="120" creationId="{FE6BA9E6-1D9E-4D30-B528-D49FA1342E4E}"/>
          </ac:picMkLst>
        </pc:picChg>
        <pc:picChg chg="add">
          <ac:chgData name="Medhansh Sankaran" userId="ce9ad4e1-ddcf-4bdf-bdfb-c7e0afc47393" providerId="ADAL" clId="{84F19109-D955-4F44-A2FC-2EA1A3574B2C}" dt="2025-09-30T16:03:02.377" v="2619" actId="26606"/>
          <ac:picMkLst>
            <pc:docMk/>
            <pc:sldMk cId="2014044983" sldId="264"/>
            <ac:picMk id="156" creationId="{FE6BA9E6-1D9E-4D30-B528-D49FA1342E4E}"/>
          </ac:picMkLst>
        </pc:picChg>
      </pc:sldChg>
      <pc:sldChg chg="modSp new mod">
        <pc:chgData name="Medhansh Sankaran" userId="ce9ad4e1-ddcf-4bdf-bdfb-c7e0afc47393" providerId="ADAL" clId="{84F19109-D955-4F44-A2FC-2EA1A3574B2C}" dt="2025-09-29T19:10:35.530" v="839"/>
        <pc:sldMkLst>
          <pc:docMk/>
          <pc:sldMk cId="1387101377" sldId="265"/>
        </pc:sldMkLst>
        <pc:spChg chg="mod">
          <ac:chgData name="Medhansh Sankaran" userId="ce9ad4e1-ddcf-4bdf-bdfb-c7e0afc47393" providerId="ADAL" clId="{84F19109-D955-4F44-A2FC-2EA1A3574B2C}" dt="2025-09-29T19:10:35.530" v="839"/>
          <ac:spMkLst>
            <pc:docMk/>
            <pc:sldMk cId="1387101377" sldId="265"/>
            <ac:spMk id="2" creationId="{81B411C5-8B5E-0688-52AA-67ECFD8E36B0}"/>
          </ac:spMkLst>
        </pc:spChg>
        <pc:spChg chg="mod">
          <ac:chgData name="Medhansh Sankaran" userId="ce9ad4e1-ddcf-4bdf-bdfb-c7e0afc47393" providerId="ADAL" clId="{84F19109-D955-4F44-A2FC-2EA1A3574B2C}" dt="2025-09-29T19:10:35.530" v="839"/>
          <ac:spMkLst>
            <pc:docMk/>
            <pc:sldMk cId="1387101377" sldId="265"/>
            <ac:spMk id="3" creationId="{4B3AC520-BF2C-87D2-BBE8-D2552D6CF99F}"/>
          </ac:spMkLst>
        </pc:spChg>
      </pc:sldChg>
      <pc:sldChg chg="modSp new mod">
        <pc:chgData name="Medhansh Sankaran" userId="ce9ad4e1-ddcf-4bdf-bdfb-c7e0afc47393" providerId="ADAL" clId="{84F19109-D955-4F44-A2FC-2EA1A3574B2C}" dt="2025-09-29T19:23:05.232" v="1583" actId="20577"/>
        <pc:sldMkLst>
          <pc:docMk/>
          <pc:sldMk cId="1522032723" sldId="266"/>
        </pc:sldMkLst>
        <pc:spChg chg="mod">
          <ac:chgData name="Medhansh Sankaran" userId="ce9ad4e1-ddcf-4bdf-bdfb-c7e0afc47393" providerId="ADAL" clId="{84F19109-D955-4F44-A2FC-2EA1A3574B2C}" dt="2025-09-29T19:10:35.530" v="839"/>
          <ac:spMkLst>
            <pc:docMk/>
            <pc:sldMk cId="1522032723" sldId="266"/>
            <ac:spMk id="2" creationId="{100142E9-0552-5A52-6B82-0A9D5C4697E4}"/>
          </ac:spMkLst>
        </pc:spChg>
        <pc:spChg chg="mod">
          <ac:chgData name="Medhansh Sankaran" userId="ce9ad4e1-ddcf-4bdf-bdfb-c7e0afc47393" providerId="ADAL" clId="{84F19109-D955-4F44-A2FC-2EA1A3574B2C}" dt="2025-09-29T19:23:05.232" v="1583" actId="20577"/>
          <ac:spMkLst>
            <pc:docMk/>
            <pc:sldMk cId="1522032723" sldId="266"/>
            <ac:spMk id="3" creationId="{40B6776D-5F7F-5A1E-8634-BE3BDD1D6917}"/>
          </ac:spMkLst>
        </pc:spChg>
      </pc:sldChg>
      <pc:sldChg chg="modSp new mod">
        <pc:chgData name="Medhansh Sankaran" userId="ce9ad4e1-ddcf-4bdf-bdfb-c7e0afc47393" providerId="ADAL" clId="{84F19109-D955-4F44-A2FC-2EA1A3574B2C}" dt="2025-09-29T19:10:35.530" v="839"/>
        <pc:sldMkLst>
          <pc:docMk/>
          <pc:sldMk cId="1560324279" sldId="267"/>
        </pc:sldMkLst>
        <pc:spChg chg="mod">
          <ac:chgData name="Medhansh Sankaran" userId="ce9ad4e1-ddcf-4bdf-bdfb-c7e0afc47393" providerId="ADAL" clId="{84F19109-D955-4F44-A2FC-2EA1A3574B2C}" dt="2025-09-29T19:10:35.530" v="839"/>
          <ac:spMkLst>
            <pc:docMk/>
            <pc:sldMk cId="1560324279" sldId="267"/>
            <ac:spMk id="2" creationId="{33A04EEE-EAED-1ADC-A420-A7C3D64BDBB7}"/>
          </ac:spMkLst>
        </pc:spChg>
        <pc:spChg chg="mod">
          <ac:chgData name="Medhansh Sankaran" userId="ce9ad4e1-ddcf-4bdf-bdfb-c7e0afc47393" providerId="ADAL" clId="{84F19109-D955-4F44-A2FC-2EA1A3574B2C}" dt="2025-09-29T19:10:35.530" v="839"/>
          <ac:spMkLst>
            <pc:docMk/>
            <pc:sldMk cId="1560324279" sldId="267"/>
            <ac:spMk id="3" creationId="{43F33235-EF6A-6E41-154C-49E4442EB98F}"/>
          </ac:spMkLst>
        </pc:spChg>
      </pc:sldChg>
      <pc:sldChg chg="addSp delSp modSp mod setBg">
        <pc:chgData name="Medhansh Sankaran" userId="ce9ad4e1-ddcf-4bdf-bdfb-c7e0afc47393" providerId="ADAL" clId="{84F19109-D955-4F44-A2FC-2EA1A3574B2C}" dt="2025-09-29T20:14:46.194" v="2215" actId="26606"/>
        <pc:sldMkLst>
          <pc:docMk/>
          <pc:sldMk cId="3867472592" sldId="268"/>
        </pc:sldMkLst>
        <pc:spChg chg="mod">
          <ac:chgData name="Medhansh Sankaran" userId="ce9ad4e1-ddcf-4bdf-bdfb-c7e0afc47393" providerId="ADAL" clId="{84F19109-D955-4F44-A2FC-2EA1A3574B2C}" dt="2025-09-29T19:26:47.727" v="1592" actId="26606"/>
          <ac:spMkLst>
            <pc:docMk/>
            <pc:sldMk cId="3867472592" sldId="268"/>
            <ac:spMk id="2" creationId="{542CA6F5-A663-F771-C150-69FD12F59107}"/>
          </ac:spMkLst>
        </pc:spChg>
        <pc:spChg chg="add mod">
          <ac:chgData name="Medhansh Sankaran" userId="ce9ad4e1-ddcf-4bdf-bdfb-c7e0afc47393" providerId="ADAL" clId="{84F19109-D955-4F44-A2FC-2EA1A3574B2C}" dt="2025-09-29T20:02:29.073" v="2212" actId="20577"/>
          <ac:spMkLst>
            <pc:docMk/>
            <pc:sldMk cId="3867472592" sldId="268"/>
            <ac:spMk id="8" creationId="{821A6C14-6128-8A1D-208F-E9C06EC84ACE}"/>
          </ac:spMkLst>
        </pc:spChg>
        <pc:spChg chg="add del">
          <ac:chgData name="Medhansh Sankaran" userId="ce9ad4e1-ddcf-4bdf-bdfb-c7e0afc47393" providerId="ADAL" clId="{84F19109-D955-4F44-A2FC-2EA1A3574B2C}" dt="2025-09-29T20:14:46.194" v="2215" actId="26606"/>
          <ac:spMkLst>
            <pc:docMk/>
            <pc:sldMk cId="3867472592" sldId="268"/>
            <ac:spMk id="11" creationId="{C2E4E997-8672-4FFD-B8EC-9932A8E4714B}"/>
          </ac:spMkLst>
        </pc:spChg>
        <pc:spChg chg="add">
          <ac:chgData name="Medhansh Sankaran" userId="ce9ad4e1-ddcf-4bdf-bdfb-c7e0afc47393" providerId="ADAL" clId="{84F19109-D955-4F44-A2FC-2EA1A3574B2C}" dt="2025-09-29T20:14:46.194" v="2215" actId="26606"/>
          <ac:spMkLst>
            <pc:docMk/>
            <pc:sldMk cId="3867472592" sldId="268"/>
            <ac:spMk id="47" creationId="{C2E4E997-8672-4FFD-B8EC-9932A8E4714B}"/>
          </ac:spMkLst>
        </pc:spChg>
        <pc:grpChg chg="add del">
          <ac:chgData name="Medhansh Sankaran" userId="ce9ad4e1-ddcf-4bdf-bdfb-c7e0afc47393" providerId="ADAL" clId="{84F19109-D955-4F44-A2FC-2EA1A3574B2C}" dt="2025-09-29T20:14:46.194" v="2215" actId="26606"/>
          <ac:grpSpMkLst>
            <pc:docMk/>
            <pc:sldMk cId="3867472592" sldId="268"/>
            <ac:grpSpMk id="15" creationId="{453E4DEE-E996-40F8-8635-0FF43D7348F9}"/>
          </ac:grpSpMkLst>
        </pc:grpChg>
        <pc:grpChg chg="add">
          <ac:chgData name="Medhansh Sankaran" userId="ce9ad4e1-ddcf-4bdf-bdfb-c7e0afc47393" providerId="ADAL" clId="{84F19109-D955-4F44-A2FC-2EA1A3574B2C}" dt="2025-09-29T20:14:46.194" v="2215" actId="26606"/>
          <ac:grpSpMkLst>
            <pc:docMk/>
            <pc:sldMk cId="3867472592" sldId="268"/>
            <ac:grpSpMk id="51" creationId="{453E4DEE-E996-40F8-8635-0FF43D7348F9}"/>
          </ac:grpSpMkLst>
        </pc:grpChg>
        <pc:picChg chg="del mod">
          <ac:chgData name="Medhansh Sankaran" userId="ce9ad4e1-ddcf-4bdf-bdfb-c7e0afc47393" providerId="ADAL" clId="{84F19109-D955-4F44-A2FC-2EA1A3574B2C}" dt="2025-09-29T20:14:40.348" v="2213" actId="478"/>
          <ac:picMkLst>
            <pc:docMk/>
            <pc:sldMk cId="3867472592" sldId="268"/>
            <ac:picMk id="4" creationId="{ABD48F54-5E5D-687B-5985-CC8ACBC7164C}"/>
          </ac:picMkLst>
        </pc:picChg>
        <pc:picChg chg="add mod">
          <ac:chgData name="Medhansh Sankaran" userId="ce9ad4e1-ddcf-4bdf-bdfb-c7e0afc47393" providerId="ADAL" clId="{84F19109-D955-4F44-A2FC-2EA1A3574B2C}" dt="2025-09-29T20:14:46.194" v="2215" actId="26606"/>
          <ac:picMkLst>
            <pc:docMk/>
            <pc:sldMk cId="3867472592" sldId="268"/>
            <ac:picMk id="5" creationId="{36F8816E-D131-7238-DE13-62A8FF20BDC3}"/>
          </ac:picMkLst>
        </pc:picChg>
        <pc:picChg chg="add del">
          <ac:chgData name="Medhansh Sankaran" userId="ce9ad4e1-ddcf-4bdf-bdfb-c7e0afc47393" providerId="ADAL" clId="{84F19109-D955-4F44-A2FC-2EA1A3574B2C}" dt="2025-09-29T20:14:46.194" v="2215" actId="26606"/>
          <ac:picMkLst>
            <pc:docMk/>
            <pc:sldMk cId="3867472592" sldId="268"/>
            <ac:picMk id="13" creationId="{FE6BA9E6-1D9E-4D30-B528-D49FA1342E4E}"/>
          </ac:picMkLst>
        </pc:picChg>
        <pc:picChg chg="add">
          <ac:chgData name="Medhansh Sankaran" userId="ce9ad4e1-ddcf-4bdf-bdfb-c7e0afc47393" providerId="ADAL" clId="{84F19109-D955-4F44-A2FC-2EA1A3574B2C}" dt="2025-09-29T20:14:46.194" v="2215" actId="26606"/>
          <ac:picMkLst>
            <pc:docMk/>
            <pc:sldMk cId="3867472592" sldId="268"/>
            <ac:picMk id="49" creationId="{FE6BA9E6-1D9E-4D30-B528-D49FA1342E4E}"/>
          </ac:picMkLst>
        </pc:picChg>
      </pc:sldChg>
      <pc:sldChg chg="addSp delSp modSp new mod modClrScheme chgLayout">
        <pc:chgData name="Medhansh Sankaran" userId="ce9ad4e1-ddcf-4bdf-bdfb-c7e0afc47393" providerId="ADAL" clId="{84F19109-D955-4F44-A2FC-2EA1A3574B2C}" dt="2025-09-29T20:36:08.709" v="2535" actId="20577"/>
        <pc:sldMkLst>
          <pc:docMk/>
          <pc:sldMk cId="107253444" sldId="269"/>
        </pc:sldMkLst>
        <pc:spChg chg="del mod ord">
          <ac:chgData name="Medhansh Sankaran" userId="ce9ad4e1-ddcf-4bdf-bdfb-c7e0afc47393" providerId="ADAL" clId="{84F19109-D955-4F44-A2FC-2EA1A3574B2C}" dt="2025-09-29T20:36:04.855" v="2526" actId="700"/>
          <ac:spMkLst>
            <pc:docMk/>
            <pc:sldMk cId="107253444" sldId="269"/>
            <ac:spMk id="2" creationId="{05A3140F-E810-6217-35DA-8B7FD46C1800}"/>
          </ac:spMkLst>
        </pc:spChg>
        <pc:spChg chg="del mod ord">
          <ac:chgData name="Medhansh Sankaran" userId="ce9ad4e1-ddcf-4bdf-bdfb-c7e0afc47393" providerId="ADAL" clId="{84F19109-D955-4F44-A2FC-2EA1A3574B2C}" dt="2025-09-29T20:36:04.855" v="2526" actId="700"/>
          <ac:spMkLst>
            <pc:docMk/>
            <pc:sldMk cId="107253444" sldId="269"/>
            <ac:spMk id="3" creationId="{CA33F489-B511-5843-9CFE-E4DAD456DD91}"/>
          </ac:spMkLst>
        </pc:spChg>
        <pc:spChg chg="add mod ord">
          <ac:chgData name="Medhansh Sankaran" userId="ce9ad4e1-ddcf-4bdf-bdfb-c7e0afc47393" providerId="ADAL" clId="{84F19109-D955-4F44-A2FC-2EA1A3574B2C}" dt="2025-09-29T20:36:08.709" v="2535" actId="20577"/>
          <ac:spMkLst>
            <pc:docMk/>
            <pc:sldMk cId="107253444" sldId="269"/>
            <ac:spMk id="4" creationId="{3F014050-329D-9658-D91E-BD209271BB65}"/>
          </ac:spMkLst>
        </pc:spChg>
        <pc:spChg chg="add mod ord">
          <ac:chgData name="Medhansh Sankaran" userId="ce9ad4e1-ddcf-4bdf-bdfb-c7e0afc47393" providerId="ADAL" clId="{84F19109-D955-4F44-A2FC-2EA1A3574B2C}" dt="2025-09-29T20:36:04.855" v="2526" actId="700"/>
          <ac:spMkLst>
            <pc:docMk/>
            <pc:sldMk cId="107253444" sldId="269"/>
            <ac:spMk id="5" creationId="{AEA165DD-CBDD-7ACF-D7DA-8776F261B099}"/>
          </ac:spMkLst>
        </pc:spChg>
      </pc:sldChg>
      <pc:sldChg chg="addSp delSp modSp add mod ord setBg setClrOvrMap delDesignElem">
        <pc:chgData name="Medhansh Sankaran" userId="ce9ad4e1-ddcf-4bdf-bdfb-c7e0afc47393" providerId="ADAL" clId="{84F19109-D955-4F44-A2FC-2EA1A3574B2C}" dt="2025-09-30T16:06:26.404" v="2698" actId="27614"/>
        <pc:sldMkLst>
          <pc:docMk/>
          <pc:sldMk cId="1839574541" sldId="270"/>
        </pc:sldMkLst>
        <pc:spChg chg="mod">
          <ac:chgData name="Medhansh Sankaran" userId="ce9ad4e1-ddcf-4bdf-bdfb-c7e0afc47393" providerId="ADAL" clId="{84F19109-D955-4F44-A2FC-2EA1A3574B2C}" dt="2025-09-30T16:06:22.919" v="2697" actId="26606"/>
          <ac:spMkLst>
            <pc:docMk/>
            <pc:sldMk cId="1839574541" sldId="270"/>
            <ac:spMk id="2" creationId="{40C17734-1E32-B53D-4D47-53878977EC49}"/>
          </ac:spMkLst>
        </pc:spChg>
        <pc:spChg chg="mod ord">
          <ac:chgData name="Medhansh Sankaran" userId="ce9ad4e1-ddcf-4bdf-bdfb-c7e0afc47393" providerId="ADAL" clId="{84F19109-D955-4F44-A2FC-2EA1A3574B2C}" dt="2025-09-30T16:06:22.919" v="2697" actId="26606"/>
          <ac:spMkLst>
            <pc:docMk/>
            <pc:sldMk cId="1839574541" sldId="270"/>
            <ac:spMk id="8" creationId="{4205CD25-8A4E-6B54-832D-C68B6F1497CF}"/>
          </ac:spMkLst>
        </pc:spChg>
        <pc:spChg chg="add">
          <ac:chgData name="Medhansh Sankaran" userId="ce9ad4e1-ddcf-4bdf-bdfb-c7e0afc47393" providerId="ADAL" clId="{84F19109-D955-4F44-A2FC-2EA1A3574B2C}" dt="2025-09-30T16:06:22.919" v="2697" actId="26606"/>
          <ac:spMkLst>
            <pc:docMk/>
            <pc:sldMk cId="1839574541" sldId="270"/>
            <ac:spMk id="13" creationId="{9775AF3B-5284-4B97-9BB7-55C6FB3699C2}"/>
          </ac:spMkLst>
        </pc:spChg>
        <pc:spChg chg="add">
          <ac:chgData name="Medhansh Sankaran" userId="ce9ad4e1-ddcf-4bdf-bdfb-c7e0afc47393" providerId="ADAL" clId="{84F19109-D955-4F44-A2FC-2EA1A3574B2C}" dt="2025-09-30T16:06:22.919" v="2697" actId="26606"/>
          <ac:spMkLst>
            <pc:docMk/>
            <pc:sldMk cId="1839574541" sldId="270"/>
            <ac:spMk id="58" creationId="{66D4F5BA-1D71-49B2-8A7F-6B4EB94D7265}"/>
          </ac:spMkLst>
        </pc:spChg>
        <pc:spChg chg="del">
          <ac:chgData name="Medhansh Sankaran" userId="ce9ad4e1-ddcf-4bdf-bdfb-c7e0afc47393" providerId="ADAL" clId="{84F19109-D955-4F44-A2FC-2EA1A3574B2C}" dt="2025-09-30T16:05:35.921" v="2629"/>
          <ac:spMkLst>
            <pc:docMk/>
            <pc:sldMk cId="1839574541" sldId="270"/>
            <ac:spMk id="154" creationId="{ABEB9DB1-1C1A-571F-BB97-AEDD360DFBEE}"/>
          </ac:spMkLst>
        </pc:spChg>
        <pc:grpChg chg="add">
          <ac:chgData name="Medhansh Sankaran" userId="ce9ad4e1-ddcf-4bdf-bdfb-c7e0afc47393" providerId="ADAL" clId="{84F19109-D955-4F44-A2FC-2EA1A3574B2C}" dt="2025-09-30T16:06:22.919" v="2697" actId="26606"/>
          <ac:grpSpMkLst>
            <pc:docMk/>
            <pc:sldMk cId="1839574541" sldId="270"/>
            <ac:grpSpMk id="15" creationId="{A0F1F7ED-DA39-478F-85DA-317DE08941E8}"/>
          </ac:grpSpMkLst>
        </pc:grpChg>
        <pc:grpChg chg="del">
          <ac:chgData name="Medhansh Sankaran" userId="ce9ad4e1-ddcf-4bdf-bdfb-c7e0afc47393" providerId="ADAL" clId="{84F19109-D955-4F44-A2FC-2EA1A3574B2C}" dt="2025-09-30T16:05:35.921" v="2629"/>
          <ac:grpSpMkLst>
            <pc:docMk/>
            <pc:sldMk cId="1839574541" sldId="270"/>
            <ac:grpSpMk id="158" creationId="{3623DD9A-49A7-22A8-8188-DFAE10A9CAE9}"/>
          </ac:grpSpMkLst>
        </pc:grpChg>
        <pc:picChg chg="del">
          <ac:chgData name="Medhansh Sankaran" userId="ce9ad4e1-ddcf-4bdf-bdfb-c7e0afc47393" providerId="ADAL" clId="{84F19109-D955-4F44-A2FC-2EA1A3574B2C}" dt="2025-09-30T16:06:04.024" v="2695" actId="478"/>
          <ac:picMkLst>
            <pc:docMk/>
            <pc:sldMk cId="1839574541" sldId="270"/>
            <ac:picMk id="4" creationId="{6B8517F3-E3B4-58E0-290F-6E40C3CBBDFB}"/>
          </ac:picMkLst>
        </pc:picChg>
        <pc:picChg chg="add mod">
          <ac:chgData name="Medhansh Sankaran" userId="ce9ad4e1-ddcf-4bdf-bdfb-c7e0afc47393" providerId="ADAL" clId="{84F19109-D955-4F44-A2FC-2EA1A3574B2C}" dt="2025-09-30T16:06:26.404" v="2698" actId="27614"/>
          <ac:picMkLst>
            <pc:docMk/>
            <pc:sldMk cId="1839574541" sldId="270"/>
            <ac:picMk id="5" creationId="{0D48E84D-E241-E045-94AA-CF171B826570}"/>
          </ac:picMkLst>
        </pc:picChg>
        <pc:picChg chg="add">
          <ac:chgData name="Medhansh Sankaran" userId="ce9ad4e1-ddcf-4bdf-bdfb-c7e0afc47393" providerId="ADAL" clId="{84F19109-D955-4F44-A2FC-2EA1A3574B2C}" dt="2025-09-30T16:06:22.919" v="2697" actId="26606"/>
          <ac:picMkLst>
            <pc:docMk/>
            <pc:sldMk cId="1839574541" sldId="270"/>
            <ac:picMk id="56" creationId="{1B17CCE2-CEEF-40CA-8C4D-0DC2DCA78A23}"/>
          </ac:picMkLst>
        </pc:picChg>
        <pc:picChg chg="del">
          <ac:chgData name="Medhansh Sankaran" userId="ce9ad4e1-ddcf-4bdf-bdfb-c7e0afc47393" providerId="ADAL" clId="{84F19109-D955-4F44-A2FC-2EA1A3574B2C}" dt="2025-09-30T16:05:35.921" v="2629"/>
          <ac:picMkLst>
            <pc:docMk/>
            <pc:sldMk cId="1839574541" sldId="270"/>
            <ac:picMk id="156" creationId="{8F12C613-AF06-81FA-781F-5EF58979617E}"/>
          </ac:picMkLst>
        </pc:picChg>
      </pc:sldChg>
    </pc:docChg>
  </pc:docChgLst>
  <pc:docChgLst>
    <pc:chgData name="Medhansh Sankaran" userId="S::sankaran@uark.edu::ce9ad4e1-ddcf-4bdf-bdfb-c7e0afc47393" providerId="AD" clId="Web-{E24696FF-1742-4AA1-9134-E21842B1123B}"/>
    <pc:docChg chg="addSld modSld">
      <pc:chgData name="Medhansh Sankaran" userId="S::sankaran@uark.edu::ce9ad4e1-ddcf-4bdf-bdfb-c7e0afc47393" providerId="AD" clId="Web-{E24696FF-1742-4AA1-9134-E21842B1123B}" dt="2025-09-18T20:38:14.676" v="37" actId="14100"/>
      <pc:docMkLst>
        <pc:docMk/>
      </pc:docMkLst>
      <pc:sldChg chg="modSp">
        <pc:chgData name="Medhansh Sankaran" userId="S::sankaran@uark.edu::ce9ad4e1-ddcf-4bdf-bdfb-c7e0afc47393" providerId="AD" clId="Web-{E24696FF-1742-4AA1-9134-E21842B1123B}" dt="2025-09-18T20:37:03.473" v="20" actId="20577"/>
        <pc:sldMkLst>
          <pc:docMk/>
          <pc:sldMk cId="109857222" sldId="256"/>
        </pc:sldMkLst>
        <pc:spChg chg="mod">
          <ac:chgData name="Medhansh Sankaran" userId="S::sankaran@uark.edu::ce9ad4e1-ddcf-4bdf-bdfb-c7e0afc47393" providerId="AD" clId="Web-{E24696FF-1742-4AA1-9134-E21842B1123B}" dt="2025-09-18T20:36:55.036" v="2" actId="20577"/>
          <ac:spMkLst>
            <pc:docMk/>
            <pc:sldMk cId="109857222" sldId="256"/>
            <ac:spMk id="2" creationId="{00000000-0000-0000-0000-000000000000}"/>
          </ac:spMkLst>
        </pc:spChg>
        <pc:spChg chg="mod">
          <ac:chgData name="Medhansh Sankaran" userId="S::sankaran@uark.edu::ce9ad4e1-ddcf-4bdf-bdfb-c7e0afc47393" providerId="AD" clId="Web-{E24696FF-1742-4AA1-9134-E21842B1123B}" dt="2025-09-18T20:37:03.473" v="20" actId="20577"/>
          <ac:spMkLst>
            <pc:docMk/>
            <pc:sldMk cId="109857222" sldId="256"/>
            <ac:spMk id="3" creationId="{00000000-0000-0000-0000-000000000000}"/>
          </ac:spMkLst>
        </pc:spChg>
      </pc:sldChg>
      <pc:sldChg chg="modSp new">
        <pc:chgData name="Medhansh Sankaran" userId="S::sankaran@uark.edu::ce9ad4e1-ddcf-4bdf-bdfb-c7e0afc47393" providerId="AD" clId="Web-{E24696FF-1742-4AA1-9134-E21842B1123B}" dt="2025-09-18T20:37:10.239" v="22" actId="20577"/>
        <pc:sldMkLst>
          <pc:docMk/>
          <pc:sldMk cId="2500859933" sldId="257"/>
        </pc:sldMkLst>
        <pc:spChg chg="mod">
          <ac:chgData name="Medhansh Sankaran" userId="S::sankaran@uark.edu::ce9ad4e1-ddcf-4bdf-bdfb-c7e0afc47393" providerId="AD" clId="Web-{E24696FF-1742-4AA1-9134-E21842B1123B}" dt="2025-09-18T20:37:10.239" v="22" actId="20577"/>
          <ac:spMkLst>
            <pc:docMk/>
            <pc:sldMk cId="2500859933" sldId="257"/>
            <ac:spMk id="2" creationId="{C4156785-B399-6161-F9A7-D83BA9B9203A}"/>
          </ac:spMkLst>
        </pc:spChg>
      </pc:sldChg>
      <pc:sldChg chg="addSp delSp modSp new">
        <pc:chgData name="Medhansh Sankaran" userId="S::sankaran@uark.edu::ce9ad4e1-ddcf-4bdf-bdfb-c7e0afc47393" providerId="AD" clId="Web-{E24696FF-1742-4AA1-9134-E21842B1123B}" dt="2025-09-18T20:38:14.676" v="37" actId="14100"/>
        <pc:sldMkLst>
          <pc:docMk/>
          <pc:sldMk cId="921055923" sldId="258"/>
        </pc:sldMkLst>
        <pc:spChg chg="mod">
          <ac:chgData name="Medhansh Sankaran" userId="S::sankaran@uark.edu::ce9ad4e1-ddcf-4bdf-bdfb-c7e0afc47393" providerId="AD" clId="Web-{E24696FF-1742-4AA1-9134-E21842B1123B}" dt="2025-09-18T20:37:43.911" v="30" actId="20577"/>
          <ac:spMkLst>
            <pc:docMk/>
            <pc:sldMk cId="921055923" sldId="258"/>
            <ac:spMk id="2" creationId="{F0872678-52DE-4D35-5DA6-908C6BF8BD33}"/>
          </ac:spMkLst>
        </pc:spChg>
        <pc:picChg chg="add mod ord">
          <ac:chgData name="Medhansh Sankaran" userId="S::sankaran@uark.edu::ce9ad4e1-ddcf-4bdf-bdfb-c7e0afc47393" providerId="AD" clId="Web-{E24696FF-1742-4AA1-9134-E21842B1123B}" dt="2025-09-18T20:37:51.067" v="33" actId="14100"/>
          <ac:picMkLst>
            <pc:docMk/>
            <pc:sldMk cId="921055923" sldId="258"/>
            <ac:picMk id="4" creationId="{DB2401FE-CEA5-86DD-B8BB-37C9B15BD85F}"/>
          </ac:picMkLst>
        </pc:picChg>
        <pc:picChg chg="add mod">
          <ac:chgData name="Medhansh Sankaran" userId="S::sankaran@uark.edu::ce9ad4e1-ddcf-4bdf-bdfb-c7e0afc47393" providerId="AD" clId="Web-{E24696FF-1742-4AA1-9134-E21842B1123B}" dt="2025-09-18T20:38:14.676" v="37" actId="14100"/>
          <ac:picMkLst>
            <pc:docMk/>
            <pc:sldMk cId="921055923" sldId="258"/>
            <ac:picMk id="5" creationId="{AAA7776D-EB09-1564-84B6-49AF759A0A68}"/>
          </ac:picMkLst>
        </pc:picChg>
      </pc:sldChg>
    </pc:docChg>
  </pc:docChgLst>
  <pc:docChgLst>
    <pc:chgData name="Conrad Haslauer" userId="S::cjhaslau@uark.edu::b3e12f23-5639-4b48-b1b6-add5a8c80dc3" providerId="AD" clId="Web-{38223D5D-C8AB-A1E8-EBDC-5D9413BDCA45}"/>
    <pc:docChg chg="modSld">
      <pc:chgData name="Conrad Haslauer" userId="S::cjhaslau@uark.edu::b3e12f23-5639-4b48-b1b6-add5a8c80dc3" providerId="AD" clId="Web-{38223D5D-C8AB-A1E8-EBDC-5D9413BDCA45}" dt="2025-09-29T00:54:54.801" v="68" actId="20577"/>
      <pc:docMkLst>
        <pc:docMk/>
      </pc:docMkLst>
      <pc:sldChg chg="modSp">
        <pc:chgData name="Conrad Haslauer" userId="S::cjhaslau@uark.edu::b3e12f23-5639-4b48-b1b6-add5a8c80dc3" providerId="AD" clId="Web-{38223D5D-C8AB-A1E8-EBDC-5D9413BDCA45}" dt="2025-09-29T00:54:54.801" v="68" actId="20577"/>
        <pc:sldMkLst>
          <pc:docMk/>
          <pc:sldMk cId="1387101377" sldId="265"/>
        </pc:sldMkLst>
        <pc:spChg chg="mod">
          <ac:chgData name="Conrad Haslauer" userId="S::cjhaslau@uark.edu::b3e12f23-5639-4b48-b1b6-add5a8c80dc3" providerId="AD" clId="Web-{38223D5D-C8AB-A1E8-EBDC-5D9413BDCA45}" dt="2025-09-29T00:54:54.801" v="68" actId="20577"/>
          <ac:spMkLst>
            <pc:docMk/>
            <pc:sldMk cId="1387101377" sldId="265"/>
            <ac:spMk id="3" creationId="{4B3AC520-BF2C-87D2-BBE8-D2552D6CF99F}"/>
          </ac:spMkLst>
        </pc:spChg>
      </pc:sldChg>
      <pc:sldChg chg="modSp">
        <pc:chgData name="Conrad Haslauer" userId="S::cjhaslau@uark.edu::b3e12f23-5639-4b48-b1b6-add5a8c80dc3" providerId="AD" clId="Web-{38223D5D-C8AB-A1E8-EBDC-5D9413BDCA45}" dt="2025-09-29T00:52:14.645" v="41" actId="20577"/>
        <pc:sldMkLst>
          <pc:docMk/>
          <pc:sldMk cId="1522032723" sldId="266"/>
        </pc:sldMkLst>
        <pc:spChg chg="mod">
          <ac:chgData name="Conrad Haslauer" userId="S::cjhaslau@uark.edu::b3e12f23-5639-4b48-b1b6-add5a8c80dc3" providerId="AD" clId="Web-{38223D5D-C8AB-A1E8-EBDC-5D9413BDCA45}" dt="2025-09-29T00:52:14.645" v="41" actId="20577"/>
          <ac:spMkLst>
            <pc:docMk/>
            <pc:sldMk cId="1522032723" sldId="266"/>
            <ac:spMk id="3" creationId="{40B6776D-5F7F-5A1E-8634-BE3BDD1D6917}"/>
          </ac:spMkLst>
        </pc:spChg>
      </pc:sldChg>
      <pc:sldChg chg="modSp">
        <pc:chgData name="Conrad Haslauer" userId="S::cjhaslau@uark.edu::b3e12f23-5639-4b48-b1b6-add5a8c80dc3" providerId="AD" clId="Web-{38223D5D-C8AB-A1E8-EBDC-5D9413BDCA45}" dt="2025-09-29T00:54:00.770" v="60" actId="20577"/>
        <pc:sldMkLst>
          <pc:docMk/>
          <pc:sldMk cId="1560324279" sldId="267"/>
        </pc:sldMkLst>
        <pc:spChg chg="mod">
          <ac:chgData name="Conrad Haslauer" userId="S::cjhaslau@uark.edu::b3e12f23-5639-4b48-b1b6-add5a8c80dc3" providerId="AD" clId="Web-{38223D5D-C8AB-A1E8-EBDC-5D9413BDCA45}" dt="2025-09-29T00:54:00.770" v="60" actId="20577"/>
          <ac:spMkLst>
            <pc:docMk/>
            <pc:sldMk cId="1560324279" sldId="267"/>
            <ac:spMk id="3" creationId="{43F33235-EF6A-6E41-154C-49E4442EB98F}"/>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846CE7D5-CF57-46EF-B807-FDD0502418D4}" type="datetimeFigureOut">
              <a:rPr lang="en-US" smtClean="0"/>
              <a:t>9/30/2025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42204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67146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71683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699432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375498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9/30/2025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80489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9/30/2025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40122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71296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94036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35561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26320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02667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91651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7219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23919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26819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5895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6CE7D5-CF57-46EF-B807-FDD0502418D4}" type="datetimeFigureOut">
              <a:rPr lang="en-US" smtClean="0"/>
              <a:t>9/30/2025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8647328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MS Classifiers</a:t>
            </a:r>
          </a:p>
        </p:txBody>
      </p:sp>
      <p:sp>
        <p:nvSpPr>
          <p:cNvPr id="3" name="Subtitle 2"/>
          <p:cNvSpPr>
            <a:spLocks noGrp="1"/>
          </p:cNvSpPr>
          <p:nvPr>
            <p:ph type="subTitle" idx="1"/>
          </p:nvPr>
        </p:nvSpPr>
        <p:spPr/>
        <p:txBody>
          <a:bodyPr vert="horz" lIns="91440" tIns="45720" rIns="91440" bIns="45720" rtlCol="0" anchor="t">
            <a:normAutofit/>
          </a:bodyPr>
          <a:lstStyle/>
          <a:p>
            <a:r>
              <a:rPr lang="en-US"/>
              <a:t>Medhansh Sankaran, Conrad Haslauer</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49"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42CA6F5-A663-F771-C150-69FD12F59107}"/>
              </a:ext>
            </a:extLst>
          </p:cNvPr>
          <p:cNvSpPr>
            <a:spLocks noGrp="1"/>
          </p:cNvSpPr>
          <p:nvPr>
            <p:ph type="title"/>
          </p:nvPr>
        </p:nvSpPr>
        <p:spPr>
          <a:xfrm>
            <a:off x="1141413" y="618518"/>
            <a:ext cx="4459286" cy="1478570"/>
          </a:xfrm>
        </p:spPr>
        <p:txBody>
          <a:bodyPr>
            <a:normAutofit/>
          </a:bodyPr>
          <a:lstStyle/>
          <a:p>
            <a:r>
              <a:rPr lang="en-US" sz="3200"/>
              <a:t>Stage 3: SVM</a:t>
            </a:r>
          </a:p>
        </p:txBody>
      </p:sp>
      <p:sp>
        <p:nvSpPr>
          <p:cNvPr id="8" name="Content Placeholder 7">
            <a:extLst>
              <a:ext uri="{FF2B5EF4-FFF2-40B4-BE49-F238E27FC236}">
                <a16:creationId xmlns:a16="http://schemas.microsoft.com/office/drawing/2014/main" id="{821A6C14-6128-8A1D-208F-E9C06EC84ACE}"/>
              </a:ext>
            </a:extLst>
          </p:cNvPr>
          <p:cNvSpPr>
            <a:spLocks noGrp="1"/>
          </p:cNvSpPr>
          <p:nvPr>
            <p:ph idx="1"/>
          </p:nvPr>
        </p:nvSpPr>
        <p:spPr>
          <a:xfrm>
            <a:off x="1141412" y="2249487"/>
            <a:ext cx="4459287" cy="3965046"/>
          </a:xfrm>
        </p:spPr>
        <p:txBody>
          <a:bodyPr>
            <a:normAutofit/>
          </a:bodyPr>
          <a:lstStyle/>
          <a:p>
            <a:r>
              <a:rPr lang="en-US" sz="2000"/>
              <a:t>Due to the high volume and relative complexity of the data, the SVM decision boundary is not easily decipherable like it was in the Iris dataset.</a:t>
            </a:r>
          </a:p>
          <a:p>
            <a:r>
              <a:rPr lang="en-US" sz="2000"/>
              <a:t>It seems, from this plot, the largest factor is a high education-num value.</a:t>
            </a:r>
          </a:p>
        </p:txBody>
      </p:sp>
      <p:pic>
        <p:nvPicPr>
          <p:cNvPr id="5" name="Picture 4">
            <a:extLst>
              <a:ext uri="{FF2B5EF4-FFF2-40B4-BE49-F238E27FC236}">
                <a16:creationId xmlns:a16="http://schemas.microsoft.com/office/drawing/2014/main" id="{36F8816E-D131-7238-DE13-62A8FF20BDC3}"/>
              </a:ext>
            </a:extLst>
          </p:cNvPr>
          <p:cNvPicPr>
            <a:picLocks noChangeAspect="1"/>
          </p:cNvPicPr>
          <p:nvPr/>
        </p:nvPicPr>
        <p:blipFill>
          <a:blip r:embed="rId4"/>
          <a:stretch>
            <a:fillRect/>
          </a:stretch>
        </p:blipFill>
        <p:spPr>
          <a:xfrm>
            <a:off x="6096000" y="1077146"/>
            <a:ext cx="5456279" cy="467875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1" name="Group 50">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2"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3"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7"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8"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0"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64"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69"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3"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4"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8"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867472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11C5-8B5E-0688-52AA-67ECFD8E36B0}"/>
              </a:ext>
            </a:extLst>
          </p:cNvPr>
          <p:cNvSpPr>
            <a:spLocks noGrp="1"/>
          </p:cNvSpPr>
          <p:nvPr>
            <p:ph type="title"/>
          </p:nvPr>
        </p:nvSpPr>
        <p:spPr/>
        <p:txBody>
          <a:bodyPr/>
          <a:lstStyle/>
          <a:p>
            <a:r>
              <a:rPr lang="en-US"/>
              <a:t>Stage 4: Reflection</a:t>
            </a:r>
          </a:p>
        </p:txBody>
      </p:sp>
      <p:sp>
        <p:nvSpPr>
          <p:cNvPr id="3" name="Content Placeholder 2">
            <a:extLst>
              <a:ext uri="{FF2B5EF4-FFF2-40B4-BE49-F238E27FC236}">
                <a16:creationId xmlns:a16="http://schemas.microsoft.com/office/drawing/2014/main" id="{4B3AC520-BF2C-87D2-BBE8-D2552D6CF99F}"/>
              </a:ext>
            </a:extLst>
          </p:cNvPr>
          <p:cNvSpPr>
            <a:spLocks noGrp="1"/>
          </p:cNvSpPr>
          <p:nvPr>
            <p:ph idx="1"/>
          </p:nvPr>
        </p:nvSpPr>
        <p:spPr/>
        <p:txBody>
          <a:bodyPr vert="horz" lIns="91440" tIns="45720" rIns="91440" bIns="45720" rtlCol="0" anchor="t">
            <a:normAutofit fontScale="92500" lnSpcReduction="10000"/>
          </a:bodyPr>
          <a:lstStyle/>
          <a:p>
            <a:r>
              <a:rPr lang="en-US"/>
              <a:t>Why is feature scaling important for gradient-descent based algorithms?</a:t>
            </a:r>
          </a:p>
          <a:p>
            <a:pPr lvl="1">
              <a:buFont typeface="Courier New" panose="020B0604020202020204" pitchFamily="34" charset="0"/>
              <a:buChar char="o"/>
            </a:pPr>
            <a:r>
              <a:rPr lang="en-US">
                <a:ea typeface="+mn-lt"/>
                <a:cs typeface="+mn-lt"/>
              </a:rPr>
              <a:t>Feature scaling ensures that all input features contribute equally to the gradient updates. Algorithms like logistic regression, SVM, and neural networks may take longer to train or fail to converge altogether. </a:t>
            </a:r>
            <a:endParaRPr lang="en-US"/>
          </a:p>
          <a:p>
            <a:r>
              <a:rPr lang="en-US"/>
              <a:t>What is the difference between batch and stochastic gradient descent?</a:t>
            </a:r>
          </a:p>
          <a:p>
            <a:pPr lvl="1">
              <a:buFont typeface="Courier New" panose="020B0604020202020204" pitchFamily="34" charset="0"/>
              <a:buChar char="o"/>
            </a:pPr>
            <a:r>
              <a:rPr lang="en-US">
                <a:ea typeface="+mn-lt"/>
                <a:cs typeface="+mn-lt"/>
              </a:rPr>
              <a:t>Batch gradient descent uses the entire dataset to compute each update, making it stable but slow. </a:t>
            </a:r>
          </a:p>
          <a:p>
            <a:pPr lvl="1">
              <a:buFont typeface="Courier New" panose="020B0604020202020204" pitchFamily="34" charset="0"/>
              <a:buChar char="o"/>
            </a:pPr>
            <a:r>
              <a:rPr lang="en-US">
                <a:ea typeface="+mn-lt"/>
                <a:cs typeface="+mn-lt"/>
              </a:rPr>
              <a:t>Stochastic gradient descent updates weights using one data point at a time, making it faster and more noisy, but often better at escaping local minima.</a:t>
            </a:r>
            <a:endParaRPr lang="en-US"/>
          </a:p>
          <a:p>
            <a:pPr lvl="1">
              <a:buFont typeface="Courier New" panose="020B0604020202020204" pitchFamily="34" charset="0"/>
              <a:buChar char="o"/>
            </a:pPr>
            <a:endParaRPr lang="en-US"/>
          </a:p>
        </p:txBody>
      </p:sp>
    </p:spTree>
    <p:extLst>
      <p:ext uri="{BB962C8B-B14F-4D97-AF65-F5344CB8AC3E}">
        <p14:creationId xmlns:p14="http://schemas.microsoft.com/office/powerpoint/2010/main" val="1387101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142E9-0552-5A52-6B82-0A9D5C4697E4}"/>
              </a:ext>
            </a:extLst>
          </p:cNvPr>
          <p:cNvSpPr>
            <a:spLocks noGrp="1"/>
          </p:cNvSpPr>
          <p:nvPr>
            <p:ph type="title"/>
          </p:nvPr>
        </p:nvSpPr>
        <p:spPr/>
        <p:txBody>
          <a:bodyPr/>
          <a:lstStyle/>
          <a:p>
            <a:r>
              <a:rPr lang="en-US"/>
              <a:t>Stage 4: Reflection</a:t>
            </a:r>
          </a:p>
        </p:txBody>
      </p:sp>
      <p:sp>
        <p:nvSpPr>
          <p:cNvPr id="3" name="Content Placeholder 2">
            <a:extLst>
              <a:ext uri="{FF2B5EF4-FFF2-40B4-BE49-F238E27FC236}">
                <a16:creationId xmlns:a16="http://schemas.microsoft.com/office/drawing/2014/main" id="{40B6776D-5F7F-5A1E-8634-BE3BDD1D6917}"/>
              </a:ext>
            </a:extLst>
          </p:cNvPr>
          <p:cNvSpPr>
            <a:spLocks noGrp="1"/>
          </p:cNvSpPr>
          <p:nvPr>
            <p:ph idx="1"/>
          </p:nvPr>
        </p:nvSpPr>
        <p:spPr/>
        <p:txBody>
          <a:bodyPr vert="horz" lIns="91440" tIns="45720" rIns="91440" bIns="45720" rtlCol="0" anchor="t">
            <a:normAutofit/>
          </a:bodyPr>
          <a:lstStyle/>
          <a:p>
            <a:r>
              <a:rPr lang="en-US"/>
              <a:t>Why do </a:t>
            </a:r>
            <a:r>
              <a:rPr lang="en-US" err="1"/>
              <a:t>SKLearn</a:t>
            </a:r>
            <a:r>
              <a:rPr lang="en-US"/>
              <a:t> algorithms outperform book code?</a:t>
            </a:r>
          </a:p>
          <a:p>
            <a:pPr lvl="1">
              <a:buFont typeface="Courier New" panose="020B0604020202020204" pitchFamily="34" charset="0"/>
              <a:buChar char="o"/>
            </a:pPr>
            <a:r>
              <a:rPr lang="en-US">
                <a:ea typeface="+mn-lt"/>
                <a:cs typeface="+mn-lt"/>
              </a:rPr>
              <a:t>Built-in regularization and hyperparameter tuning. </a:t>
            </a:r>
            <a:endParaRPr lang="en-US"/>
          </a:p>
          <a:p>
            <a:pPr lvl="1">
              <a:buFont typeface="Courier New" panose="020B0604020202020204" pitchFamily="34" charset="0"/>
              <a:buChar char="o"/>
            </a:pPr>
            <a:r>
              <a:rPr lang="en-US">
                <a:ea typeface="+mn-lt"/>
                <a:cs typeface="+mn-lt"/>
              </a:rPr>
              <a:t>Efficient memory usage and parallel processing</a:t>
            </a:r>
            <a:endParaRPr lang="en-US"/>
          </a:p>
          <a:p>
            <a:r>
              <a:rPr lang="en-US"/>
              <a:t>How do the decision boundaries of logistic regression and SVM compare?</a:t>
            </a:r>
          </a:p>
          <a:p>
            <a:pPr lvl="1">
              <a:lnSpc>
                <a:spcPct val="80000"/>
              </a:lnSpc>
              <a:buFont typeface="Courier New" panose="020B0604020202020204" pitchFamily="34" charset="0"/>
              <a:buChar char="o"/>
            </a:pPr>
            <a:r>
              <a:rPr lang="en-US">
                <a:ea typeface="+mn-lt"/>
                <a:cs typeface="+mn-lt"/>
              </a:rPr>
              <a:t>Logistic Regression: Linear decision boundary based on probability thresholds. It tries to model the likelihood of class membership.</a:t>
            </a:r>
            <a:endParaRPr lang="en-US"/>
          </a:p>
          <a:p>
            <a:pPr lvl="1">
              <a:buFont typeface="Courier New" panose="020B0604020202020204" pitchFamily="34" charset="0"/>
              <a:buChar char="o"/>
            </a:pPr>
            <a:r>
              <a:rPr lang="en-US">
                <a:ea typeface="+mn-lt"/>
                <a:cs typeface="+mn-lt"/>
              </a:rPr>
              <a:t>SVM: Focuses on maximizing the margin between classes. It’s more robust to outliers and often better at separating classes when data is not perfectly linearly separable.</a:t>
            </a:r>
            <a:endParaRPr lang="en-US"/>
          </a:p>
          <a:p>
            <a:pPr lvl="1">
              <a:buFont typeface="Courier New" panose="020B0604020202020204" pitchFamily="34" charset="0"/>
              <a:buChar char="o"/>
            </a:pPr>
            <a:endParaRPr lang="en-US"/>
          </a:p>
        </p:txBody>
      </p:sp>
    </p:spTree>
    <p:extLst>
      <p:ext uri="{BB962C8B-B14F-4D97-AF65-F5344CB8AC3E}">
        <p14:creationId xmlns:p14="http://schemas.microsoft.com/office/powerpoint/2010/main" val="1522032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04EEE-EAED-1ADC-A420-A7C3D64BDBB7}"/>
              </a:ext>
            </a:extLst>
          </p:cNvPr>
          <p:cNvSpPr>
            <a:spLocks noGrp="1"/>
          </p:cNvSpPr>
          <p:nvPr>
            <p:ph type="title"/>
          </p:nvPr>
        </p:nvSpPr>
        <p:spPr/>
        <p:txBody>
          <a:bodyPr/>
          <a:lstStyle/>
          <a:p>
            <a:r>
              <a:rPr lang="en-US"/>
              <a:t>Stage 4: Reflection</a:t>
            </a:r>
          </a:p>
        </p:txBody>
      </p:sp>
      <p:sp>
        <p:nvSpPr>
          <p:cNvPr id="3" name="Content Placeholder 2">
            <a:extLst>
              <a:ext uri="{FF2B5EF4-FFF2-40B4-BE49-F238E27FC236}">
                <a16:creationId xmlns:a16="http://schemas.microsoft.com/office/drawing/2014/main" id="{43F33235-EF6A-6E41-154C-49E4442EB98F}"/>
              </a:ext>
            </a:extLst>
          </p:cNvPr>
          <p:cNvSpPr>
            <a:spLocks noGrp="1"/>
          </p:cNvSpPr>
          <p:nvPr>
            <p:ph idx="1"/>
          </p:nvPr>
        </p:nvSpPr>
        <p:spPr/>
        <p:txBody>
          <a:bodyPr vert="horz" lIns="91440" tIns="45720" rIns="91440" bIns="45720" rtlCol="0" anchor="t">
            <a:normAutofit/>
          </a:bodyPr>
          <a:lstStyle/>
          <a:p>
            <a:r>
              <a:rPr lang="en-US"/>
              <a:t>What is the role of regularization in preventing overfitting?</a:t>
            </a:r>
          </a:p>
          <a:p>
            <a:pPr lvl="1">
              <a:buFont typeface="Courier New" panose="020B0604020202020204" pitchFamily="34" charset="0"/>
              <a:buChar char="o"/>
            </a:pPr>
            <a:r>
              <a:rPr lang="en-US">
                <a:ea typeface="+mn-lt"/>
                <a:cs typeface="+mn-lt"/>
              </a:rPr>
              <a:t>By discouraging overly complex models, regularization helps generalize better to unseen data.</a:t>
            </a:r>
            <a:endParaRPr lang="en-US"/>
          </a:p>
          <a:p>
            <a:r>
              <a:rPr lang="en-US"/>
              <a:t>What is the impact of varying the values of C in </a:t>
            </a:r>
            <a:r>
              <a:rPr lang="en-US" err="1"/>
              <a:t>SKLearn</a:t>
            </a:r>
            <a:r>
              <a:rPr lang="en-US"/>
              <a:t> logistic regression and linear SVC?</a:t>
            </a:r>
          </a:p>
          <a:p>
            <a:pPr lvl="1">
              <a:lnSpc>
                <a:spcPct val="70000"/>
              </a:lnSpc>
              <a:buFont typeface="Courier New" panose="020B0604020202020204" pitchFamily="34" charset="0"/>
              <a:buChar char="o"/>
            </a:pPr>
            <a:r>
              <a:rPr lang="en-US">
                <a:ea typeface="+mn-lt"/>
                <a:cs typeface="+mn-lt"/>
              </a:rPr>
              <a:t>C is the inverse of regularization strength. </a:t>
            </a:r>
            <a:endParaRPr lang="en-US"/>
          </a:p>
          <a:p>
            <a:pPr lvl="1">
              <a:lnSpc>
                <a:spcPct val="70000"/>
              </a:lnSpc>
              <a:buFont typeface="Courier New" panose="020B0604020202020204" pitchFamily="34" charset="0"/>
              <a:buChar char="o"/>
            </a:pPr>
            <a:r>
              <a:rPr lang="en-US">
                <a:ea typeface="+mn-lt"/>
                <a:cs typeface="+mn-lt"/>
              </a:rPr>
              <a:t>Low C → Strong regularization → Simpler model → Less overfitting.</a:t>
            </a:r>
            <a:endParaRPr lang="en-US"/>
          </a:p>
          <a:p>
            <a:pPr lvl="1">
              <a:lnSpc>
                <a:spcPct val="70000"/>
              </a:lnSpc>
              <a:buFont typeface="Courier New" panose="020B0604020202020204" pitchFamily="34" charset="0"/>
              <a:buChar char="o"/>
            </a:pPr>
            <a:r>
              <a:rPr lang="en-US">
                <a:ea typeface="+mn-lt"/>
                <a:cs typeface="+mn-lt"/>
              </a:rPr>
              <a:t>High C → Weak regularization → Complex model → Risk of overfitting.</a:t>
            </a:r>
            <a:endParaRPr lang="en-US"/>
          </a:p>
          <a:p>
            <a:pPr lvl="1">
              <a:buFont typeface="Courier New" panose="020B0604020202020204" pitchFamily="34" charset="0"/>
              <a:buChar char="o"/>
            </a:pPr>
            <a:endParaRPr lang="en-US"/>
          </a:p>
        </p:txBody>
      </p:sp>
    </p:spTree>
    <p:extLst>
      <p:ext uri="{BB962C8B-B14F-4D97-AF65-F5344CB8AC3E}">
        <p14:creationId xmlns:p14="http://schemas.microsoft.com/office/powerpoint/2010/main" val="1560324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014050-329D-9658-D91E-BD209271BB65}"/>
              </a:ext>
            </a:extLst>
          </p:cNvPr>
          <p:cNvSpPr>
            <a:spLocks noGrp="1"/>
          </p:cNvSpPr>
          <p:nvPr>
            <p:ph type="title"/>
          </p:nvPr>
        </p:nvSpPr>
        <p:spPr/>
        <p:txBody>
          <a:bodyPr/>
          <a:lstStyle/>
          <a:p>
            <a:r>
              <a:rPr lang="en-US"/>
              <a:t>THANK YOU</a:t>
            </a:r>
          </a:p>
        </p:txBody>
      </p:sp>
      <p:sp>
        <p:nvSpPr>
          <p:cNvPr id="5" name="Text Placeholder 4">
            <a:extLst>
              <a:ext uri="{FF2B5EF4-FFF2-40B4-BE49-F238E27FC236}">
                <a16:creationId xmlns:a16="http://schemas.microsoft.com/office/drawing/2014/main" id="{AEA165DD-CBDD-7ACF-D7DA-8776F261B09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7253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6785-B399-6161-F9A7-D83BA9B9203A}"/>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E8AE89D6-58C3-DB71-19C1-66B0463F1785}"/>
              </a:ext>
            </a:extLst>
          </p:cNvPr>
          <p:cNvSpPr>
            <a:spLocks noGrp="1"/>
          </p:cNvSpPr>
          <p:nvPr>
            <p:ph idx="1"/>
          </p:nvPr>
        </p:nvSpPr>
        <p:spPr/>
        <p:txBody>
          <a:bodyPr/>
          <a:lstStyle/>
          <a:p>
            <a:r>
              <a:rPr lang="en-US"/>
              <a:t>Data: Demographic data covering working age adults across the world.</a:t>
            </a:r>
          </a:p>
          <a:p>
            <a:pPr lvl="1"/>
            <a:r>
              <a:rPr lang="en-US"/>
              <a:t>Predictor variables included age, class, marital status, education level, and more.</a:t>
            </a:r>
          </a:p>
          <a:p>
            <a:pPr lvl="1"/>
            <a:r>
              <a:rPr lang="en-US"/>
              <a:t>Target variable was a binary ‘income’ variable with two values: &gt;50k and &lt;=50k</a:t>
            </a:r>
          </a:p>
          <a:p>
            <a:r>
              <a:rPr lang="en-US"/>
              <a:t>All coding and programming was completed in Python through the Visual Studio Code interface.</a:t>
            </a:r>
          </a:p>
        </p:txBody>
      </p:sp>
    </p:spTree>
    <p:extLst>
      <p:ext uri="{BB962C8B-B14F-4D97-AF65-F5344CB8AC3E}">
        <p14:creationId xmlns:p14="http://schemas.microsoft.com/office/powerpoint/2010/main" val="2500859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C113195-43EA-4B6A-B281-C0458D9263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3" name="Rectangle 12">
              <a:extLst>
                <a:ext uri="{FF2B5EF4-FFF2-40B4-BE49-F238E27FC236}">
                  <a16:creationId xmlns:a16="http://schemas.microsoft.com/office/drawing/2014/main" id="{27DEAF6E-67FE-4877-B38B-0F2BF7857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60C980E-E723-46CF-9296-C7BBA4DB83C8}"/>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grpSp>
        <p:nvGrpSpPr>
          <p:cNvPr id="16" name="Group 15">
            <a:extLst>
              <a:ext uri="{FF2B5EF4-FFF2-40B4-BE49-F238E27FC236}">
                <a16:creationId xmlns:a16="http://schemas.microsoft.com/office/drawing/2014/main" id="{98D36904-1712-4C81-B063-66E1D4777F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40302"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BEA28722-E2AF-4D8D-9E59-65B94630A3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8" name="Freeform 6">
              <a:extLst>
                <a:ext uri="{FF2B5EF4-FFF2-40B4-BE49-F238E27FC236}">
                  <a16:creationId xmlns:a16="http://schemas.microsoft.com/office/drawing/2014/main" id="{A279E077-7DAF-4B93-BE2C-98F6B13A11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7">
              <a:extLst>
                <a:ext uri="{FF2B5EF4-FFF2-40B4-BE49-F238E27FC236}">
                  <a16:creationId xmlns:a16="http://schemas.microsoft.com/office/drawing/2014/main" id="{E78603D6-020D-4269-95E5-2E17499DA5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Rectangle 8">
              <a:extLst>
                <a:ext uri="{FF2B5EF4-FFF2-40B4-BE49-F238E27FC236}">
                  <a16:creationId xmlns:a16="http://schemas.microsoft.com/office/drawing/2014/main" id="{CE9500AA-AB8C-4023-967A-11555F0F48C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1" name="Freeform 9">
              <a:extLst>
                <a:ext uri="{FF2B5EF4-FFF2-40B4-BE49-F238E27FC236}">
                  <a16:creationId xmlns:a16="http://schemas.microsoft.com/office/drawing/2014/main" id="{1B716630-BD94-436E-9E9C-5D534092DF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0">
              <a:extLst>
                <a:ext uri="{FF2B5EF4-FFF2-40B4-BE49-F238E27FC236}">
                  <a16:creationId xmlns:a16="http://schemas.microsoft.com/office/drawing/2014/main" id="{4CE6FCD2-8177-4A45-88ED-A2B986102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1">
              <a:extLst>
                <a:ext uri="{FF2B5EF4-FFF2-40B4-BE49-F238E27FC236}">
                  <a16:creationId xmlns:a16="http://schemas.microsoft.com/office/drawing/2014/main" id="{E32BEED2-100A-48B2-B552-07B54EEC4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2">
              <a:extLst>
                <a:ext uri="{FF2B5EF4-FFF2-40B4-BE49-F238E27FC236}">
                  <a16:creationId xmlns:a16="http://schemas.microsoft.com/office/drawing/2014/main" id="{839DB29D-A8C6-484A-A747-14733D5B3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3">
              <a:extLst>
                <a:ext uri="{FF2B5EF4-FFF2-40B4-BE49-F238E27FC236}">
                  <a16:creationId xmlns:a16="http://schemas.microsoft.com/office/drawing/2014/main" id="{B1A468B2-ABD1-447D-89DC-7A9CFBBCB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4">
              <a:extLst>
                <a:ext uri="{FF2B5EF4-FFF2-40B4-BE49-F238E27FC236}">
                  <a16:creationId xmlns:a16="http://schemas.microsoft.com/office/drawing/2014/main" id="{219C1A45-C8B0-48AE-B5A9-A1B40B43B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5">
              <a:extLst>
                <a:ext uri="{FF2B5EF4-FFF2-40B4-BE49-F238E27FC236}">
                  <a16:creationId xmlns:a16="http://schemas.microsoft.com/office/drawing/2014/main" id="{F2910D68-E982-47F7-A53C-ABA0CB34F7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16">
              <a:extLst>
                <a:ext uri="{FF2B5EF4-FFF2-40B4-BE49-F238E27FC236}">
                  <a16:creationId xmlns:a16="http://schemas.microsoft.com/office/drawing/2014/main" id="{C4B84BAD-BCB3-4BF2-8A3C-3391BF4AB6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17">
              <a:extLst>
                <a:ext uri="{FF2B5EF4-FFF2-40B4-BE49-F238E27FC236}">
                  <a16:creationId xmlns:a16="http://schemas.microsoft.com/office/drawing/2014/main" id="{522D8CE7-E27B-4BAE-962D-AAC0D66E4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18">
              <a:extLst>
                <a:ext uri="{FF2B5EF4-FFF2-40B4-BE49-F238E27FC236}">
                  <a16:creationId xmlns:a16="http://schemas.microsoft.com/office/drawing/2014/main" id="{1042B4B5-2D6F-405A-A112-D5F96027E9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19">
              <a:extLst>
                <a:ext uri="{FF2B5EF4-FFF2-40B4-BE49-F238E27FC236}">
                  <a16:creationId xmlns:a16="http://schemas.microsoft.com/office/drawing/2014/main" id="{199F606E-DC72-4CAF-AFF2-58FA0121E6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0">
              <a:extLst>
                <a:ext uri="{FF2B5EF4-FFF2-40B4-BE49-F238E27FC236}">
                  <a16:creationId xmlns:a16="http://schemas.microsoft.com/office/drawing/2014/main" id="{C949CB30-1690-4B14-954A-4FA9637CEF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1">
              <a:extLst>
                <a:ext uri="{FF2B5EF4-FFF2-40B4-BE49-F238E27FC236}">
                  <a16:creationId xmlns:a16="http://schemas.microsoft.com/office/drawing/2014/main" id="{84EE3B4E-AE37-4F27-B6AC-FF20B9BE3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2">
              <a:extLst>
                <a:ext uri="{FF2B5EF4-FFF2-40B4-BE49-F238E27FC236}">
                  <a16:creationId xmlns:a16="http://schemas.microsoft.com/office/drawing/2014/main" id="{798942D8-2074-4A7F-AD65-7564D8C3B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3">
              <a:extLst>
                <a:ext uri="{FF2B5EF4-FFF2-40B4-BE49-F238E27FC236}">
                  <a16:creationId xmlns:a16="http://schemas.microsoft.com/office/drawing/2014/main" id="{D4324684-C1DE-4AF8-B17D-917AD23FE6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4">
              <a:extLst>
                <a:ext uri="{FF2B5EF4-FFF2-40B4-BE49-F238E27FC236}">
                  <a16:creationId xmlns:a16="http://schemas.microsoft.com/office/drawing/2014/main" id="{A4C18B6C-86CE-40F9-919C-9490AD3E30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5">
              <a:extLst>
                <a:ext uri="{FF2B5EF4-FFF2-40B4-BE49-F238E27FC236}">
                  <a16:creationId xmlns:a16="http://schemas.microsoft.com/office/drawing/2014/main" id="{72DB2464-DEE2-4EB2-9FB2-46768EE68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26">
              <a:extLst>
                <a:ext uri="{FF2B5EF4-FFF2-40B4-BE49-F238E27FC236}">
                  <a16:creationId xmlns:a16="http://schemas.microsoft.com/office/drawing/2014/main" id="{56E24DAD-4831-4565-ACE0-E7FDBC6542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27">
              <a:extLst>
                <a:ext uri="{FF2B5EF4-FFF2-40B4-BE49-F238E27FC236}">
                  <a16:creationId xmlns:a16="http://schemas.microsoft.com/office/drawing/2014/main" id="{ADB70D91-E74C-433F-9BCD-587B93561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28">
              <a:extLst>
                <a:ext uri="{FF2B5EF4-FFF2-40B4-BE49-F238E27FC236}">
                  <a16:creationId xmlns:a16="http://schemas.microsoft.com/office/drawing/2014/main" id="{E982042F-EEF5-49A7-87B3-43F929699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29">
              <a:extLst>
                <a:ext uri="{FF2B5EF4-FFF2-40B4-BE49-F238E27FC236}">
                  <a16:creationId xmlns:a16="http://schemas.microsoft.com/office/drawing/2014/main" id="{54806968-8087-4915-B489-2BE793DD2A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30">
              <a:extLst>
                <a:ext uri="{FF2B5EF4-FFF2-40B4-BE49-F238E27FC236}">
                  <a16:creationId xmlns:a16="http://schemas.microsoft.com/office/drawing/2014/main" id="{A937487D-58AA-4E9D-966F-85938FA868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1">
              <a:extLst>
                <a:ext uri="{FF2B5EF4-FFF2-40B4-BE49-F238E27FC236}">
                  <a16:creationId xmlns:a16="http://schemas.microsoft.com/office/drawing/2014/main" id="{FDA6755A-0790-476D-86D7-F95215FAD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2">
              <a:extLst>
                <a:ext uri="{FF2B5EF4-FFF2-40B4-BE49-F238E27FC236}">
                  <a16:creationId xmlns:a16="http://schemas.microsoft.com/office/drawing/2014/main" id="{A951E2B3-F005-4EDC-B890-F93D63F120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Rectangle 33">
              <a:extLst>
                <a:ext uri="{FF2B5EF4-FFF2-40B4-BE49-F238E27FC236}">
                  <a16:creationId xmlns:a16="http://schemas.microsoft.com/office/drawing/2014/main" id="{466F4EF3-7ED2-4EC7-8F76-4AD87CD1E5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6" name="Freeform 34">
              <a:extLst>
                <a:ext uri="{FF2B5EF4-FFF2-40B4-BE49-F238E27FC236}">
                  <a16:creationId xmlns:a16="http://schemas.microsoft.com/office/drawing/2014/main" id="{521BF1A3-D416-49F9-A1D2-4C7B3218B5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5">
              <a:extLst>
                <a:ext uri="{FF2B5EF4-FFF2-40B4-BE49-F238E27FC236}">
                  <a16:creationId xmlns:a16="http://schemas.microsoft.com/office/drawing/2014/main" id="{F6C16CF8-3F09-4C17-94A6-42BCABB669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6">
              <a:extLst>
                <a:ext uri="{FF2B5EF4-FFF2-40B4-BE49-F238E27FC236}">
                  <a16:creationId xmlns:a16="http://schemas.microsoft.com/office/drawing/2014/main" id="{B667C1A8-CDB1-4FD0-A3F6-0E035C7CAA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7">
              <a:extLst>
                <a:ext uri="{FF2B5EF4-FFF2-40B4-BE49-F238E27FC236}">
                  <a16:creationId xmlns:a16="http://schemas.microsoft.com/office/drawing/2014/main" id="{0B2B73AB-248E-49DB-8ED2-3FCB0A0D89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38">
              <a:extLst>
                <a:ext uri="{FF2B5EF4-FFF2-40B4-BE49-F238E27FC236}">
                  <a16:creationId xmlns:a16="http://schemas.microsoft.com/office/drawing/2014/main" id="{8411F083-5CD4-4569-BA08-059B5CA9A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39">
              <a:extLst>
                <a:ext uri="{FF2B5EF4-FFF2-40B4-BE49-F238E27FC236}">
                  <a16:creationId xmlns:a16="http://schemas.microsoft.com/office/drawing/2014/main" id="{AF78C2C2-8584-4B3B-9AF8-E7FF368FA7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Freeform 40">
              <a:extLst>
                <a:ext uri="{FF2B5EF4-FFF2-40B4-BE49-F238E27FC236}">
                  <a16:creationId xmlns:a16="http://schemas.microsoft.com/office/drawing/2014/main" id="{40934674-5C07-4146-B556-4A271D9968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 name="Freeform 41">
              <a:extLst>
                <a:ext uri="{FF2B5EF4-FFF2-40B4-BE49-F238E27FC236}">
                  <a16:creationId xmlns:a16="http://schemas.microsoft.com/office/drawing/2014/main" id="{D970276A-A310-41DB-B917-D7D346566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 name="Freeform 42">
              <a:extLst>
                <a:ext uri="{FF2B5EF4-FFF2-40B4-BE49-F238E27FC236}">
                  <a16:creationId xmlns:a16="http://schemas.microsoft.com/office/drawing/2014/main" id="{EEEC747F-78C5-4212-8ACE-BB4B7D2480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 name="Freeform 43">
              <a:extLst>
                <a:ext uri="{FF2B5EF4-FFF2-40B4-BE49-F238E27FC236}">
                  <a16:creationId xmlns:a16="http://schemas.microsoft.com/office/drawing/2014/main" id="{821AE83F-022D-41AF-A219-992ACE1E00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 name="Freeform 44">
              <a:extLst>
                <a:ext uri="{FF2B5EF4-FFF2-40B4-BE49-F238E27FC236}">
                  <a16:creationId xmlns:a16="http://schemas.microsoft.com/office/drawing/2014/main" id="{EF049934-C636-4279-91F0-ED3121923E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7" name="Rectangle 45">
              <a:extLst>
                <a:ext uri="{FF2B5EF4-FFF2-40B4-BE49-F238E27FC236}">
                  <a16:creationId xmlns:a16="http://schemas.microsoft.com/office/drawing/2014/main" id="{8588DF1D-2DD2-499F-9384-29C92277FA9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8" name="Freeform 46">
              <a:extLst>
                <a:ext uri="{FF2B5EF4-FFF2-40B4-BE49-F238E27FC236}">
                  <a16:creationId xmlns:a16="http://schemas.microsoft.com/office/drawing/2014/main" id="{DF555F2B-5E3D-438F-89A8-EABA91A72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Freeform 47">
              <a:extLst>
                <a:ext uri="{FF2B5EF4-FFF2-40B4-BE49-F238E27FC236}">
                  <a16:creationId xmlns:a16="http://schemas.microsoft.com/office/drawing/2014/main" id="{006B22A5-B971-42EE-9141-E65B4EF26B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0" name="Freeform 48">
              <a:extLst>
                <a:ext uri="{FF2B5EF4-FFF2-40B4-BE49-F238E27FC236}">
                  <a16:creationId xmlns:a16="http://schemas.microsoft.com/office/drawing/2014/main" id="{3AA529FD-59E0-4B70-94C1-D0541A63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49">
              <a:extLst>
                <a:ext uri="{FF2B5EF4-FFF2-40B4-BE49-F238E27FC236}">
                  <a16:creationId xmlns:a16="http://schemas.microsoft.com/office/drawing/2014/main" id="{ABAFA9C1-3649-4F7F-81D0-69DF79195A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50">
              <a:extLst>
                <a:ext uri="{FF2B5EF4-FFF2-40B4-BE49-F238E27FC236}">
                  <a16:creationId xmlns:a16="http://schemas.microsoft.com/office/drawing/2014/main" id="{D3CCFACE-F8B9-45E4-8F31-797E1C677E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51">
              <a:extLst>
                <a:ext uri="{FF2B5EF4-FFF2-40B4-BE49-F238E27FC236}">
                  <a16:creationId xmlns:a16="http://schemas.microsoft.com/office/drawing/2014/main" id="{D9F7B9DB-1C45-4CD5-A025-F49F84F12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52">
              <a:extLst>
                <a:ext uri="{FF2B5EF4-FFF2-40B4-BE49-F238E27FC236}">
                  <a16:creationId xmlns:a16="http://schemas.microsoft.com/office/drawing/2014/main" id="{3E76F16C-AE46-486F-B365-837F8E2AD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53">
              <a:extLst>
                <a:ext uri="{FF2B5EF4-FFF2-40B4-BE49-F238E27FC236}">
                  <a16:creationId xmlns:a16="http://schemas.microsoft.com/office/drawing/2014/main" id="{1B26D62F-5620-4D58-B99D-D4149B7D2D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54">
              <a:extLst>
                <a:ext uri="{FF2B5EF4-FFF2-40B4-BE49-F238E27FC236}">
                  <a16:creationId xmlns:a16="http://schemas.microsoft.com/office/drawing/2014/main" id="{D7E1F06E-43A3-4960-A8A9-5B5FF2D1E5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55">
              <a:extLst>
                <a:ext uri="{FF2B5EF4-FFF2-40B4-BE49-F238E27FC236}">
                  <a16:creationId xmlns:a16="http://schemas.microsoft.com/office/drawing/2014/main" id="{67976099-4433-463C-A8CB-2B2E9522B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Freeform 56">
              <a:extLst>
                <a:ext uri="{FF2B5EF4-FFF2-40B4-BE49-F238E27FC236}">
                  <a16:creationId xmlns:a16="http://schemas.microsoft.com/office/drawing/2014/main" id="{48D4F79B-7C11-4960-8519-A1987A346D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9" name="Freeform 57">
              <a:extLst>
                <a:ext uri="{FF2B5EF4-FFF2-40B4-BE49-F238E27FC236}">
                  <a16:creationId xmlns:a16="http://schemas.microsoft.com/office/drawing/2014/main" id="{701CA4FF-5ECD-40A8-8795-F72A2EF6F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58">
              <a:extLst>
                <a:ext uri="{FF2B5EF4-FFF2-40B4-BE49-F238E27FC236}">
                  <a16:creationId xmlns:a16="http://schemas.microsoft.com/office/drawing/2014/main" id="{7593ABCC-9855-4EB5-9344-0FA5E1F20F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F0872678-52DE-4D35-5DA6-908C6BF8BD33}"/>
              </a:ext>
            </a:extLst>
          </p:cNvPr>
          <p:cNvSpPr>
            <a:spLocks noGrp="1"/>
          </p:cNvSpPr>
          <p:nvPr>
            <p:ph type="title"/>
          </p:nvPr>
        </p:nvSpPr>
        <p:spPr>
          <a:xfrm>
            <a:off x="6945353" y="618518"/>
            <a:ext cx="4413736" cy="1478570"/>
          </a:xfrm>
        </p:spPr>
        <p:txBody>
          <a:bodyPr>
            <a:normAutofit/>
          </a:bodyPr>
          <a:lstStyle/>
          <a:p>
            <a:r>
              <a:rPr lang="en-US"/>
              <a:t>Stage 1: Data Preprocessing</a:t>
            </a:r>
          </a:p>
        </p:txBody>
      </p:sp>
      <p:pic>
        <p:nvPicPr>
          <p:cNvPr id="5" name="Picture 4" descr="A screenshot of a computer&#10;&#10;AI-generated content may be incorrect.">
            <a:extLst>
              <a:ext uri="{FF2B5EF4-FFF2-40B4-BE49-F238E27FC236}">
                <a16:creationId xmlns:a16="http://schemas.microsoft.com/office/drawing/2014/main" id="{AAA7776D-EB09-1564-84B6-49AF759A0A68}"/>
              </a:ext>
            </a:extLst>
          </p:cNvPr>
          <p:cNvPicPr>
            <a:picLocks noChangeAspect="1"/>
          </p:cNvPicPr>
          <p:nvPr/>
        </p:nvPicPr>
        <p:blipFill>
          <a:blip r:embed="rId4"/>
          <a:srcRect b="5194"/>
          <a:stretch>
            <a:fillRect/>
          </a:stretch>
        </p:blipFill>
        <p:spPr>
          <a:xfrm>
            <a:off x="-5597" y="1"/>
            <a:ext cx="6101597" cy="3427413"/>
          </a:xfrm>
          <a:custGeom>
            <a:avLst/>
            <a:gdLst/>
            <a:ahLst/>
            <a:cxnLst/>
            <a:rect l="l" t="t" r="r" b="b"/>
            <a:pathLst>
              <a:path w="6101597" h="3427413">
                <a:moveTo>
                  <a:pt x="0" y="0"/>
                </a:moveTo>
                <a:lnTo>
                  <a:pt x="6101597" y="0"/>
                </a:lnTo>
                <a:lnTo>
                  <a:pt x="6101597" y="3427413"/>
                </a:lnTo>
                <a:lnTo>
                  <a:pt x="0" y="3427413"/>
                </a:lnTo>
                <a:close/>
              </a:path>
            </a:pathLst>
          </a:custGeom>
        </p:spPr>
      </p:pic>
      <p:pic>
        <p:nvPicPr>
          <p:cNvPr id="4" name="Content Placeholder 3" descr="A screenshot of a computer&#10;&#10;AI-generated content may be incorrect.">
            <a:extLst>
              <a:ext uri="{FF2B5EF4-FFF2-40B4-BE49-F238E27FC236}">
                <a16:creationId xmlns:a16="http://schemas.microsoft.com/office/drawing/2014/main" id="{DB2401FE-CEA5-86DD-B8BB-37C9B15BD85F}"/>
              </a:ext>
            </a:extLst>
          </p:cNvPr>
          <p:cNvPicPr>
            <a:picLocks noChangeAspect="1"/>
          </p:cNvPicPr>
          <p:nvPr/>
        </p:nvPicPr>
        <p:blipFill>
          <a:blip r:embed="rId5"/>
          <a:srcRect b="3477"/>
          <a:stretch>
            <a:fillRect/>
          </a:stretch>
        </p:blipFill>
        <p:spPr>
          <a:xfrm>
            <a:off x="-5597" y="3427414"/>
            <a:ext cx="6101597" cy="3430587"/>
          </a:xfrm>
          <a:custGeom>
            <a:avLst/>
            <a:gdLst/>
            <a:ahLst/>
            <a:cxnLst/>
            <a:rect l="l" t="t" r="r" b="b"/>
            <a:pathLst>
              <a:path w="6101597" h="3430587">
                <a:moveTo>
                  <a:pt x="0" y="0"/>
                </a:moveTo>
                <a:lnTo>
                  <a:pt x="6101597" y="0"/>
                </a:lnTo>
                <a:lnTo>
                  <a:pt x="6101597" y="3430587"/>
                </a:lnTo>
                <a:lnTo>
                  <a:pt x="0" y="3430587"/>
                </a:lnTo>
                <a:close/>
              </a:path>
            </a:pathLst>
          </a:custGeom>
        </p:spPr>
      </p:pic>
      <p:sp>
        <p:nvSpPr>
          <p:cNvPr id="9" name="Content Placeholder 8">
            <a:extLst>
              <a:ext uri="{FF2B5EF4-FFF2-40B4-BE49-F238E27FC236}">
                <a16:creationId xmlns:a16="http://schemas.microsoft.com/office/drawing/2014/main" id="{F6674085-E781-2069-3933-9F22B1ABE1B9}"/>
              </a:ext>
            </a:extLst>
          </p:cNvPr>
          <p:cNvSpPr>
            <a:spLocks noGrp="1"/>
          </p:cNvSpPr>
          <p:nvPr>
            <p:ph idx="1"/>
          </p:nvPr>
        </p:nvSpPr>
        <p:spPr>
          <a:xfrm>
            <a:off x="6945352" y="2249487"/>
            <a:ext cx="4413737" cy="3541714"/>
          </a:xfrm>
        </p:spPr>
        <p:txBody>
          <a:bodyPr>
            <a:normAutofit/>
          </a:bodyPr>
          <a:lstStyle/>
          <a:p>
            <a:r>
              <a:rPr lang="en-US"/>
              <a:t>Dropped ID column</a:t>
            </a:r>
          </a:p>
          <a:p>
            <a:r>
              <a:rPr lang="en-US"/>
              <a:t>Used label encoding on categorical variables</a:t>
            </a:r>
          </a:p>
          <a:p>
            <a:r>
              <a:rPr lang="en-US"/>
              <a:t>Dropped </a:t>
            </a:r>
            <a:r>
              <a:rPr lang="en-US" err="1"/>
              <a:t>NaN</a:t>
            </a:r>
            <a:r>
              <a:rPr lang="en-US"/>
              <a:t> and ? Values.</a:t>
            </a:r>
          </a:p>
        </p:txBody>
      </p:sp>
      <p:cxnSp>
        <p:nvCxnSpPr>
          <p:cNvPr id="72" name="Straight Connector 71">
            <a:extLst>
              <a:ext uri="{FF2B5EF4-FFF2-40B4-BE49-F238E27FC236}">
                <a16:creationId xmlns:a16="http://schemas.microsoft.com/office/drawing/2014/main" id="{2B1ACDB1-A7EB-4159-B316-A230683B71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3354" y="-464"/>
            <a:ext cx="2646" cy="6858465"/>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74" name="Straight Connector 73">
            <a:extLst>
              <a:ext uri="{FF2B5EF4-FFF2-40B4-BE49-F238E27FC236}">
                <a16:creationId xmlns:a16="http://schemas.microsoft.com/office/drawing/2014/main" id="{AA825E81-DC4F-4A95-86BA-8FD9D63881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 y="3427414"/>
            <a:ext cx="6101597"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spTree>
    <p:extLst>
      <p:ext uri="{BB962C8B-B14F-4D97-AF65-F5344CB8AC3E}">
        <p14:creationId xmlns:p14="http://schemas.microsoft.com/office/powerpoint/2010/main" val="921055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8B5D-B7C0-6FEA-61AA-AEC800239D04}"/>
              </a:ext>
            </a:extLst>
          </p:cNvPr>
          <p:cNvSpPr>
            <a:spLocks noGrp="1"/>
          </p:cNvSpPr>
          <p:nvPr>
            <p:ph type="title"/>
          </p:nvPr>
        </p:nvSpPr>
        <p:spPr/>
        <p:txBody>
          <a:bodyPr/>
          <a:lstStyle/>
          <a:p>
            <a:r>
              <a:rPr lang="en-US"/>
              <a:t>Stage 1: Data Preprocessing</a:t>
            </a:r>
          </a:p>
        </p:txBody>
      </p:sp>
      <p:sp>
        <p:nvSpPr>
          <p:cNvPr id="3" name="Content Placeholder 2">
            <a:extLst>
              <a:ext uri="{FF2B5EF4-FFF2-40B4-BE49-F238E27FC236}">
                <a16:creationId xmlns:a16="http://schemas.microsoft.com/office/drawing/2014/main" id="{12EEC025-6FE4-9E29-69C3-A78724681EC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EB3FE22-C29A-40D9-AE84-B74490B9821B}"/>
              </a:ext>
            </a:extLst>
          </p:cNvPr>
          <p:cNvPicPr>
            <a:picLocks noChangeAspect="1"/>
          </p:cNvPicPr>
          <p:nvPr/>
        </p:nvPicPr>
        <p:blipFill>
          <a:blip r:embed="rId2"/>
          <a:stretch>
            <a:fillRect/>
          </a:stretch>
        </p:blipFill>
        <p:spPr>
          <a:xfrm>
            <a:off x="1375311" y="1892264"/>
            <a:ext cx="9438199" cy="4908903"/>
          </a:xfrm>
          <a:prstGeom prst="rect">
            <a:avLst/>
          </a:prstGeom>
        </p:spPr>
      </p:pic>
    </p:spTree>
    <p:extLst>
      <p:ext uri="{BB962C8B-B14F-4D97-AF65-F5344CB8AC3E}">
        <p14:creationId xmlns:p14="http://schemas.microsoft.com/office/powerpoint/2010/main" val="2227679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6"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9"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4"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6"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7"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8"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0"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70" name="Rectangle 69">
            <a:extLst>
              <a:ext uri="{FF2B5EF4-FFF2-40B4-BE49-F238E27FC236}">
                <a16:creationId xmlns:a16="http://schemas.microsoft.com/office/drawing/2014/main" id="{CD614432-46FD-4B63-8194-64F233F941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57D43E06-E0E9-45FB-9DD8-4513BF040A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3" name="Rectangle 5">
              <a:extLst>
                <a:ext uri="{FF2B5EF4-FFF2-40B4-BE49-F238E27FC236}">
                  <a16:creationId xmlns:a16="http://schemas.microsoft.com/office/drawing/2014/main" id="{BC31D834-B127-4A66-A0A9-2956DB0766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4" name="Freeform 6">
              <a:extLst>
                <a:ext uri="{FF2B5EF4-FFF2-40B4-BE49-F238E27FC236}">
                  <a16:creationId xmlns:a16="http://schemas.microsoft.com/office/drawing/2014/main" id="{AEB45F0E-3639-41ED-99CC-CCA38D61D6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Freeform 7">
              <a:extLst>
                <a:ext uri="{FF2B5EF4-FFF2-40B4-BE49-F238E27FC236}">
                  <a16:creationId xmlns:a16="http://schemas.microsoft.com/office/drawing/2014/main" id="{5302B214-0D24-40CA-BFB4-CF38694B0D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Rectangle 8">
              <a:extLst>
                <a:ext uri="{FF2B5EF4-FFF2-40B4-BE49-F238E27FC236}">
                  <a16:creationId xmlns:a16="http://schemas.microsoft.com/office/drawing/2014/main" id="{BB18DCBD-D74A-40C8-B325-B49FC52BA28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7" name="Freeform 9">
              <a:extLst>
                <a:ext uri="{FF2B5EF4-FFF2-40B4-BE49-F238E27FC236}">
                  <a16:creationId xmlns:a16="http://schemas.microsoft.com/office/drawing/2014/main" id="{02CFFDAE-C576-45A9-8D6F-3FF8F2EAF5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8" name="Freeform 10">
              <a:extLst>
                <a:ext uri="{FF2B5EF4-FFF2-40B4-BE49-F238E27FC236}">
                  <a16:creationId xmlns:a16="http://schemas.microsoft.com/office/drawing/2014/main" id="{382510FF-8736-4655-A749-972F90D8B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Freeform 11">
              <a:extLst>
                <a:ext uri="{FF2B5EF4-FFF2-40B4-BE49-F238E27FC236}">
                  <a16:creationId xmlns:a16="http://schemas.microsoft.com/office/drawing/2014/main" id="{302B8B45-64D1-4E5D-BBCC-AB578EC64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0" name="Freeform 12">
              <a:extLst>
                <a:ext uri="{FF2B5EF4-FFF2-40B4-BE49-F238E27FC236}">
                  <a16:creationId xmlns:a16="http://schemas.microsoft.com/office/drawing/2014/main" id="{C63FCB23-1A4C-4B0E-991C-1E1AD04759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13">
              <a:extLst>
                <a:ext uri="{FF2B5EF4-FFF2-40B4-BE49-F238E27FC236}">
                  <a16:creationId xmlns:a16="http://schemas.microsoft.com/office/drawing/2014/main" id="{49B472C6-502A-452F-857D-3007E7519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Freeform 14">
              <a:extLst>
                <a:ext uri="{FF2B5EF4-FFF2-40B4-BE49-F238E27FC236}">
                  <a16:creationId xmlns:a16="http://schemas.microsoft.com/office/drawing/2014/main" id="{1887487B-9617-48BB-BC6E-2E095DDB7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3" name="Freeform 15">
              <a:extLst>
                <a:ext uri="{FF2B5EF4-FFF2-40B4-BE49-F238E27FC236}">
                  <a16:creationId xmlns:a16="http://schemas.microsoft.com/office/drawing/2014/main" id="{8CCC40D8-3574-4709-B597-0C9EB8AC97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4" name="Freeform 16">
              <a:extLst>
                <a:ext uri="{FF2B5EF4-FFF2-40B4-BE49-F238E27FC236}">
                  <a16:creationId xmlns:a16="http://schemas.microsoft.com/office/drawing/2014/main" id="{5C2DE696-C0F1-4470-AA20-1B185DFE05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5" name="Freeform 17">
              <a:extLst>
                <a:ext uri="{FF2B5EF4-FFF2-40B4-BE49-F238E27FC236}">
                  <a16:creationId xmlns:a16="http://schemas.microsoft.com/office/drawing/2014/main" id="{3044BF69-E88A-4FE6-A7C7-E6222C391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6" name="Freeform 18">
              <a:extLst>
                <a:ext uri="{FF2B5EF4-FFF2-40B4-BE49-F238E27FC236}">
                  <a16:creationId xmlns:a16="http://schemas.microsoft.com/office/drawing/2014/main" id="{87F8C68F-552A-4831-87FC-D45485F782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7" name="Freeform 19">
              <a:extLst>
                <a:ext uri="{FF2B5EF4-FFF2-40B4-BE49-F238E27FC236}">
                  <a16:creationId xmlns:a16="http://schemas.microsoft.com/office/drawing/2014/main" id="{439F4E03-58CC-4C01-B28D-4B4B5A6CF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8" name="Freeform 20">
              <a:extLst>
                <a:ext uri="{FF2B5EF4-FFF2-40B4-BE49-F238E27FC236}">
                  <a16:creationId xmlns:a16="http://schemas.microsoft.com/office/drawing/2014/main" id="{638B9EF8-62E2-409B-A243-493F3008A0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9" name="Freeform 21">
              <a:extLst>
                <a:ext uri="{FF2B5EF4-FFF2-40B4-BE49-F238E27FC236}">
                  <a16:creationId xmlns:a16="http://schemas.microsoft.com/office/drawing/2014/main" id="{BF251EFD-0032-41FD-A617-D4F06953E0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0" name="Freeform 22">
              <a:extLst>
                <a:ext uri="{FF2B5EF4-FFF2-40B4-BE49-F238E27FC236}">
                  <a16:creationId xmlns:a16="http://schemas.microsoft.com/office/drawing/2014/main" id="{3DF212F4-57CD-4E08-BC1F-CA81C516C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1" name="Freeform 23">
              <a:extLst>
                <a:ext uri="{FF2B5EF4-FFF2-40B4-BE49-F238E27FC236}">
                  <a16:creationId xmlns:a16="http://schemas.microsoft.com/office/drawing/2014/main" id="{6C8506A9-98D5-4346-BA53-7BE67D7D03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2" name="Freeform 24">
              <a:extLst>
                <a:ext uri="{FF2B5EF4-FFF2-40B4-BE49-F238E27FC236}">
                  <a16:creationId xmlns:a16="http://schemas.microsoft.com/office/drawing/2014/main" id="{7D36D3DC-4B56-4591-B3CB-20F2A8E08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3" name="Freeform 25">
              <a:extLst>
                <a:ext uri="{FF2B5EF4-FFF2-40B4-BE49-F238E27FC236}">
                  <a16:creationId xmlns:a16="http://schemas.microsoft.com/office/drawing/2014/main" id="{19C17C52-3CF4-4CB1-93B0-D71E838B5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4" name="Freeform 26">
              <a:extLst>
                <a:ext uri="{FF2B5EF4-FFF2-40B4-BE49-F238E27FC236}">
                  <a16:creationId xmlns:a16="http://schemas.microsoft.com/office/drawing/2014/main" id="{F723AE18-264F-4AA7-88D7-83570E326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5" name="Freeform 27">
              <a:extLst>
                <a:ext uri="{FF2B5EF4-FFF2-40B4-BE49-F238E27FC236}">
                  <a16:creationId xmlns:a16="http://schemas.microsoft.com/office/drawing/2014/main" id="{4CCF1D1F-3F13-4891-8139-ADA1CD8DD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6" name="Freeform 28">
              <a:extLst>
                <a:ext uri="{FF2B5EF4-FFF2-40B4-BE49-F238E27FC236}">
                  <a16:creationId xmlns:a16="http://schemas.microsoft.com/office/drawing/2014/main" id="{78BFA10C-74DF-41B4-8E08-50CC82B7A8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7" name="Freeform 29">
              <a:extLst>
                <a:ext uri="{FF2B5EF4-FFF2-40B4-BE49-F238E27FC236}">
                  <a16:creationId xmlns:a16="http://schemas.microsoft.com/office/drawing/2014/main" id="{DFCDD40B-D4BD-4091-9EE8-869FF64F0C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8" name="Freeform 30">
              <a:extLst>
                <a:ext uri="{FF2B5EF4-FFF2-40B4-BE49-F238E27FC236}">
                  <a16:creationId xmlns:a16="http://schemas.microsoft.com/office/drawing/2014/main" id="{C795EC66-071B-4C40-934A-C3AB55649B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9" name="Freeform 31">
              <a:extLst>
                <a:ext uri="{FF2B5EF4-FFF2-40B4-BE49-F238E27FC236}">
                  <a16:creationId xmlns:a16="http://schemas.microsoft.com/office/drawing/2014/main" id="{4DFDE558-A234-4BD5-A26C-99870882F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0" name="Freeform 32">
              <a:extLst>
                <a:ext uri="{FF2B5EF4-FFF2-40B4-BE49-F238E27FC236}">
                  <a16:creationId xmlns:a16="http://schemas.microsoft.com/office/drawing/2014/main" id="{0A007A33-7683-48EB-9714-ADEDDC1DB3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1" name="Rectangle 33">
              <a:extLst>
                <a:ext uri="{FF2B5EF4-FFF2-40B4-BE49-F238E27FC236}">
                  <a16:creationId xmlns:a16="http://schemas.microsoft.com/office/drawing/2014/main" id="{EC290698-D471-4505-B43E-87EEFB3619E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02" name="Freeform 34">
              <a:extLst>
                <a:ext uri="{FF2B5EF4-FFF2-40B4-BE49-F238E27FC236}">
                  <a16:creationId xmlns:a16="http://schemas.microsoft.com/office/drawing/2014/main" id="{8B75059B-DDB3-4BDF-9AE6-D9A4A5ED43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3" name="Freeform 35">
              <a:extLst>
                <a:ext uri="{FF2B5EF4-FFF2-40B4-BE49-F238E27FC236}">
                  <a16:creationId xmlns:a16="http://schemas.microsoft.com/office/drawing/2014/main" id="{81B849DB-E967-4042-B061-AD30AB053F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4" name="Freeform 36">
              <a:extLst>
                <a:ext uri="{FF2B5EF4-FFF2-40B4-BE49-F238E27FC236}">
                  <a16:creationId xmlns:a16="http://schemas.microsoft.com/office/drawing/2014/main" id="{E8E1D58B-C2EE-4DAC-BC7D-ABC55F5C3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5" name="Freeform 37">
              <a:extLst>
                <a:ext uri="{FF2B5EF4-FFF2-40B4-BE49-F238E27FC236}">
                  <a16:creationId xmlns:a16="http://schemas.microsoft.com/office/drawing/2014/main" id="{7D867EE2-CC64-459F-B1FD-5770B0C858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6" name="Freeform 38">
              <a:extLst>
                <a:ext uri="{FF2B5EF4-FFF2-40B4-BE49-F238E27FC236}">
                  <a16:creationId xmlns:a16="http://schemas.microsoft.com/office/drawing/2014/main" id="{96DBF1BF-0F1A-4646-B493-2C210BF91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7" name="Freeform 39">
              <a:extLst>
                <a:ext uri="{FF2B5EF4-FFF2-40B4-BE49-F238E27FC236}">
                  <a16:creationId xmlns:a16="http://schemas.microsoft.com/office/drawing/2014/main" id="{C14EBC57-DC59-4BAB-BFEF-5E2A17202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8" name="Freeform 40">
              <a:extLst>
                <a:ext uri="{FF2B5EF4-FFF2-40B4-BE49-F238E27FC236}">
                  <a16:creationId xmlns:a16="http://schemas.microsoft.com/office/drawing/2014/main" id="{05A2794A-7B60-4B1F-B43C-C08F51C667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9" name="Freeform 41">
              <a:extLst>
                <a:ext uri="{FF2B5EF4-FFF2-40B4-BE49-F238E27FC236}">
                  <a16:creationId xmlns:a16="http://schemas.microsoft.com/office/drawing/2014/main" id="{3394CF13-32C3-4BE9-AA6D-DF8F82534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0" name="Freeform 42">
              <a:extLst>
                <a:ext uri="{FF2B5EF4-FFF2-40B4-BE49-F238E27FC236}">
                  <a16:creationId xmlns:a16="http://schemas.microsoft.com/office/drawing/2014/main" id="{2E4C0BA3-1B29-4D8C-9E6E-CDAFF7C957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1" name="Freeform 43">
              <a:extLst>
                <a:ext uri="{FF2B5EF4-FFF2-40B4-BE49-F238E27FC236}">
                  <a16:creationId xmlns:a16="http://schemas.microsoft.com/office/drawing/2014/main" id="{A8623A34-11DB-4490-AF5D-26513AD50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2" name="Freeform 44">
              <a:extLst>
                <a:ext uri="{FF2B5EF4-FFF2-40B4-BE49-F238E27FC236}">
                  <a16:creationId xmlns:a16="http://schemas.microsoft.com/office/drawing/2014/main" id="{AA01C5BF-55D0-406B-9447-9E6323AB46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3" name="Rectangle 45">
              <a:extLst>
                <a:ext uri="{FF2B5EF4-FFF2-40B4-BE49-F238E27FC236}">
                  <a16:creationId xmlns:a16="http://schemas.microsoft.com/office/drawing/2014/main" id="{592233FB-D11D-40BB-B825-D67497779CF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14" name="Freeform 46">
              <a:extLst>
                <a:ext uri="{FF2B5EF4-FFF2-40B4-BE49-F238E27FC236}">
                  <a16:creationId xmlns:a16="http://schemas.microsoft.com/office/drawing/2014/main" id="{3FD97EB1-F159-4021-B498-18ED5AD95D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5" name="Freeform 47">
              <a:extLst>
                <a:ext uri="{FF2B5EF4-FFF2-40B4-BE49-F238E27FC236}">
                  <a16:creationId xmlns:a16="http://schemas.microsoft.com/office/drawing/2014/main" id="{663683DC-3029-493D-AC2E-B6475D4CA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6" name="Freeform 48">
              <a:extLst>
                <a:ext uri="{FF2B5EF4-FFF2-40B4-BE49-F238E27FC236}">
                  <a16:creationId xmlns:a16="http://schemas.microsoft.com/office/drawing/2014/main" id="{B8D533F2-4DD0-47E4-B6F4-FE1DC5257F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7" name="Freeform 49">
              <a:extLst>
                <a:ext uri="{FF2B5EF4-FFF2-40B4-BE49-F238E27FC236}">
                  <a16:creationId xmlns:a16="http://schemas.microsoft.com/office/drawing/2014/main" id="{ECD96B65-7D14-4D80-A430-882ADD9B38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8" name="Freeform 50">
              <a:extLst>
                <a:ext uri="{FF2B5EF4-FFF2-40B4-BE49-F238E27FC236}">
                  <a16:creationId xmlns:a16="http://schemas.microsoft.com/office/drawing/2014/main" id="{7CF501C3-E940-4890-B417-54DB8EB62C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9" name="Freeform 51">
              <a:extLst>
                <a:ext uri="{FF2B5EF4-FFF2-40B4-BE49-F238E27FC236}">
                  <a16:creationId xmlns:a16="http://schemas.microsoft.com/office/drawing/2014/main" id="{DDDA19B3-D841-4B23-A0DA-8CDD36BFF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0" name="Freeform 52">
              <a:extLst>
                <a:ext uri="{FF2B5EF4-FFF2-40B4-BE49-F238E27FC236}">
                  <a16:creationId xmlns:a16="http://schemas.microsoft.com/office/drawing/2014/main" id="{1AE5B2C0-5A75-4732-9DC8-EC0562E33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1" name="Freeform 53">
              <a:extLst>
                <a:ext uri="{FF2B5EF4-FFF2-40B4-BE49-F238E27FC236}">
                  <a16:creationId xmlns:a16="http://schemas.microsoft.com/office/drawing/2014/main" id="{BBDD5730-79D7-4521-BC7B-26C613C92A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2" name="Freeform 54">
              <a:extLst>
                <a:ext uri="{FF2B5EF4-FFF2-40B4-BE49-F238E27FC236}">
                  <a16:creationId xmlns:a16="http://schemas.microsoft.com/office/drawing/2014/main" id="{9A5C68A3-07A7-49FF-B29A-04E350105B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3" name="Freeform 55">
              <a:extLst>
                <a:ext uri="{FF2B5EF4-FFF2-40B4-BE49-F238E27FC236}">
                  <a16:creationId xmlns:a16="http://schemas.microsoft.com/office/drawing/2014/main" id="{E615EBAF-955F-4294-99EB-922C7A400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4" name="Freeform 56">
              <a:extLst>
                <a:ext uri="{FF2B5EF4-FFF2-40B4-BE49-F238E27FC236}">
                  <a16:creationId xmlns:a16="http://schemas.microsoft.com/office/drawing/2014/main" id="{B1592F83-EF32-4C0A-993A-2B6AC8186E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5" name="Freeform 57">
              <a:extLst>
                <a:ext uri="{FF2B5EF4-FFF2-40B4-BE49-F238E27FC236}">
                  <a16:creationId xmlns:a16="http://schemas.microsoft.com/office/drawing/2014/main" id="{F1C4D2B1-55D6-4040-AE4D-F7C5D326FC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6" name="Freeform 58">
              <a:extLst>
                <a:ext uri="{FF2B5EF4-FFF2-40B4-BE49-F238E27FC236}">
                  <a16:creationId xmlns:a16="http://schemas.microsoft.com/office/drawing/2014/main" id="{DC7DBDFF-6BF3-41F0-A002-44B913CDC9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pic>
        <p:nvPicPr>
          <p:cNvPr id="128" name="Picture 2">
            <a:extLst>
              <a:ext uri="{FF2B5EF4-FFF2-40B4-BE49-F238E27FC236}">
                <a16:creationId xmlns:a16="http://schemas.microsoft.com/office/drawing/2014/main" id="{0B0BC616-AF73-491B-AACB-A8C3A548B6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DA403DE-39DF-D4C4-9E3B-364CD319D4E2}"/>
              </a:ext>
            </a:extLst>
          </p:cNvPr>
          <p:cNvSpPr>
            <a:spLocks noGrp="1"/>
          </p:cNvSpPr>
          <p:nvPr>
            <p:ph type="title"/>
          </p:nvPr>
        </p:nvSpPr>
        <p:spPr>
          <a:xfrm>
            <a:off x="6580635" y="1113282"/>
            <a:ext cx="4966332" cy="2396681"/>
          </a:xfrm>
        </p:spPr>
        <p:txBody>
          <a:bodyPr vert="horz" lIns="91440" tIns="45720" rIns="91440" bIns="45720" rtlCol="0" anchor="t">
            <a:normAutofit/>
          </a:bodyPr>
          <a:lstStyle/>
          <a:p>
            <a:r>
              <a:rPr lang="en-US">
                <a:solidFill>
                  <a:srgbClr val="FFFFFF"/>
                </a:solidFill>
              </a:rPr>
              <a:t>Stage 2: Perceptron Implementation</a:t>
            </a:r>
          </a:p>
        </p:txBody>
      </p:sp>
      <p:sp>
        <p:nvSpPr>
          <p:cNvPr id="3" name="Content Placeholder 2">
            <a:extLst>
              <a:ext uri="{FF2B5EF4-FFF2-40B4-BE49-F238E27FC236}">
                <a16:creationId xmlns:a16="http://schemas.microsoft.com/office/drawing/2014/main" id="{3DEA2854-9199-7FDE-F6A9-2774258BBE23}"/>
              </a:ext>
            </a:extLst>
          </p:cNvPr>
          <p:cNvSpPr>
            <a:spLocks noGrp="1"/>
          </p:cNvSpPr>
          <p:nvPr>
            <p:ph idx="1"/>
          </p:nvPr>
        </p:nvSpPr>
        <p:spPr>
          <a:xfrm>
            <a:off x="6580634" y="3602038"/>
            <a:ext cx="4966333" cy="2052720"/>
          </a:xfrm>
        </p:spPr>
        <p:txBody>
          <a:bodyPr vert="horz" lIns="91440" tIns="45720" rIns="91440" bIns="45720" rtlCol="0">
            <a:normAutofit/>
          </a:bodyPr>
          <a:lstStyle/>
          <a:p>
            <a:pPr marL="457200" indent="-457200">
              <a:buFont typeface="+mj-lt"/>
              <a:buAutoNum type="arabicPeriod"/>
            </a:pPr>
            <a:r>
              <a:rPr lang="en-US" sz="2000" cap="all">
                <a:solidFill>
                  <a:schemeClr val="bg1"/>
                </a:solidFill>
              </a:rPr>
              <a:t>Best Accuracy: 0.8195</a:t>
            </a:r>
          </a:p>
          <a:p>
            <a:pPr marL="457200" indent="-457200">
              <a:buFont typeface="+mj-lt"/>
              <a:buAutoNum type="arabicPeriod"/>
            </a:pPr>
            <a:r>
              <a:rPr lang="en-US" sz="2000" cap="all">
                <a:solidFill>
                  <a:schemeClr val="bg1"/>
                </a:solidFill>
              </a:rPr>
              <a:t>Best Eta: 1.0</a:t>
            </a:r>
          </a:p>
          <a:p>
            <a:pPr marL="457200" indent="-457200">
              <a:buFont typeface="+mj-lt"/>
              <a:buAutoNum type="arabicPeriod"/>
            </a:pPr>
            <a:r>
              <a:rPr lang="en-US" sz="2000" cap="all">
                <a:solidFill>
                  <a:schemeClr val="bg1"/>
                </a:solidFill>
              </a:rPr>
              <a:t>Best </a:t>
            </a:r>
            <a:r>
              <a:rPr lang="en-US" sz="2000" cap="all" err="1">
                <a:solidFill>
                  <a:schemeClr val="bg1"/>
                </a:solidFill>
              </a:rPr>
              <a:t>N_iTER</a:t>
            </a:r>
            <a:r>
              <a:rPr lang="en-US" sz="2000" cap="all">
                <a:solidFill>
                  <a:schemeClr val="bg1"/>
                </a:solidFill>
              </a:rPr>
              <a:t>: 10</a:t>
            </a:r>
          </a:p>
        </p:txBody>
      </p:sp>
      <p:sp useBgFill="1">
        <p:nvSpPr>
          <p:cNvPr id="130" name="Round Diagonal Corner Rectangle 6">
            <a:extLst>
              <a:ext uri="{FF2B5EF4-FFF2-40B4-BE49-F238E27FC236}">
                <a16:creationId xmlns:a16="http://schemas.microsoft.com/office/drawing/2014/main" id="{7C914900-562F-42A1-9E63-CD117E0CA0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DB1F823-354E-ED18-D509-74BBC72BE1BE}"/>
              </a:ext>
            </a:extLst>
          </p:cNvPr>
          <p:cNvPicPr>
            <a:picLocks noChangeAspect="1"/>
          </p:cNvPicPr>
          <p:nvPr/>
        </p:nvPicPr>
        <p:blipFill>
          <a:blip r:embed="rId3"/>
          <a:stretch>
            <a:fillRect/>
          </a:stretch>
        </p:blipFill>
        <p:spPr>
          <a:xfrm>
            <a:off x="1169672" y="1141368"/>
            <a:ext cx="4544933" cy="4567773"/>
          </a:xfrm>
          <a:prstGeom prst="rect">
            <a:avLst/>
          </a:prstGeom>
        </p:spPr>
      </p:pic>
    </p:spTree>
    <p:extLst>
      <p:ext uri="{BB962C8B-B14F-4D97-AF65-F5344CB8AC3E}">
        <p14:creationId xmlns:p14="http://schemas.microsoft.com/office/powerpoint/2010/main" val="93710779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6E54-5538-5829-604A-266F7F0D9520}"/>
              </a:ext>
            </a:extLst>
          </p:cNvPr>
          <p:cNvSpPr>
            <a:spLocks noGrp="1"/>
          </p:cNvSpPr>
          <p:nvPr>
            <p:ph type="title"/>
          </p:nvPr>
        </p:nvSpPr>
        <p:spPr/>
        <p:txBody>
          <a:bodyPr/>
          <a:lstStyle/>
          <a:p>
            <a:r>
              <a:rPr lang="en-US"/>
              <a:t>Stage 2: </a:t>
            </a:r>
            <a:r>
              <a:rPr lang="en-US" err="1"/>
              <a:t>AdalineGD</a:t>
            </a:r>
            <a:r>
              <a:rPr lang="en-US"/>
              <a:t> and SGD Implementation</a:t>
            </a:r>
          </a:p>
        </p:txBody>
      </p:sp>
      <p:pic>
        <p:nvPicPr>
          <p:cNvPr id="5" name="Picture 4">
            <a:extLst>
              <a:ext uri="{FF2B5EF4-FFF2-40B4-BE49-F238E27FC236}">
                <a16:creationId xmlns:a16="http://schemas.microsoft.com/office/drawing/2014/main" id="{35E2BB05-9574-DB7E-00A6-B453B0ACC7A1}"/>
              </a:ext>
            </a:extLst>
          </p:cNvPr>
          <p:cNvPicPr>
            <a:picLocks noChangeAspect="1"/>
          </p:cNvPicPr>
          <p:nvPr/>
        </p:nvPicPr>
        <p:blipFill>
          <a:blip r:embed="rId2"/>
          <a:stretch>
            <a:fillRect/>
          </a:stretch>
        </p:blipFill>
        <p:spPr>
          <a:xfrm>
            <a:off x="-3177" y="1684943"/>
            <a:ext cx="3918957" cy="3942565"/>
          </a:xfrm>
          <a:prstGeom prst="rect">
            <a:avLst/>
          </a:prstGeom>
        </p:spPr>
      </p:pic>
      <p:pic>
        <p:nvPicPr>
          <p:cNvPr id="7" name="Picture 6">
            <a:extLst>
              <a:ext uri="{FF2B5EF4-FFF2-40B4-BE49-F238E27FC236}">
                <a16:creationId xmlns:a16="http://schemas.microsoft.com/office/drawing/2014/main" id="{E27FF897-DAC4-C482-1E8D-39DBCAAE304B}"/>
              </a:ext>
            </a:extLst>
          </p:cNvPr>
          <p:cNvPicPr>
            <a:picLocks noChangeAspect="1"/>
          </p:cNvPicPr>
          <p:nvPr/>
        </p:nvPicPr>
        <p:blipFill>
          <a:blip r:embed="rId3"/>
          <a:stretch>
            <a:fillRect/>
          </a:stretch>
        </p:blipFill>
        <p:spPr>
          <a:xfrm>
            <a:off x="8273043" y="2913850"/>
            <a:ext cx="3918957" cy="3944150"/>
          </a:xfrm>
          <a:prstGeom prst="rect">
            <a:avLst/>
          </a:prstGeom>
        </p:spPr>
      </p:pic>
      <p:sp>
        <p:nvSpPr>
          <p:cNvPr id="4" name="Content Placeholder 2">
            <a:extLst>
              <a:ext uri="{FF2B5EF4-FFF2-40B4-BE49-F238E27FC236}">
                <a16:creationId xmlns:a16="http://schemas.microsoft.com/office/drawing/2014/main" id="{D5D3C0B0-578B-DB58-5F53-75EE3CD31299}"/>
              </a:ext>
            </a:extLst>
          </p:cNvPr>
          <p:cNvSpPr txBox="1">
            <a:spLocks/>
          </p:cNvSpPr>
          <p:nvPr/>
        </p:nvSpPr>
        <p:spPr>
          <a:xfrm>
            <a:off x="4188249" y="1887490"/>
            <a:ext cx="4966333" cy="205272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50000"/>
              </a:lnSpc>
              <a:buNone/>
            </a:pPr>
            <a:r>
              <a:rPr lang="en-US" sz="2000" cap="all"/>
              <a:t>Gradient Descent</a:t>
            </a:r>
          </a:p>
          <a:p>
            <a:pPr>
              <a:lnSpc>
                <a:spcPct val="150000"/>
              </a:lnSpc>
            </a:pPr>
            <a:r>
              <a:rPr lang="en-US" sz="2000" cap="all"/>
              <a:t>Best Accuracy: 0.7630</a:t>
            </a:r>
          </a:p>
          <a:p>
            <a:pPr>
              <a:lnSpc>
                <a:spcPct val="150000"/>
              </a:lnSpc>
            </a:pPr>
            <a:r>
              <a:rPr lang="en-US" sz="2000" cap="all"/>
              <a:t>Best Eta: 0.001</a:t>
            </a:r>
          </a:p>
          <a:p>
            <a:pPr>
              <a:lnSpc>
                <a:spcPct val="150000"/>
              </a:lnSpc>
            </a:pPr>
            <a:r>
              <a:rPr lang="en-US" sz="2000" cap="all"/>
              <a:t>Best </a:t>
            </a:r>
            <a:r>
              <a:rPr lang="en-US" sz="2000" cap="all" err="1"/>
              <a:t>N_iTER</a:t>
            </a:r>
            <a:r>
              <a:rPr lang="en-US" sz="2000" cap="all"/>
              <a:t>: 50</a:t>
            </a:r>
          </a:p>
        </p:txBody>
      </p:sp>
      <p:sp>
        <p:nvSpPr>
          <p:cNvPr id="6" name="Content Placeholder 2">
            <a:extLst>
              <a:ext uri="{FF2B5EF4-FFF2-40B4-BE49-F238E27FC236}">
                <a16:creationId xmlns:a16="http://schemas.microsoft.com/office/drawing/2014/main" id="{747B0F33-3180-6934-B855-B52579917571}"/>
              </a:ext>
            </a:extLst>
          </p:cNvPr>
          <p:cNvSpPr txBox="1">
            <a:spLocks/>
          </p:cNvSpPr>
          <p:nvPr/>
        </p:nvSpPr>
        <p:spPr>
          <a:xfrm>
            <a:off x="5068673" y="4372745"/>
            <a:ext cx="4966333" cy="205272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50000"/>
              </a:lnSpc>
              <a:buNone/>
            </a:pPr>
            <a:r>
              <a:rPr lang="en-US" sz="2000" cap="all"/>
              <a:t>Stochastic GD</a:t>
            </a:r>
          </a:p>
          <a:p>
            <a:pPr>
              <a:lnSpc>
                <a:spcPct val="150000"/>
              </a:lnSpc>
            </a:pPr>
            <a:r>
              <a:rPr lang="en-US" sz="2000" cap="all"/>
              <a:t>Best Accuracy: 0.8042</a:t>
            </a:r>
          </a:p>
          <a:p>
            <a:pPr>
              <a:lnSpc>
                <a:spcPct val="150000"/>
              </a:lnSpc>
            </a:pPr>
            <a:r>
              <a:rPr lang="en-US" sz="2000" cap="all"/>
              <a:t>Best Eta: 0.00001</a:t>
            </a:r>
          </a:p>
          <a:p>
            <a:pPr>
              <a:lnSpc>
                <a:spcPct val="150000"/>
              </a:lnSpc>
            </a:pPr>
            <a:r>
              <a:rPr lang="en-US" sz="2000" cap="all"/>
              <a:t>Best </a:t>
            </a:r>
            <a:r>
              <a:rPr lang="en-US" sz="2000" cap="all" err="1"/>
              <a:t>N_iTER</a:t>
            </a:r>
            <a:r>
              <a:rPr lang="en-US" sz="2000" cap="all"/>
              <a:t>: 50</a:t>
            </a:r>
          </a:p>
        </p:txBody>
      </p:sp>
    </p:spTree>
    <p:extLst>
      <p:ext uri="{BB962C8B-B14F-4D97-AF65-F5344CB8AC3E}">
        <p14:creationId xmlns:p14="http://schemas.microsoft.com/office/powerpoint/2010/main" val="4221435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158F2-CA11-657D-CF02-0F1B8A8B4073}"/>
              </a:ext>
            </a:extLst>
          </p:cNvPr>
          <p:cNvSpPr>
            <a:spLocks noGrp="1"/>
          </p:cNvSpPr>
          <p:nvPr>
            <p:ph type="title"/>
          </p:nvPr>
        </p:nvSpPr>
        <p:spPr/>
        <p:txBody>
          <a:bodyPr/>
          <a:lstStyle/>
          <a:p>
            <a:r>
              <a:rPr lang="en-US"/>
              <a:t>Stage 2: </a:t>
            </a:r>
            <a:r>
              <a:rPr lang="en-US" err="1"/>
              <a:t>SKLearn</a:t>
            </a:r>
            <a:r>
              <a:rPr lang="en-US"/>
              <a:t> Implementation</a:t>
            </a:r>
          </a:p>
        </p:txBody>
      </p:sp>
      <p:pic>
        <p:nvPicPr>
          <p:cNvPr id="5" name="Picture 4">
            <a:extLst>
              <a:ext uri="{FF2B5EF4-FFF2-40B4-BE49-F238E27FC236}">
                <a16:creationId xmlns:a16="http://schemas.microsoft.com/office/drawing/2014/main" id="{09149CB6-F146-3222-CAD5-932671188A3D}"/>
              </a:ext>
            </a:extLst>
          </p:cNvPr>
          <p:cNvPicPr>
            <a:picLocks noChangeAspect="1"/>
          </p:cNvPicPr>
          <p:nvPr/>
        </p:nvPicPr>
        <p:blipFill>
          <a:blip r:embed="rId2"/>
          <a:stretch>
            <a:fillRect/>
          </a:stretch>
        </p:blipFill>
        <p:spPr>
          <a:xfrm>
            <a:off x="2071668" y="2249487"/>
            <a:ext cx="8045486" cy="4516429"/>
          </a:xfrm>
          <a:prstGeom prst="rect">
            <a:avLst/>
          </a:prstGeom>
        </p:spPr>
      </p:pic>
    </p:spTree>
    <p:extLst>
      <p:ext uri="{BB962C8B-B14F-4D97-AF65-F5344CB8AC3E}">
        <p14:creationId xmlns:p14="http://schemas.microsoft.com/office/powerpoint/2010/main" val="1062921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3CEB0C-2257-CC42-139A-F10D0F409A3F}"/>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6" name="Group 15">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8"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9"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40"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5"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17" name="Group 16">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8"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pic>
        <p:nvPicPr>
          <p:cNvPr id="56"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0C17734-1E32-B53D-4D47-53878977EC49}"/>
              </a:ext>
            </a:extLst>
          </p:cNvPr>
          <p:cNvSpPr>
            <a:spLocks noGrp="1"/>
          </p:cNvSpPr>
          <p:nvPr>
            <p:ph type="title"/>
          </p:nvPr>
        </p:nvSpPr>
        <p:spPr>
          <a:xfrm>
            <a:off x="6569957" y="618518"/>
            <a:ext cx="4747088" cy="1478570"/>
          </a:xfrm>
        </p:spPr>
        <p:txBody>
          <a:bodyPr vert="horz" lIns="91440" tIns="45720" rIns="91440" bIns="45720" rtlCol="0">
            <a:normAutofit/>
          </a:bodyPr>
          <a:lstStyle/>
          <a:p>
            <a:r>
              <a:rPr lang="en-US">
                <a:solidFill>
                  <a:srgbClr val="FFFFFF"/>
                </a:solidFill>
              </a:rPr>
              <a:t>Stage 3: Logistic Regression</a:t>
            </a:r>
          </a:p>
        </p:txBody>
      </p:sp>
      <p:sp useBgFill="1">
        <p:nvSpPr>
          <p:cNvPr id="58"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and white diagram&#10;&#10;AI-generated content may be incorrect.">
            <a:extLst>
              <a:ext uri="{FF2B5EF4-FFF2-40B4-BE49-F238E27FC236}">
                <a16:creationId xmlns:a16="http://schemas.microsoft.com/office/drawing/2014/main" id="{0D48E84D-E241-E045-94AA-CF171B826570}"/>
              </a:ext>
            </a:extLst>
          </p:cNvPr>
          <p:cNvPicPr>
            <a:picLocks noChangeAspect="1"/>
          </p:cNvPicPr>
          <p:nvPr/>
        </p:nvPicPr>
        <p:blipFill>
          <a:blip r:embed="rId3"/>
          <a:stretch>
            <a:fillRect/>
          </a:stretch>
        </p:blipFill>
        <p:spPr>
          <a:xfrm>
            <a:off x="1118988" y="1391375"/>
            <a:ext cx="4635583" cy="4079312"/>
          </a:xfrm>
          <a:prstGeom prst="rect">
            <a:avLst/>
          </a:prstGeom>
        </p:spPr>
      </p:pic>
      <p:sp>
        <p:nvSpPr>
          <p:cNvPr id="8" name="Content Placeholder 7">
            <a:extLst>
              <a:ext uri="{FF2B5EF4-FFF2-40B4-BE49-F238E27FC236}">
                <a16:creationId xmlns:a16="http://schemas.microsoft.com/office/drawing/2014/main" id="{4205CD25-8A4E-6B54-832D-C68B6F1497CF}"/>
              </a:ext>
            </a:extLst>
          </p:cNvPr>
          <p:cNvSpPr>
            <a:spLocks noGrp="1"/>
          </p:cNvSpPr>
          <p:nvPr>
            <p:ph idx="1"/>
          </p:nvPr>
        </p:nvSpPr>
        <p:spPr>
          <a:xfrm>
            <a:off x="6569957" y="2249487"/>
            <a:ext cx="4747087" cy="3541714"/>
          </a:xfrm>
        </p:spPr>
        <p:txBody>
          <a:bodyPr vert="horz" lIns="91440" tIns="45720" rIns="91440" bIns="45720" rtlCol="0">
            <a:normAutofit/>
          </a:bodyPr>
          <a:lstStyle/>
          <a:p>
            <a:r>
              <a:rPr lang="en-US" cap="all">
                <a:solidFill>
                  <a:srgbClr val="FFFFFF"/>
                </a:solidFill>
              </a:rPr>
              <a:t>Best Cv Accuracy: 0.8221</a:t>
            </a:r>
          </a:p>
          <a:p>
            <a:pPr lvl="1"/>
            <a:r>
              <a:rPr lang="en-US" cap="all">
                <a:solidFill>
                  <a:srgbClr val="FFFFFF"/>
                </a:solidFill>
              </a:rPr>
              <a:t>Best test accuracy: 0.8156</a:t>
            </a:r>
          </a:p>
          <a:p>
            <a:r>
              <a:rPr lang="en-US" cap="all">
                <a:solidFill>
                  <a:srgbClr val="FFFFFF"/>
                </a:solidFill>
              </a:rPr>
              <a:t>Best c: 0.0336</a:t>
            </a:r>
          </a:p>
          <a:p>
            <a:r>
              <a:rPr lang="en-US" cap="all">
                <a:solidFill>
                  <a:srgbClr val="FFFFFF"/>
                </a:solidFill>
              </a:rPr>
              <a:t>Max_iter: 2000</a:t>
            </a:r>
          </a:p>
        </p:txBody>
      </p:sp>
    </p:spTree>
    <p:extLst>
      <p:ext uri="{BB962C8B-B14F-4D97-AF65-F5344CB8AC3E}">
        <p14:creationId xmlns:p14="http://schemas.microsoft.com/office/powerpoint/2010/main" val="183957454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54" name="Rectangle 15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9D63100-0AF8-BA52-0458-BA60C52C3C3C}"/>
              </a:ext>
            </a:extLst>
          </p:cNvPr>
          <p:cNvSpPr>
            <a:spLocks noGrp="1"/>
          </p:cNvSpPr>
          <p:nvPr>
            <p:ph type="title"/>
          </p:nvPr>
        </p:nvSpPr>
        <p:spPr>
          <a:xfrm>
            <a:off x="1141413" y="618518"/>
            <a:ext cx="4459286" cy="1478570"/>
          </a:xfrm>
        </p:spPr>
        <p:txBody>
          <a:bodyPr vert="horz" lIns="91440" tIns="45720" rIns="91440" bIns="45720" rtlCol="0">
            <a:normAutofit/>
          </a:bodyPr>
          <a:lstStyle/>
          <a:p>
            <a:r>
              <a:rPr lang="en-US" sz="3200"/>
              <a:t>Stage 3: SVM</a:t>
            </a:r>
          </a:p>
        </p:txBody>
      </p:sp>
      <p:sp>
        <p:nvSpPr>
          <p:cNvPr id="8" name="Content Placeholder 7">
            <a:extLst>
              <a:ext uri="{FF2B5EF4-FFF2-40B4-BE49-F238E27FC236}">
                <a16:creationId xmlns:a16="http://schemas.microsoft.com/office/drawing/2014/main" id="{0EC96C2F-A93A-E2A1-696C-32E326B5E2B6}"/>
              </a:ext>
            </a:extLst>
          </p:cNvPr>
          <p:cNvSpPr>
            <a:spLocks noGrp="1"/>
          </p:cNvSpPr>
          <p:nvPr>
            <p:ph idx="1"/>
          </p:nvPr>
        </p:nvSpPr>
        <p:spPr>
          <a:xfrm>
            <a:off x="1141412" y="2249487"/>
            <a:ext cx="4459287" cy="3965046"/>
          </a:xfrm>
        </p:spPr>
        <p:txBody>
          <a:bodyPr vert="horz" lIns="91440" tIns="45720" rIns="91440" bIns="45720" rtlCol="0">
            <a:normAutofit/>
          </a:bodyPr>
          <a:lstStyle/>
          <a:p>
            <a:r>
              <a:rPr lang="en-US" sz="2000" cap="all" dirty="0"/>
              <a:t>Best </a:t>
            </a:r>
            <a:r>
              <a:rPr lang="en-US" sz="2000" cap="all"/>
              <a:t>Cv</a:t>
            </a:r>
            <a:r>
              <a:rPr lang="en-US" sz="2000" cap="all" dirty="0"/>
              <a:t> Accuracy: 0.8372</a:t>
            </a:r>
          </a:p>
          <a:p>
            <a:pPr lvl="1"/>
            <a:r>
              <a:rPr lang="en-US" cap="all" dirty="0"/>
              <a:t>Best test accuracy: 0.8386</a:t>
            </a:r>
          </a:p>
          <a:p>
            <a:r>
              <a:rPr lang="en-US" sz="2000" cap="all" dirty="0"/>
              <a:t>Best c: 100.0</a:t>
            </a:r>
          </a:p>
          <a:p>
            <a:r>
              <a:rPr lang="en-US" sz="2000" cap="all" dirty="0"/>
              <a:t>Best kernel: </a:t>
            </a:r>
            <a:r>
              <a:rPr lang="en-US" sz="2000" cap="all"/>
              <a:t>rbf</a:t>
            </a:r>
            <a:endParaRPr lang="en-US" sz="2000" cap="all" dirty="0"/>
          </a:p>
        </p:txBody>
      </p:sp>
      <p:pic>
        <p:nvPicPr>
          <p:cNvPr id="4" name="Picture 3">
            <a:extLst>
              <a:ext uri="{FF2B5EF4-FFF2-40B4-BE49-F238E27FC236}">
                <a16:creationId xmlns:a16="http://schemas.microsoft.com/office/drawing/2014/main" id="{EE1236F9-BDBD-5388-D34A-D6BD4112E7E9}"/>
              </a:ext>
            </a:extLst>
          </p:cNvPr>
          <p:cNvPicPr>
            <a:picLocks noChangeAspect="1"/>
          </p:cNvPicPr>
          <p:nvPr/>
        </p:nvPicPr>
        <p:blipFill>
          <a:blip r:embed="rId4"/>
          <a:stretch>
            <a:fillRect/>
          </a:stretch>
        </p:blipFill>
        <p:spPr>
          <a:xfrm>
            <a:off x="6096000" y="1015763"/>
            <a:ext cx="5456279" cy="480152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58" name="Group 15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6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7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7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014044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980AF668775C489F286D3ACC930043" ma:contentTypeVersion="7" ma:contentTypeDescription="Create a new document." ma:contentTypeScope="" ma:versionID="70be43b1fc7b0ef7ec43e55c4a54b92d">
  <xsd:schema xmlns:xsd="http://www.w3.org/2001/XMLSchema" xmlns:xs="http://www.w3.org/2001/XMLSchema" xmlns:p="http://schemas.microsoft.com/office/2006/metadata/properties" xmlns:ns2="1f16dbf7-1624-42b0-94f0-c170d6d8c99c" targetNamespace="http://schemas.microsoft.com/office/2006/metadata/properties" ma:root="true" ma:fieldsID="a7d7227345d32ae30ba2934950e7e812" ns2:_="">
    <xsd:import namespace="1f16dbf7-1624-42b0-94f0-c170d6d8c99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16dbf7-1624-42b0-94f0-c170d6d8c9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DF8D34-2633-4A48-8315-172E1D014D57}">
  <ds:schemaRefs>
    <ds:schemaRef ds:uri="http://purl.org/dc/elements/1.1/"/>
    <ds:schemaRef ds:uri="http://schemas.microsoft.com/office/infopath/2007/PartnerControls"/>
    <ds:schemaRef ds:uri="http://purl.org/dc/dcmitype/"/>
    <ds:schemaRef ds:uri="http://schemas.microsoft.com/office/2006/documentManagement/types"/>
    <ds:schemaRef ds:uri="1f16dbf7-1624-42b0-94f0-c170d6d8c99c"/>
    <ds:schemaRef ds:uri="http://www.w3.org/XML/1998/namespace"/>
    <ds:schemaRef ds:uri="http://schemas.microsoft.com/office/2006/metadata/propertie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E8DFB757-BED5-4056-937F-828554F45A47}">
  <ds:schemaRefs>
    <ds:schemaRef ds:uri="http://schemas.microsoft.com/sharepoint/v3/contenttype/forms"/>
  </ds:schemaRefs>
</ds:datastoreItem>
</file>

<file path=customXml/itemProps3.xml><?xml version="1.0" encoding="utf-8"?>
<ds:datastoreItem xmlns:ds="http://schemas.openxmlformats.org/officeDocument/2006/customXml" ds:itemID="{E4B34DB0-4D38-4369-8C28-3EB9102C541C}"/>
</file>

<file path=docProps/app.xml><?xml version="1.0" encoding="utf-8"?>
<Properties xmlns="http://schemas.openxmlformats.org/officeDocument/2006/extended-properties" xmlns:vt="http://schemas.openxmlformats.org/officeDocument/2006/docPropsVTypes">
  <Template>TM04033919[[fn=Circuit]]</Template>
  <TotalTime>0</TotalTime>
  <Words>524</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Courier New</vt:lpstr>
      <vt:lpstr>Tw Cen MT</vt:lpstr>
      <vt:lpstr>Circuit</vt:lpstr>
      <vt:lpstr>MS Classifiers</vt:lpstr>
      <vt:lpstr>Introduction</vt:lpstr>
      <vt:lpstr>Stage 1: Data Preprocessing</vt:lpstr>
      <vt:lpstr>Stage 1: Data Preprocessing</vt:lpstr>
      <vt:lpstr>Stage 2: Perceptron Implementation</vt:lpstr>
      <vt:lpstr>Stage 2: AdalineGD and SGD Implementation</vt:lpstr>
      <vt:lpstr>Stage 2: SKLearn Implementation</vt:lpstr>
      <vt:lpstr>Stage 3: Logistic Regression</vt:lpstr>
      <vt:lpstr>Stage 3: SVM</vt:lpstr>
      <vt:lpstr>Stage 3: SVM</vt:lpstr>
      <vt:lpstr>Stage 4: Reflection</vt:lpstr>
      <vt:lpstr>Stage 4: Reflection</vt:lpstr>
      <vt:lpstr>Stage 4: Reflection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Medhansh Sankaran</cp:lastModifiedBy>
  <cp:revision>1</cp:revision>
  <dcterms:created xsi:type="dcterms:W3CDTF">2025-09-18T20:36:41Z</dcterms:created>
  <dcterms:modified xsi:type="dcterms:W3CDTF">2025-09-30T16:06:31Z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0x010100A2980AF668775C489F286D3ACC930043</vt:lpwstr>
  </property>
</Properties>
</file>