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6" r:id="rId5"/>
    <p:sldId id="261" r:id="rId6"/>
    <p:sldId id="262" r:id="rId7"/>
    <p:sldId id="258" r:id="rId8"/>
    <p:sldId id="259" r:id="rId9"/>
    <p:sldId id="263" r:id="rId10"/>
    <p:sldId id="260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30B5C7-5570-497F-9BDA-EEFFD8E1A7DF}" v="63" dt="2025-04-21T23:13:41.786"/>
    <p1510:client id="{CFA8B4E5-D6B5-4112-87FF-006A2D6A2FDC}" v="47" dt="2025-04-21T17:05:09.1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xon Ham" userId="9d0789b0-281b-48a4-a011-36aa65ce5d06" providerId="ADAL" clId="{CFA8B4E5-D6B5-4112-87FF-006A2D6A2FDC}"/>
    <pc:docChg chg="custSel modSld">
      <pc:chgData name="Jaxon Ham" userId="9d0789b0-281b-48a4-a011-36aa65ce5d06" providerId="ADAL" clId="{CFA8B4E5-D6B5-4112-87FF-006A2D6A2FDC}" dt="2025-04-21T17:05:09.100" v="44" actId="478"/>
      <pc:docMkLst>
        <pc:docMk/>
      </pc:docMkLst>
      <pc:sldChg chg="modSp mod">
        <pc:chgData name="Jaxon Ham" userId="9d0789b0-281b-48a4-a011-36aa65ce5d06" providerId="ADAL" clId="{CFA8B4E5-D6B5-4112-87FF-006A2D6A2FDC}" dt="2025-04-21T17:01:02.718" v="19" actId="20577"/>
        <pc:sldMkLst>
          <pc:docMk/>
          <pc:sldMk cId="2418136303" sldId="258"/>
        </pc:sldMkLst>
        <pc:spChg chg="mod">
          <ac:chgData name="Jaxon Ham" userId="9d0789b0-281b-48a4-a011-36aa65ce5d06" providerId="ADAL" clId="{CFA8B4E5-D6B5-4112-87FF-006A2D6A2FDC}" dt="2025-04-21T17:01:02.718" v="19" actId="20577"/>
          <ac:spMkLst>
            <pc:docMk/>
            <pc:sldMk cId="2418136303" sldId="258"/>
            <ac:spMk id="3" creationId="{3124A191-7B36-A7BB-0378-D7EAAC718DF3}"/>
          </ac:spMkLst>
        </pc:spChg>
      </pc:sldChg>
      <pc:sldChg chg="addSp delSp modSp mod">
        <pc:chgData name="Jaxon Ham" userId="9d0789b0-281b-48a4-a011-36aa65ce5d06" providerId="ADAL" clId="{CFA8B4E5-D6B5-4112-87FF-006A2D6A2FDC}" dt="2025-04-21T17:05:09.100" v="44" actId="478"/>
        <pc:sldMkLst>
          <pc:docMk/>
          <pc:sldMk cId="2956291633" sldId="259"/>
        </pc:sldMkLst>
        <pc:spChg chg="mod">
          <ac:chgData name="Jaxon Ham" userId="9d0789b0-281b-48a4-a011-36aa65ce5d06" providerId="ADAL" clId="{CFA8B4E5-D6B5-4112-87FF-006A2D6A2FDC}" dt="2025-04-21T17:00:56.834" v="17" actId="20577"/>
          <ac:spMkLst>
            <pc:docMk/>
            <pc:sldMk cId="2956291633" sldId="259"/>
            <ac:spMk id="3" creationId="{62855E79-BED9-0B0D-3175-B826690070D9}"/>
          </ac:spMkLst>
        </pc:spChg>
        <pc:spChg chg="add del mod">
          <ac:chgData name="Jaxon Ham" userId="9d0789b0-281b-48a4-a011-36aa65ce5d06" providerId="ADAL" clId="{CFA8B4E5-D6B5-4112-87FF-006A2D6A2FDC}" dt="2025-04-21T17:05:09.100" v="44" actId="478"/>
          <ac:spMkLst>
            <pc:docMk/>
            <pc:sldMk cId="2956291633" sldId="259"/>
            <ac:spMk id="4" creationId="{16BEEB54-BDBD-0AB5-CB27-1476B131CC6F}"/>
          </ac:spMkLst>
        </pc:spChg>
      </pc:sldChg>
      <pc:sldChg chg="modSp mod">
        <pc:chgData name="Jaxon Ham" userId="9d0789b0-281b-48a4-a011-36aa65ce5d06" providerId="ADAL" clId="{CFA8B4E5-D6B5-4112-87FF-006A2D6A2FDC}" dt="2025-04-21T17:00:44.398" v="13" actId="20577"/>
        <pc:sldMkLst>
          <pc:docMk/>
          <pc:sldMk cId="780518338" sldId="260"/>
        </pc:sldMkLst>
        <pc:spChg chg="mod">
          <ac:chgData name="Jaxon Ham" userId="9d0789b0-281b-48a4-a011-36aa65ce5d06" providerId="ADAL" clId="{CFA8B4E5-D6B5-4112-87FF-006A2D6A2FDC}" dt="2025-04-21T17:00:44.398" v="13" actId="20577"/>
          <ac:spMkLst>
            <pc:docMk/>
            <pc:sldMk cId="780518338" sldId="260"/>
            <ac:spMk id="3" creationId="{48BF5F75-4E50-7F1D-B5E8-55865F8F9D79}"/>
          </ac:spMkLst>
        </pc:spChg>
      </pc:sldChg>
      <pc:sldChg chg="modSp mod">
        <pc:chgData name="Jaxon Ham" userId="9d0789b0-281b-48a4-a011-36aa65ce5d06" providerId="ADAL" clId="{CFA8B4E5-D6B5-4112-87FF-006A2D6A2FDC}" dt="2025-04-21T17:01:11.760" v="23" actId="20577"/>
        <pc:sldMkLst>
          <pc:docMk/>
          <pc:sldMk cId="4031241911" sldId="261"/>
        </pc:sldMkLst>
        <pc:spChg chg="mod">
          <ac:chgData name="Jaxon Ham" userId="9d0789b0-281b-48a4-a011-36aa65ce5d06" providerId="ADAL" clId="{CFA8B4E5-D6B5-4112-87FF-006A2D6A2FDC}" dt="2025-04-21T17:01:11.760" v="23" actId="20577"/>
          <ac:spMkLst>
            <pc:docMk/>
            <pc:sldMk cId="4031241911" sldId="261"/>
            <ac:spMk id="3" creationId="{16395B54-EE71-E005-221D-02EB6253DD1F}"/>
          </ac:spMkLst>
        </pc:spChg>
      </pc:sldChg>
      <pc:sldChg chg="modSp mod">
        <pc:chgData name="Jaxon Ham" userId="9d0789b0-281b-48a4-a011-36aa65ce5d06" providerId="ADAL" clId="{CFA8B4E5-D6B5-4112-87FF-006A2D6A2FDC}" dt="2025-04-21T17:01:06.999" v="21" actId="20577"/>
        <pc:sldMkLst>
          <pc:docMk/>
          <pc:sldMk cId="1946671704" sldId="262"/>
        </pc:sldMkLst>
        <pc:spChg chg="mod">
          <ac:chgData name="Jaxon Ham" userId="9d0789b0-281b-48a4-a011-36aa65ce5d06" providerId="ADAL" clId="{CFA8B4E5-D6B5-4112-87FF-006A2D6A2FDC}" dt="2025-04-21T17:01:06.999" v="21" actId="20577"/>
          <ac:spMkLst>
            <pc:docMk/>
            <pc:sldMk cId="1946671704" sldId="262"/>
            <ac:spMk id="3" creationId="{089191E0-F512-E79D-66BC-1554017E3A55}"/>
          </ac:spMkLst>
        </pc:spChg>
      </pc:sldChg>
      <pc:sldChg chg="modSp mod">
        <pc:chgData name="Jaxon Ham" userId="9d0789b0-281b-48a4-a011-36aa65ce5d06" providerId="ADAL" clId="{CFA8B4E5-D6B5-4112-87FF-006A2D6A2FDC}" dt="2025-04-21T17:00:50.094" v="15" actId="20577"/>
        <pc:sldMkLst>
          <pc:docMk/>
          <pc:sldMk cId="1084097030" sldId="263"/>
        </pc:sldMkLst>
        <pc:spChg chg="mod">
          <ac:chgData name="Jaxon Ham" userId="9d0789b0-281b-48a4-a011-36aa65ce5d06" providerId="ADAL" clId="{CFA8B4E5-D6B5-4112-87FF-006A2D6A2FDC}" dt="2025-04-21T17:00:50.094" v="15" actId="20577"/>
          <ac:spMkLst>
            <pc:docMk/>
            <pc:sldMk cId="1084097030" sldId="263"/>
            <ac:spMk id="3" creationId="{60C5979E-695A-9F01-639B-D5C50E97ED1C}"/>
          </ac:spMkLst>
        </pc:spChg>
      </pc:sldChg>
      <pc:sldChg chg="modSp mod">
        <pc:chgData name="Jaxon Ham" userId="9d0789b0-281b-48a4-a011-36aa65ce5d06" providerId="ADAL" clId="{CFA8B4E5-D6B5-4112-87FF-006A2D6A2FDC}" dt="2025-04-21T17:00:39.422" v="11" actId="20577"/>
        <pc:sldMkLst>
          <pc:docMk/>
          <pc:sldMk cId="3801293455" sldId="264"/>
        </pc:sldMkLst>
        <pc:spChg chg="mod">
          <ac:chgData name="Jaxon Ham" userId="9d0789b0-281b-48a4-a011-36aa65ce5d06" providerId="ADAL" clId="{CFA8B4E5-D6B5-4112-87FF-006A2D6A2FDC}" dt="2025-04-21T17:00:39.422" v="11" actId="20577"/>
          <ac:spMkLst>
            <pc:docMk/>
            <pc:sldMk cId="3801293455" sldId="264"/>
            <ac:spMk id="3" creationId="{7C6BA201-324E-9F04-5884-73E1D7625DE4}"/>
          </ac:spMkLst>
        </pc:spChg>
      </pc:sldChg>
      <pc:sldChg chg="modSp mod">
        <pc:chgData name="Jaxon Ham" userId="9d0789b0-281b-48a4-a011-36aa65ce5d06" providerId="ADAL" clId="{CFA8B4E5-D6B5-4112-87FF-006A2D6A2FDC}" dt="2025-04-21T17:00:32.886" v="9" actId="20577"/>
        <pc:sldMkLst>
          <pc:docMk/>
          <pc:sldMk cId="1881069826" sldId="265"/>
        </pc:sldMkLst>
        <pc:spChg chg="mod">
          <ac:chgData name="Jaxon Ham" userId="9d0789b0-281b-48a4-a011-36aa65ce5d06" providerId="ADAL" clId="{CFA8B4E5-D6B5-4112-87FF-006A2D6A2FDC}" dt="2025-04-21T17:00:32.886" v="9" actId="20577"/>
          <ac:spMkLst>
            <pc:docMk/>
            <pc:sldMk cId="1881069826" sldId="265"/>
            <ac:spMk id="3" creationId="{CF5255D1-17CB-2CC4-2DD4-92B4AA951A19}"/>
          </ac:spMkLst>
        </pc:spChg>
      </pc:sldChg>
      <pc:sldChg chg="modSp mod">
        <pc:chgData name="Jaxon Ham" userId="9d0789b0-281b-48a4-a011-36aa65ce5d06" providerId="ADAL" clId="{CFA8B4E5-D6B5-4112-87FF-006A2D6A2FDC}" dt="2025-04-21T17:00:27.131" v="5" actId="20577"/>
        <pc:sldMkLst>
          <pc:docMk/>
          <pc:sldMk cId="1556402265" sldId="266"/>
        </pc:sldMkLst>
        <pc:spChg chg="mod">
          <ac:chgData name="Jaxon Ham" userId="9d0789b0-281b-48a4-a011-36aa65ce5d06" providerId="ADAL" clId="{CFA8B4E5-D6B5-4112-87FF-006A2D6A2FDC}" dt="2025-04-21T17:00:27.131" v="5" actId="20577"/>
          <ac:spMkLst>
            <pc:docMk/>
            <pc:sldMk cId="1556402265" sldId="266"/>
            <ac:spMk id="3" creationId="{83AFCE03-96D3-173B-69FD-A402A508ED28}"/>
          </ac:spMkLst>
        </pc:spChg>
      </pc:sldChg>
      <pc:sldChg chg="delSp modSp mod">
        <pc:chgData name="Jaxon Ham" userId="9d0789b0-281b-48a4-a011-36aa65ce5d06" providerId="ADAL" clId="{CFA8B4E5-D6B5-4112-87FF-006A2D6A2FDC}" dt="2025-04-21T17:01:53.051" v="26" actId="478"/>
        <pc:sldMkLst>
          <pc:docMk/>
          <pc:sldMk cId="4093302631" sldId="267"/>
        </pc:sldMkLst>
        <pc:spChg chg="del mod">
          <ac:chgData name="Jaxon Ham" userId="9d0789b0-281b-48a4-a011-36aa65ce5d06" providerId="ADAL" clId="{CFA8B4E5-D6B5-4112-87FF-006A2D6A2FDC}" dt="2025-04-21T17:01:53.051" v="26" actId="478"/>
          <ac:spMkLst>
            <pc:docMk/>
            <pc:sldMk cId="4093302631" sldId="267"/>
            <ac:spMk id="3" creationId="{053E19DA-BD88-41A3-01FC-71F9A1B2F4F3}"/>
          </ac:spMkLst>
        </pc:spChg>
      </pc:sldChg>
    </pc:docChg>
  </pc:docChgLst>
  <pc:docChgLst>
    <pc:chgData name="Andrew Mendez" userId="S::afmendez@uark.edu::d9c8531c-5066-4223-a104-10d80a590609" providerId="AD" clId="Web-{6DAB3D66-571F-493E-8299-84A71E267B85}"/>
    <pc:docChg chg="modSld">
      <pc:chgData name="Andrew Mendez" userId="S::afmendez@uark.edu::d9c8531c-5066-4223-a104-10d80a590609" providerId="AD" clId="Web-{6DAB3D66-571F-493E-8299-84A71E267B85}" dt="2025-04-18T17:33:55.852" v="45"/>
      <pc:docMkLst>
        <pc:docMk/>
      </pc:docMkLst>
      <pc:sldChg chg="modSp">
        <pc:chgData name="Andrew Mendez" userId="S::afmendez@uark.edu::d9c8531c-5066-4223-a104-10d80a590609" providerId="AD" clId="Web-{6DAB3D66-571F-493E-8299-84A71E267B85}" dt="2025-04-18T17:33:55.852" v="45"/>
        <pc:sldMkLst>
          <pc:docMk/>
          <pc:sldMk cId="780518338" sldId="260"/>
        </pc:sldMkLst>
        <pc:graphicFrameChg chg="mod modGraphic">
          <ac:chgData name="Andrew Mendez" userId="S::afmendez@uark.edu::d9c8531c-5066-4223-a104-10d80a590609" providerId="AD" clId="Web-{6DAB3D66-571F-493E-8299-84A71E267B85}" dt="2025-04-18T17:33:55.852" v="45"/>
          <ac:graphicFrameMkLst>
            <pc:docMk/>
            <pc:sldMk cId="780518338" sldId="260"/>
            <ac:graphicFrameMk id="11" creationId="{1B80FD57-6A96-21DF-9269-8C5BBDC24ECE}"/>
          </ac:graphicFrameMkLst>
        </pc:graphicFrameChg>
      </pc:sldChg>
    </pc:docChg>
  </pc:docChgLst>
  <pc:docChgLst>
    <pc:chgData name="Andrew Mendez" userId="d9c8531c-5066-4223-a104-10d80a590609" providerId="ADAL" clId="{857FB0DC-18ED-4501-AB54-39985875AF19}"/>
    <pc:docChg chg="undo custSel modSld">
      <pc:chgData name="Andrew Mendez" userId="d9c8531c-5066-4223-a104-10d80a590609" providerId="ADAL" clId="{857FB0DC-18ED-4501-AB54-39985875AF19}" dt="2025-04-18T05:38:34.231" v="537" actId="26606"/>
      <pc:docMkLst>
        <pc:docMk/>
      </pc:docMkLst>
      <pc:sldChg chg="addSp delSp modSp mod setBg">
        <pc:chgData name="Andrew Mendez" userId="d9c8531c-5066-4223-a104-10d80a590609" providerId="ADAL" clId="{857FB0DC-18ED-4501-AB54-39985875AF19}" dt="2025-04-18T05:38:34.231" v="537" actId="26606"/>
        <pc:sldMkLst>
          <pc:docMk/>
          <pc:sldMk cId="1556402265" sldId="266"/>
        </pc:sldMkLst>
        <pc:spChg chg="mod">
          <ac:chgData name="Andrew Mendez" userId="d9c8531c-5066-4223-a104-10d80a590609" providerId="ADAL" clId="{857FB0DC-18ED-4501-AB54-39985875AF19}" dt="2025-04-18T05:38:34.231" v="537" actId="26606"/>
          <ac:spMkLst>
            <pc:docMk/>
            <pc:sldMk cId="1556402265" sldId="266"/>
            <ac:spMk id="2" creationId="{4D50D0E2-81EB-109F-4804-EC5F4573E99E}"/>
          </ac:spMkLst>
        </pc:spChg>
        <pc:spChg chg="del">
          <ac:chgData name="Andrew Mendez" userId="d9c8531c-5066-4223-a104-10d80a590609" providerId="ADAL" clId="{857FB0DC-18ED-4501-AB54-39985875AF19}" dt="2025-04-18T05:29:10.452" v="0" actId="3680"/>
          <ac:spMkLst>
            <pc:docMk/>
            <pc:sldMk cId="1556402265" sldId="266"/>
            <ac:spMk id="3" creationId="{A84FD756-9FFF-5FE6-BC8B-04EFBB12EAA4}"/>
          </ac:spMkLst>
        </pc:spChg>
        <pc:spChg chg="add">
          <ac:chgData name="Andrew Mendez" userId="d9c8531c-5066-4223-a104-10d80a590609" providerId="ADAL" clId="{857FB0DC-18ED-4501-AB54-39985875AF19}" dt="2025-04-18T05:38:34.231" v="537" actId="26606"/>
          <ac:spMkLst>
            <pc:docMk/>
            <pc:sldMk cId="1556402265" sldId="266"/>
            <ac:spMk id="9" creationId="{BACC6370-2D7E-4714-9D71-7542949D7D5D}"/>
          </ac:spMkLst>
        </pc:spChg>
        <pc:spChg chg="add">
          <ac:chgData name="Andrew Mendez" userId="d9c8531c-5066-4223-a104-10d80a590609" providerId="ADAL" clId="{857FB0DC-18ED-4501-AB54-39985875AF19}" dt="2025-04-18T05:38:34.231" v="537" actId="26606"/>
          <ac:spMkLst>
            <pc:docMk/>
            <pc:sldMk cId="1556402265" sldId="266"/>
            <ac:spMk id="11" creationId="{F68B3F68-107C-434F-AA38-110D5EA91B85}"/>
          </ac:spMkLst>
        </pc:spChg>
        <pc:spChg chg="add">
          <ac:chgData name="Andrew Mendez" userId="d9c8531c-5066-4223-a104-10d80a590609" providerId="ADAL" clId="{857FB0DC-18ED-4501-AB54-39985875AF19}" dt="2025-04-18T05:38:34.231" v="537" actId="26606"/>
          <ac:spMkLst>
            <pc:docMk/>
            <pc:sldMk cId="1556402265" sldId="266"/>
            <ac:spMk id="13" creationId="{AAD0DBB9-1A4B-4391-81D4-CB19F9AB918A}"/>
          </ac:spMkLst>
        </pc:spChg>
        <pc:spChg chg="add">
          <ac:chgData name="Andrew Mendez" userId="d9c8531c-5066-4223-a104-10d80a590609" providerId="ADAL" clId="{857FB0DC-18ED-4501-AB54-39985875AF19}" dt="2025-04-18T05:38:34.231" v="537" actId="26606"/>
          <ac:spMkLst>
            <pc:docMk/>
            <pc:sldMk cId="1556402265" sldId="266"/>
            <ac:spMk id="15" creationId="{063BBA22-50EA-4C4D-BE05-F1CE4E63AA56}"/>
          </ac:spMkLst>
        </pc:spChg>
        <pc:graphicFrameChg chg="add mod ord modGraphic">
          <ac:chgData name="Andrew Mendez" userId="d9c8531c-5066-4223-a104-10d80a590609" providerId="ADAL" clId="{857FB0DC-18ED-4501-AB54-39985875AF19}" dt="2025-04-18T05:38:34.231" v="537" actId="26606"/>
          <ac:graphicFrameMkLst>
            <pc:docMk/>
            <pc:sldMk cId="1556402265" sldId="266"/>
            <ac:graphicFrameMk id="4" creationId="{24F58FA1-FC02-D802-BA42-DE835C50AB47}"/>
          </ac:graphicFrameMkLst>
        </pc:graphicFrameChg>
      </pc:sldChg>
    </pc:docChg>
  </pc:docChgLst>
  <pc:docChgLst>
    <pc:chgData name="Andrew Mendez" userId="d9c8531c-5066-4223-a104-10d80a590609" providerId="ADAL" clId="{9130B5C7-5570-497F-9BDA-EEFFD8E1A7DF}"/>
    <pc:docChg chg="undo custSel addSld modSld">
      <pc:chgData name="Andrew Mendez" userId="d9c8531c-5066-4223-a104-10d80a590609" providerId="ADAL" clId="{9130B5C7-5570-497F-9BDA-EEFFD8E1A7DF}" dt="2025-04-21T23:13:41.786" v="289" actId="20577"/>
      <pc:docMkLst>
        <pc:docMk/>
      </pc:docMkLst>
      <pc:sldChg chg="addSp modSp mod">
        <pc:chgData name="Andrew Mendez" userId="d9c8531c-5066-4223-a104-10d80a590609" providerId="ADAL" clId="{9130B5C7-5570-497F-9BDA-EEFFD8E1A7DF}" dt="2025-04-21T23:09:26.118" v="273" actId="207"/>
        <pc:sldMkLst>
          <pc:docMk/>
          <pc:sldMk cId="2419408104" sldId="256"/>
        </pc:sldMkLst>
        <pc:spChg chg="mod">
          <ac:chgData name="Andrew Mendez" userId="d9c8531c-5066-4223-a104-10d80a590609" providerId="ADAL" clId="{9130B5C7-5570-497F-9BDA-EEFFD8E1A7DF}" dt="2025-04-21T23:08:34.402" v="257" actId="20577"/>
          <ac:spMkLst>
            <pc:docMk/>
            <pc:sldMk cId="2419408104" sldId="256"/>
            <ac:spMk id="3" creationId="{950E22FF-8117-C097-D342-D1EACF2DBA40}"/>
          </ac:spMkLst>
        </pc:spChg>
        <pc:spChg chg="add mod">
          <ac:chgData name="Andrew Mendez" userId="d9c8531c-5066-4223-a104-10d80a590609" providerId="ADAL" clId="{9130B5C7-5570-497F-9BDA-EEFFD8E1A7DF}" dt="2025-04-21T23:09:26.118" v="273" actId="207"/>
          <ac:spMkLst>
            <pc:docMk/>
            <pc:sldMk cId="2419408104" sldId="256"/>
            <ac:spMk id="5" creationId="{4DF71890-EB74-7A57-8346-C95C8B2F207E}"/>
          </ac:spMkLst>
        </pc:spChg>
        <pc:picChg chg="add">
          <ac:chgData name="Andrew Mendez" userId="d9c8531c-5066-4223-a104-10d80a590609" providerId="ADAL" clId="{9130B5C7-5570-497F-9BDA-EEFFD8E1A7DF}" dt="2025-04-21T23:08:41.856" v="258"/>
          <ac:picMkLst>
            <pc:docMk/>
            <pc:sldMk cId="2419408104" sldId="256"/>
            <ac:picMk id="2050" creationId="{6AE33D52-13F6-388A-1801-B6DBAF7A20EC}"/>
          </ac:picMkLst>
        </pc:picChg>
      </pc:sldChg>
      <pc:sldChg chg="modSp mod">
        <pc:chgData name="Andrew Mendez" userId="d9c8531c-5066-4223-a104-10d80a590609" providerId="ADAL" clId="{9130B5C7-5570-497F-9BDA-EEFFD8E1A7DF}" dt="2025-04-21T22:55:59.495" v="233" actId="20577"/>
        <pc:sldMkLst>
          <pc:docMk/>
          <pc:sldMk cId="2418136303" sldId="258"/>
        </pc:sldMkLst>
        <pc:spChg chg="mod">
          <ac:chgData name="Andrew Mendez" userId="d9c8531c-5066-4223-a104-10d80a590609" providerId="ADAL" clId="{9130B5C7-5570-497F-9BDA-EEFFD8E1A7DF}" dt="2025-04-21T22:55:59.495" v="233" actId="20577"/>
          <ac:spMkLst>
            <pc:docMk/>
            <pc:sldMk cId="2418136303" sldId="258"/>
            <ac:spMk id="3" creationId="{3124A191-7B36-A7BB-0378-D7EAAC718DF3}"/>
          </ac:spMkLst>
        </pc:spChg>
      </pc:sldChg>
      <pc:sldChg chg="modSp mod">
        <pc:chgData name="Andrew Mendez" userId="d9c8531c-5066-4223-a104-10d80a590609" providerId="ADAL" clId="{9130B5C7-5570-497F-9BDA-EEFFD8E1A7DF}" dt="2025-04-21T22:56:03.014" v="235" actId="20577"/>
        <pc:sldMkLst>
          <pc:docMk/>
          <pc:sldMk cId="2956291633" sldId="259"/>
        </pc:sldMkLst>
        <pc:spChg chg="mod">
          <ac:chgData name="Andrew Mendez" userId="d9c8531c-5066-4223-a104-10d80a590609" providerId="ADAL" clId="{9130B5C7-5570-497F-9BDA-EEFFD8E1A7DF}" dt="2025-04-21T22:56:03.014" v="235" actId="20577"/>
          <ac:spMkLst>
            <pc:docMk/>
            <pc:sldMk cId="2956291633" sldId="259"/>
            <ac:spMk id="3" creationId="{62855E79-BED9-0B0D-3175-B826690070D9}"/>
          </ac:spMkLst>
        </pc:spChg>
        <pc:graphicFrameChg chg="mod modGraphic">
          <ac:chgData name="Andrew Mendez" userId="d9c8531c-5066-4223-a104-10d80a590609" providerId="ADAL" clId="{9130B5C7-5570-497F-9BDA-EEFFD8E1A7DF}" dt="2025-04-19T07:27:42.591" v="82" actId="20577"/>
          <ac:graphicFrameMkLst>
            <pc:docMk/>
            <pc:sldMk cId="2956291633" sldId="259"/>
            <ac:graphicFrameMk id="37" creationId="{7C53AD60-FEBC-A3AC-7A41-2012FF37D57C}"/>
          </ac:graphicFrameMkLst>
        </pc:graphicFrameChg>
      </pc:sldChg>
      <pc:sldChg chg="addSp delSp modSp mod">
        <pc:chgData name="Andrew Mendez" userId="d9c8531c-5066-4223-a104-10d80a590609" providerId="ADAL" clId="{9130B5C7-5570-497F-9BDA-EEFFD8E1A7DF}" dt="2025-04-21T22:56:12.169" v="239" actId="20577"/>
        <pc:sldMkLst>
          <pc:docMk/>
          <pc:sldMk cId="780518338" sldId="260"/>
        </pc:sldMkLst>
        <pc:spChg chg="mod">
          <ac:chgData name="Andrew Mendez" userId="d9c8531c-5066-4223-a104-10d80a590609" providerId="ADAL" clId="{9130B5C7-5570-497F-9BDA-EEFFD8E1A7DF}" dt="2025-04-21T22:56:12.169" v="239" actId="20577"/>
          <ac:spMkLst>
            <pc:docMk/>
            <pc:sldMk cId="780518338" sldId="260"/>
            <ac:spMk id="3" creationId="{48BF5F75-4E50-7F1D-B5E8-55865F8F9D79}"/>
          </ac:spMkLst>
        </pc:spChg>
        <pc:graphicFrameChg chg="mod modGraphic">
          <ac:chgData name="Andrew Mendez" userId="d9c8531c-5066-4223-a104-10d80a590609" providerId="ADAL" clId="{9130B5C7-5570-497F-9BDA-EEFFD8E1A7DF}" dt="2025-04-19T07:32:28.853" v="106" actId="1076"/>
          <ac:graphicFrameMkLst>
            <pc:docMk/>
            <pc:sldMk cId="780518338" sldId="260"/>
            <ac:graphicFrameMk id="11" creationId="{1B80FD57-6A96-21DF-9269-8C5BBDC24ECE}"/>
          </ac:graphicFrameMkLst>
        </pc:graphicFrameChg>
        <pc:picChg chg="add mod">
          <ac:chgData name="Andrew Mendez" userId="d9c8531c-5066-4223-a104-10d80a590609" providerId="ADAL" clId="{9130B5C7-5570-497F-9BDA-EEFFD8E1A7DF}" dt="2025-04-19T05:11:17.876" v="77" actId="14100"/>
          <ac:picMkLst>
            <pc:docMk/>
            <pc:sldMk cId="780518338" sldId="260"/>
            <ac:picMk id="6" creationId="{9A76E947-CA7E-BC3A-DFC2-43428B0B8C21}"/>
          </ac:picMkLst>
        </pc:picChg>
      </pc:sldChg>
      <pc:sldChg chg="modSp mod">
        <pc:chgData name="Andrew Mendez" userId="d9c8531c-5066-4223-a104-10d80a590609" providerId="ADAL" clId="{9130B5C7-5570-497F-9BDA-EEFFD8E1A7DF}" dt="2025-04-21T22:55:53.083" v="229" actId="20577"/>
        <pc:sldMkLst>
          <pc:docMk/>
          <pc:sldMk cId="4031241911" sldId="261"/>
        </pc:sldMkLst>
        <pc:spChg chg="mod">
          <ac:chgData name="Andrew Mendez" userId="d9c8531c-5066-4223-a104-10d80a590609" providerId="ADAL" clId="{9130B5C7-5570-497F-9BDA-EEFFD8E1A7DF}" dt="2025-04-21T22:55:53.083" v="229" actId="20577"/>
          <ac:spMkLst>
            <pc:docMk/>
            <pc:sldMk cId="4031241911" sldId="261"/>
            <ac:spMk id="3" creationId="{16395B54-EE71-E005-221D-02EB6253DD1F}"/>
          </ac:spMkLst>
        </pc:spChg>
      </pc:sldChg>
      <pc:sldChg chg="modSp mod">
        <pc:chgData name="Andrew Mendez" userId="d9c8531c-5066-4223-a104-10d80a590609" providerId="ADAL" clId="{9130B5C7-5570-497F-9BDA-EEFFD8E1A7DF}" dt="2025-04-21T23:13:41.786" v="289" actId="20577"/>
        <pc:sldMkLst>
          <pc:docMk/>
          <pc:sldMk cId="1946671704" sldId="262"/>
        </pc:sldMkLst>
        <pc:spChg chg="mod">
          <ac:chgData name="Andrew Mendez" userId="d9c8531c-5066-4223-a104-10d80a590609" providerId="ADAL" clId="{9130B5C7-5570-497F-9BDA-EEFFD8E1A7DF}" dt="2025-04-21T22:55:55.886" v="231" actId="20577"/>
          <ac:spMkLst>
            <pc:docMk/>
            <pc:sldMk cId="1946671704" sldId="262"/>
            <ac:spMk id="3" creationId="{089191E0-F512-E79D-66BC-1554017E3A55}"/>
          </ac:spMkLst>
        </pc:spChg>
        <pc:graphicFrameChg chg="modGraphic">
          <ac:chgData name="Andrew Mendez" userId="d9c8531c-5066-4223-a104-10d80a590609" providerId="ADAL" clId="{9130B5C7-5570-497F-9BDA-EEFFD8E1A7DF}" dt="2025-04-21T23:13:41.786" v="289" actId="20577"/>
          <ac:graphicFrameMkLst>
            <pc:docMk/>
            <pc:sldMk cId="1946671704" sldId="262"/>
            <ac:graphicFrameMk id="7" creationId="{101873CA-D50B-0CEB-5BC2-D0D6D76FB907}"/>
          </ac:graphicFrameMkLst>
        </pc:graphicFrameChg>
      </pc:sldChg>
      <pc:sldChg chg="modSp mod">
        <pc:chgData name="Andrew Mendez" userId="d9c8531c-5066-4223-a104-10d80a590609" providerId="ADAL" clId="{9130B5C7-5570-497F-9BDA-EEFFD8E1A7DF}" dt="2025-04-21T22:56:06.394" v="237" actId="20577"/>
        <pc:sldMkLst>
          <pc:docMk/>
          <pc:sldMk cId="1084097030" sldId="263"/>
        </pc:sldMkLst>
        <pc:spChg chg="mod">
          <ac:chgData name="Andrew Mendez" userId="d9c8531c-5066-4223-a104-10d80a590609" providerId="ADAL" clId="{9130B5C7-5570-497F-9BDA-EEFFD8E1A7DF}" dt="2025-04-21T22:56:06.394" v="237" actId="20577"/>
          <ac:spMkLst>
            <pc:docMk/>
            <pc:sldMk cId="1084097030" sldId="263"/>
            <ac:spMk id="3" creationId="{60C5979E-695A-9F01-639B-D5C50E97ED1C}"/>
          </ac:spMkLst>
        </pc:spChg>
      </pc:sldChg>
      <pc:sldChg chg="modSp mod">
        <pc:chgData name="Andrew Mendez" userId="d9c8531c-5066-4223-a104-10d80a590609" providerId="ADAL" clId="{9130B5C7-5570-497F-9BDA-EEFFD8E1A7DF}" dt="2025-04-21T22:56:15.146" v="241" actId="20577"/>
        <pc:sldMkLst>
          <pc:docMk/>
          <pc:sldMk cId="3801293455" sldId="264"/>
        </pc:sldMkLst>
        <pc:spChg chg="mod">
          <ac:chgData name="Andrew Mendez" userId="d9c8531c-5066-4223-a104-10d80a590609" providerId="ADAL" clId="{9130B5C7-5570-497F-9BDA-EEFFD8E1A7DF}" dt="2025-04-21T22:56:15.146" v="241" actId="20577"/>
          <ac:spMkLst>
            <pc:docMk/>
            <pc:sldMk cId="3801293455" sldId="264"/>
            <ac:spMk id="3" creationId="{7C6BA201-324E-9F04-5884-73E1D7625DE4}"/>
          </ac:spMkLst>
        </pc:spChg>
      </pc:sldChg>
      <pc:sldChg chg="modSp mod">
        <pc:chgData name="Andrew Mendez" userId="d9c8531c-5066-4223-a104-10d80a590609" providerId="ADAL" clId="{9130B5C7-5570-497F-9BDA-EEFFD8E1A7DF}" dt="2025-04-21T22:56:17.787" v="243" actId="20577"/>
        <pc:sldMkLst>
          <pc:docMk/>
          <pc:sldMk cId="1881069826" sldId="265"/>
        </pc:sldMkLst>
        <pc:spChg chg="mod">
          <ac:chgData name="Andrew Mendez" userId="d9c8531c-5066-4223-a104-10d80a590609" providerId="ADAL" clId="{9130B5C7-5570-497F-9BDA-EEFFD8E1A7DF}" dt="2025-04-21T22:56:17.787" v="243" actId="20577"/>
          <ac:spMkLst>
            <pc:docMk/>
            <pc:sldMk cId="1881069826" sldId="265"/>
            <ac:spMk id="3" creationId="{CF5255D1-17CB-2CC4-2DD4-92B4AA951A19}"/>
          </ac:spMkLst>
        </pc:spChg>
      </pc:sldChg>
      <pc:sldChg chg="modSp mod">
        <pc:chgData name="Andrew Mendez" userId="d9c8531c-5066-4223-a104-10d80a590609" providerId="ADAL" clId="{9130B5C7-5570-497F-9BDA-EEFFD8E1A7DF}" dt="2025-04-21T22:56:21.116" v="246" actId="20577"/>
        <pc:sldMkLst>
          <pc:docMk/>
          <pc:sldMk cId="1556402265" sldId="266"/>
        </pc:sldMkLst>
        <pc:spChg chg="mod">
          <ac:chgData name="Andrew Mendez" userId="d9c8531c-5066-4223-a104-10d80a590609" providerId="ADAL" clId="{9130B5C7-5570-497F-9BDA-EEFFD8E1A7DF}" dt="2025-04-21T22:56:21.116" v="246" actId="20577"/>
          <ac:spMkLst>
            <pc:docMk/>
            <pc:sldMk cId="1556402265" sldId="266"/>
            <ac:spMk id="3" creationId="{83AFCE03-96D3-173B-69FD-A402A508ED28}"/>
          </ac:spMkLst>
        </pc:spChg>
        <pc:graphicFrameChg chg="modGraphic">
          <ac:chgData name="Andrew Mendez" userId="d9c8531c-5066-4223-a104-10d80a590609" providerId="ADAL" clId="{9130B5C7-5570-497F-9BDA-EEFFD8E1A7DF}" dt="2025-04-19T07:35:11.415" v="227" actId="20577"/>
          <ac:graphicFrameMkLst>
            <pc:docMk/>
            <pc:sldMk cId="1556402265" sldId="266"/>
            <ac:graphicFrameMk id="4" creationId="{24F58FA1-FC02-D802-BA42-DE835C50AB47}"/>
          </ac:graphicFrameMkLst>
        </pc:graphicFrameChg>
      </pc:sldChg>
      <pc:sldChg chg="addSp delSp modSp new mod setBg addAnim">
        <pc:chgData name="Andrew Mendez" userId="d9c8531c-5066-4223-a104-10d80a590609" providerId="ADAL" clId="{9130B5C7-5570-497F-9BDA-EEFFD8E1A7DF}" dt="2025-04-21T22:57:11.193" v="255"/>
        <pc:sldMkLst>
          <pc:docMk/>
          <pc:sldMk cId="4093302631" sldId="267"/>
        </pc:sldMkLst>
        <pc:spChg chg="mod">
          <ac:chgData name="Andrew Mendez" userId="d9c8531c-5066-4223-a104-10d80a590609" providerId="ADAL" clId="{9130B5C7-5570-497F-9BDA-EEFFD8E1A7DF}" dt="2025-04-21T22:57:11.192" v="254" actId="26606"/>
          <ac:spMkLst>
            <pc:docMk/>
            <pc:sldMk cId="4093302631" sldId="267"/>
            <ac:spMk id="2" creationId="{C34147A8-07AE-879E-5E39-A41EFAA952E4}"/>
          </ac:spMkLst>
        </pc:spChg>
        <pc:spChg chg="add mod ord">
          <ac:chgData name="Andrew Mendez" userId="d9c8531c-5066-4223-a104-10d80a590609" providerId="ADAL" clId="{9130B5C7-5570-497F-9BDA-EEFFD8E1A7DF}" dt="2025-04-21T22:57:11.192" v="254" actId="26606"/>
          <ac:spMkLst>
            <pc:docMk/>
            <pc:sldMk cId="4093302631" sldId="267"/>
            <ac:spMk id="3" creationId="{59C276A1-3AB7-C979-5CB6-AD8EBE81F48E}"/>
          </ac:spMkLst>
        </pc:spChg>
        <pc:spChg chg="add del">
          <ac:chgData name="Andrew Mendez" userId="d9c8531c-5066-4223-a104-10d80a590609" providerId="ADAL" clId="{9130B5C7-5570-497F-9BDA-EEFFD8E1A7DF}" dt="2025-04-21T22:57:11.192" v="254" actId="26606"/>
          <ac:spMkLst>
            <pc:docMk/>
            <pc:sldMk cId="4093302631" sldId="267"/>
            <ac:spMk id="21" creationId="{19D32F93-50AC-4C46-A5DB-291C60DDB7BD}"/>
          </ac:spMkLst>
        </pc:spChg>
        <pc:spChg chg="add del">
          <ac:chgData name="Andrew Mendez" userId="d9c8531c-5066-4223-a104-10d80a590609" providerId="ADAL" clId="{9130B5C7-5570-497F-9BDA-EEFFD8E1A7DF}" dt="2025-04-21T22:57:11.192" v="254" actId="26606"/>
          <ac:spMkLst>
            <pc:docMk/>
            <pc:sldMk cId="4093302631" sldId="267"/>
            <ac:spMk id="23" creationId="{827DC2C4-B485-428A-BF4A-472D2967F47F}"/>
          </ac:spMkLst>
        </pc:spChg>
        <pc:spChg chg="add del">
          <ac:chgData name="Andrew Mendez" userId="d9c8531c-5066-4223-a104-10d80a590609" providerId="ADAL" clId="{9130B5C7-5570-497F-9BDA-EEFFD8E1A7DF}" dt="2025-04-21T22:57:11.192" v="254" actId="26606"/>
          <ac:spMkLst>
            <pc:docMk/>
            <pc:sldMk cId="4093302631" sldId="267"/>
            <ac:spMk id="25" creationId="{EE04B5EB-F158-4507-90DD-BD23620C7CC9}"/>
          </ac:spMkLst>
        </pc:spChg>
        <pc:spChg chg="add">
          <ac:chgData name="Andrew Mendez" userId="d9c8531c-5066-4223-a104-10d80a590609" providerId="ADAL" clId="{9130B5C7-5570-497F-9BDA-EEFFD8E1A7DF}" dt="2025-04-21T22:57:11.192" v="254" actId="26606"/>
          <ac:spMkLst>
            <pc:docMk/>
            <pc:sldMk cId="4093302631" sldId="267"/>
            <ac:spMk id="1031" creationId="{16C5FA50-8D52-4617-AF91-5C7B1C8352F1}"/>
          </ac:spMkLst>
        </pc:spChg>
        <pc:spChg chg="add">
          <ac:chgData name="Andrew Mendez" userId="d9c8531c-5066-4223-a104-10d80a590609" providerId="ADAL" clId="{9130B5C7-5570-497F-9BDA-EEFFD8E1A7DF}" dt="2025-04-21T22:57:11.192" v="254" actId="26606"/>
          <ac:spMkLst>
            <pc:docMk/>
            <pc:sldMk cId="4093302631" sldId="267"/>
            <ac:spMk id="1033" creationId="{E223798C-12AD-4B0C-A50C-D676347D67CF}"/>
          </ac:spMkLst>
        </pc:spChg>
        <pc:picChg chg="add del mod">
          <ac:chgData name="Andrew Mendez" userId="d9c8531c-5066-4223-a104-10d80a590609" providerId="ADAL" clId="{9130B5C7-5570-497F-9BDA-EEFFD8E1A7DF}" dt="2025-04-21T22:57:07.766" v="253" actId="478"/>
          <ac:picMkLst>
            <pc:docMk/>
            <pc:sldMk cId="4093302631" sldId="267"/>
            <ac:picMk id="7" creationId="{4D389A69-B371-6F5E-3472-4E2F5DAEB444}"/>
          </ac:picMkLst>
        </pc:picChg>
        <pc:picChg chg="add mod">
          <ac:chgData name="Andrew Mendez" userId="d9c8531c-5066-4223-a104-10d80a590609" providerId="ADAL" clId="{9130B5C7-5570-497F-9BDA-EEFFD8E1A7DF}" dt="2025-04-21T22:57:11.192" v="254" actId="26606"/>
          <ac:picMkLst>
            <pc:docMk/>
            <pc:sldMk cId="4093302631" sldId="267"/>
            <ac:picMk id="1026" creationId="{557C91CB-DDEF-F467-14F7-ADFEAD74513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64BC5-89D5-4950-89B4-8DD3EFF8E9BE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E5939-CAEC-4C7E-8747-AE87BB008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61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98F45-CFEC-AD00-23F8-9F74DD5D3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A08ACB-F814-D4AA-416E-1476D337A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59D2E-83CA-2260-D24D-09AB1AD3B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4AF6E-D523-4C00-B25E-2A03C50A8DBB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82415-23A5-AE58-F85C-E539C133D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339A7-FD59-49A4-B6A1-55A0AA548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D14D-25BF-456C-AB9A-2AC093E67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89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CA26E-B1C5-4BA1-EDE9-43853CFD2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0F9C5-C03F-1B40-F91C-F56C717A8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ED1BD-8C76-CB63-3CB7-8C140FA48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6902-74B2-4D32-8781-87F085944694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B0EFD-E80F-EA68-92EF-96FDECDF1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2CB22-FE01-8451-C94D-7EFC2FD7F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D14D-25BF-456C-AB9A-2AC093E67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57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41EC0F-25AC-C872-6002-E8BE35766B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9D709-31EF-2F54-77A5-943A1064E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EE799-D734-A240-7612-34080D9AE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D1BE-50D3-40F3-8D75-951350AC2072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490BE-A541-79F7-3BE1-C3FE9FD23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10DA5-061F-BBA9-4C84-A443038CB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D14D-25BF-456C-AB9A-2AC093E67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2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6D4D1-1BED-1EDC-DF1B-FB71521F4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35313-0306-503E-79B7-2DF8C0D10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DD1A9-FE79-3205-F2D0-CDF34A918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E995-38DB-4CA3-A22B-28DDA8FDF25A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A6AA1-80F8-7733-8DE8-F34EC0A3B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18F8F-C971-B0C3-A72D-5E41E2A2F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D14D-25BF-456C-AB9A-2AC093E67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93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34D7D-552F-41DE-A2A2-A84133074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0836E-8765-976D-F40C-06298A3B3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1AAB4-31C2-F59C-F483-D84D8C3FD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BA1E-F84D-4541-AFE0-0A6E06136F4E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59733-3314-D0FD-F08B-F3D03D523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6799E-5EAB-C6E7-57DE-077F670CF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D14D-25BF-456C-AB9A-2AC093E67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45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0B8CF-F0AB-9D44-B7F1-927DD02B8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8334D-A1DA-39E1-F3B9-5D379A705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4EFB83-316F-4417-B257-AB2516022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3770D-969D-6234-B5EB-2F7BF6D5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39EEB-324B-4215-A6CC-6B1C5F7A71EB}" type="datetime1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11AEB-C5A8-86F1-129D-343A39791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E6C89-D27E-EF59-679D-FF2C63D2D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D14D-25BF-456C-AB9A-2AC093E67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6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DB0D-F1E2-CA95-172E-AA6CF4CA8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FA0D7-4D9F-986E-818E-A0A6E6079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6ABE2-13BB-135A-252A-674E21B5A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7A317B-6161-7BDF-3242-368DE40E7F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7C7DB3-703E-D8FE-815B-5B3EB272A4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1DD402-0B64-3652-5FE7-1ED0A6E76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3D00-29F9-47E5-A86B-A9F39D8492E1}" type="datetime1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79E6B3-5BA0-8ACD-5F72-FE973FD93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1452F-64AC-1E58-332D-20C63F5BF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D14D-25BF-456C-AB9A-2AC093E67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94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E9D76-218D-00CB-5199-26E281262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B20121-F61A-2956-4248-95D61968F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AD33-696D-45DF-9264-86AD1E80AF5F}" type="datetime1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435C30-3F51-B67D-5846-0E3122413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92F0EA-56E2-58CF-4D61-AB0A11275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D14D-25BF-456C-AB9A-2AC093E67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96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3F1561-1271-73F0-C810-B71A0B356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A4B5-BAD5-4E80-8FC7-E5B6AECD0DF1}" type="datetime1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60FA5B-A8B1-C6E0-981E-20290CF2E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F6634-157D-4EC0-6D21-FB07ED3BB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D14D-25BF-456C-AB9A-2AC093E67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14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33B4A-13C6-74D0-4890-023866F3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5C159-10F5-E50B-289B-DB41FD4AA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6379C-E314-D9AD-351C-B4AFA7EF6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74E44-4CCA-079B-2479-CC4125A95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D010-18B5-43AC-8D98-F73863F4E65D}" type="datetime1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76C94-9BA7-C607-55DA-FA53DE088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593EF-7B86-F01F-2F0C-8DF0555B2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D14D-25BF-456C-AB9A-2AC093E67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20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51E3A-C842-A517-DFAD-8874D77D4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980238-D4C6-B81E-3D6F-DEB5ECE5D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ED775-1AD1-657B-676B-2BB4A5352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59E2A-17AE-E398-0C22-8EA53E6B9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0695-8332-48B7-B013-7AB7EABE4CE4}" type="datetime1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65755-73A2-88DF-1200-B5EB8844A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8E723-8885-A2D8-C96E-260E3D686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D14D-25BF-456C-AB9A-2AC093E67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81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138E40-9ADC-CD5C-4D38-167E169AA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BCCCD-872E-065D-841E-3E34228F6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EF689-1143-1B61-5513-8D60232AE7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8140CC-2417-4A77-BB09-7991A84E8A08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24110-1046-26E9-3C58-66C68311C7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E78E9-2E9D-B21C-939F-06E9321A2C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BED14D-25BF-456C-AB9A-2AC093E67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9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BD2A2E-570B-0CB4-A1AB-E020876BF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Portfolio Optimization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0E22FF-8117-C097-D342-D1EACF2DB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By Andrew Mendez, Jaxon Ham, Medhansh Sankaran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73FB6-4033-216D-DC6E-977CCE5B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D14D-25BF-456C-AB9A-2AC093E6728B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F71890-EB74-7A57-8346-C95C8B2F207E}"/>
              </a:ext>
            </a:extLst>
          </p:cNvPr>
          <p:cNvSpPr txBox="1"/>
          <p:nvPr/>
        </p:nvSpPr>
        <p:spPr>
          <a:xfrm>
            <a:off x="10101358" y="88788"/>
            <a:ext cx="200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4/22/2025</a:t>
            </a:r>
          </a:p>
        </p:txBody>
      </p:sp>
    </p:spTree>
    <p:extLst>
      <p:ext uri="{BB962C8B-B14F-4D97-AF65-F5344CB8AC3E}">
        <p14:creationId xmlns:p14="http://schemas.microsoft.com/office/powerpoint/2010/main" val="2419408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0D0E2-81EB-109F-4804-EC5F4573E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Overall 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F58FA1-FC02-D802-BA42-DE835C50AB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5013145"/>
              </p:ext>
            </p:extLst>
          </p:nvPr>
        </p:nvGraphicFramePr>
        <p:xfrm>
          <a:off x="644056" y="2360591"/>
          <a:ext cx="10927830" cy="343785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844684">
                  <a:extLst>
                    <a:ext uri="{9D8B030D-6E8A-4147-A177-3AD203B41FA5}">
                      <a16:colId xmlns:a16="http://schemas.microsoft.com/office/drawing/2014/main" val="509348051"/>
                    </a:ext>
                  </a:extLst>
                </a:gridCol>
                <a:gridCol w="6083146">
                  <a:extLst>
                    <a:ext uri="{9D8B030D-6E8A-4147-A177-3AD203B41FA5}">
                      <a16:colId xmlns:a16="http://schemas.microsoft.com/office/drawing/2014/main" val="606770869"/>
                    </a:ext>
                  </a:extLst>
                </a:gridCol>
              </a:tblGrid>
              <a:tr h="353606">
                <a:tc>
                  <a:txBody>
                    <a:bodyPr/>
                    <a:lstStyle/>
                    <a:p>
                      <a:r>
                        <a:rPr lang="en-US" sz="1600"/>
                        <a:t>Key Points</a:t>
                      </a:r>
                    </a:p>
                  </a:txBody>
                  <a:tcPr marL="80365" marR="80365" marT="40182" marB="40182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365" marR="80365" marT="40182" marB="40182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7153438"/>
                  </a:ext>
                </a:extLst>
              </a:tr>
              <a:tr h="594700">
                <a:tc>
                  <a:txBody>
                    <a:bodyPr/>
                    <a:lstStyle/>
                    <a:p>
                      <a:r>
                        <a:rPr lang="en-US" sz="1600"/>
                        <a:t>Historical Performance</a:t>
                      </a:r>
                    </a:p>
                  </a:txBody>
                  <a:tcPr marL="80365" marR="80365" marT="40182" marB="40182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Returned 46.58% from the last  2.5 years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S&amp;P 500 Returned 41.3% over the last 2.5 years</a:t>
                      </a:r>
                    </a:p>
                  </a:txBody>
                  <a:tcPr marL="80365" marR="80365" marT="40182" marB="40182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3122685"/>
                  </a:ext>
                </a:extLst>
              </a:tr>
              <a:tr h="348703">
                <a:tc>
                  <a:txBody>
                    <a:bodyPr/>
                    <a:lstStyle/>
                    <a:p>
                      <a:r>
                        <a:rPr lang="en-US" sz="1600"/>
                        <a:t>Trading Activity</a:t>
                      </a:r>
                    </a:p>
                  </a:txBody>
                  <a:tcPr marL="80365" marR="80365" marT="40182" marB="40182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Averaged 42.80% Turnover week-to-week</a:t>
                      </a:r>
                    </a:p>
                  </a:txBody>
                  <a:tcPr marL="80365" marR="80365" marT="40182" marB="40182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819751"/>
                  </a:ext>
                </a:extLst>
              </a:tr>
              <a:tr h="353606">
                <a:tc>
                  <a:txBody>
                    <a:bodyPr/>
                    <a:lstStyle/>
                    <a:p>
                      <a:r>
                        <a:rPr lang="en-US" sz="1600"/>
                        <a:t>Concerns</a:t>
                      </a:r>
                    </a:p>
                  </a:txBody>
                  <a:tcPr marL="80365" marR="80365" marT="40182" marB="40182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This model was not meant for week-by-week restructuring </a:t>
                      </a:r>
                    </a:p>
                  </a:txBody>
                  <a:tcPr marL="80365" marR="80365" marT="40182" marB="40182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9626921"/>
                  </a:ext>
                </a:extLst>
              </a:tr>
              <a:tr h="1559078"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 marL="80365" marR="80365" marT="40182" marB="40182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Update Model for week-by-week restructuring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/>
                        <a:t>Model transaction costs  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/>
                        <a:t>Test longer rebalance intervals 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/>
                        <a:t>Improve return forecasts  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/>
                        <a:t>Explore leverage/shorting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/>
                        <a:t>Add penalties for big turnovers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/>
                    </a:p>
                  </a:txBody>
                  <a:tcPr marL="80365" marR="80365" marT="40182" marB="40182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2689667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AFCE03-96D3-173B-69FD-A402A508E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556402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D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4147A8-07AE-879E-5E39-A41EFAA95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Happy Investing</a:t>
            </a:r>
          </a:p>
        </p:txBody>
      </p:sp>
      <p:sp>
        <p:nvSpPr>
          <p:cNvPr id="1033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tonks: Why we're all saying it now.">
            <a:extLst>
              <a:ext uri="{FF2B5EF4-FFF2-40B4-BE49-F238E27FC236}">
                <a16:creationId xmlns:a16="http://schemas.microsoft.com/office/drawing/2014/main" id="{557C91CB-DDEF-F467-14F7-ADFEAD745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4"/>
          <a:stretch/>
        </p:blipFill>
        <p:spPr bwMode="auto">
          <a:xfrm>
            <a:off x="976251" y="942538"/>
            <a:ext cx="7163222" cy="480833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C276A1-3AB7-C979-5CB6-AD8EBE81F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09330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76ED89-F53F-20E4-4FF3-84C7553AD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Background &amp; Motivation</a:t>
            </a:r>
          </a:p>
        </p:txBody>
      </p:sp>
      <p:sp>
        <p:nvSpPr>
          <p:cNvPr id="57" name="Rectangle 2">
            <a:extLst>
              <a:ext uri="{FF2B5EF4-FFF2-40B4-BE49-F238E27FC236}">
                <a16:creationId xmlns:a16="http://schemas.microsoft.com/office/drawing/2014/main" id="{AAE92330-4532-1A3A-2758-C6AC7E1413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03158" y="649480"/>
            <a:ext cx="4862447" cy="55460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Investors must </a:t>
            </a:r>
            <a:r>
              <a:rPr kumimoji="0" lang="en-US" altLang="en-US" sz="19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balance risk and return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when allocating capital.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9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Choosing among </a:t>
            </a:r>
            <a:r>
              <a:rPr kumimoji="0" lang="en-US" altLang="en-US" sz="19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hundreds of stocks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requires a disciplined, data-driven method.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9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Modern Portfolio Theory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(Markowitz, 1952) provides the foundation for optimal asset allocation.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9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sz="1900"/>
              <a:t>The </a:t>
            </a:r>
            <a:r>
              <a:rPr lang="en-US" sz="1900" b="1"/>
              <a:t>mean–variance framework</a:t>
            </a:r>
            <a:r>
              <a:rPr lang="en-US" sz="1900"/>
              <a:t> seeks to </a:t>
            </a:r>
            <a:r>
              <a:rPr lang="en-US" sz="1900" b="1"/>
              <a:t>maximize expected return</a:t>
            </a:r>
            <a:r>
              <a:rPr lang="en-US" sz="1900"/>
              <a:t> for a given level of </a:t>
            </a:r>
            <a:r>
              <a:rPr lang="en-US" sz="1900" b="1"/>
              <a:t>portfolio risk</a:t>
            </a:r>
            <a:r>
              <a:rPr lang="en-US" sz="1900"/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9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sz="1900"/>
              <a:t>Demonstrates how </a:t>
            </a:r>
            <a:r>
              <a:rPr lang="en-US" sz="1900" b="1"/>
              <a:t>quantitative optimization</a:t>
            </a:r>
            <a:r>
              <a:rPr lang="en-US" sz="1900"/>
              <a:t> can guide smarter investment decisions over time.</a:t>
            </a:r>
            <a:endParaRPr kumimoji="0" lang="en-US" altLang="en-US" sz="19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9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395B54-EE71-E005-221D-02EB6253D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31241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166158-78B1-54B8-0F27-7B5BC8F64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 Used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01873CA-D50B-0CEB-5BC2-D0D6D76FB9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7619560"/>
              </p:ext>
            </p:extLst>
          </p:nvPr>
        </p:nvGraphicFramePr>
        <p:xfrm>
          <a:off x="644056" y="2209888"/>
          <a:ext cx="10927830" cy="399819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984023">
                  <a:extLst>
                    <a:ext uri="{9D8B030D-6E8A-4147-A177-3AD203B41FA5}">
                      <a16:colId xmlns:a16="http://schemas.microsoft.com/office/drawing/2014/main" val="79432582"/>
                    </a:ext>
                  </a:extLst>
                </a:gridCol>
                <a:gridCol w="5943807">
                  <a:extLst>
                    <a:ext uri="{9D8B030D-6E8A-4147-A177-3AD203B41FA5}">
                      <a16:colId xmlns:a16="http://schemas.microsoft.com/office/drawing/2014/main" val="1894060088"/>
                    </a:ext>
                  </a:extLst>
                </a:gridCol>
              </a:tblGrid>
              <a:tr h="542964">
                <a:tc>
                  <a:txBody>
                    <a:bodyPr/>
                    <a:lstStyle/>
                    <a:p>
                      <a:r>
                        <a:rPr lang="en-US" sz="2400" b="1"/>
                        <a:t>Attribute</a:t>
                      </a:r>
                      <a:endParaRPr lang="en-US" sz="2400"/>
                    </a:p>
                  </a:txBody>
                  <a:tcPr marL="123401" marR="123401" marT="61700" marB="6170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/>
                        <a:t>Description</a:t>
                      </a:r>
                      <a:endParaRPr lang="en-US" sz="2400"/>
                    </a:p>
                  </a:txBody>
                  <a:tcPr marL="123401" marR="123401" marT="61700" marB="6170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59542773"/>
                  </a:ext>
                </a:extLst>
              </a:tr>
              <a:tr h="913167">
                <a:tc>
                  <a:txBody>
                    <a:bodyPr/>
                    <a:lstStyle/>
                    <a:p>
                      <a:r>
                        <a:rPr lang="en-US" sz="2400" b="1"/>
                        <a:t>Data Collection from YFinance </a:t>
                      </a:r>
                      <a:endParaRPr lang="en-US" sz="2400"/>
                    </a:p>
                  </a:txBody>
                  <a:tcPr marL="123401" marR="123401" marT="61700" marB="6170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Weekly Yahoo Finance data (only </a:t>
                      </a:r>
                      <a:r>
                        <a:rPr lang="en-US" sz="2400" b="1"/>
                        <a:t>close</a:t>
                      </a:r>
                      <a:r>
                        <a:rPr lang="en-US" sz="2400"/>
                        <a:t> prices used)</a:t>
                      </a:r>
                    </a:p>
                  </a:txBody>
                  <a:tcPr marL="123401" marR="123401" marT="61700" marB="6170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8330997"/>
                  </a:ext>
                </a:extLst>
              </a:tr>
              <a:tr h="542964">
                <a:tc>
                  <a:txBody>
                    <a:bodyPr/>
                    <a:lstStyle/>
                    <a:p>
                      <a:r>
                        <a:rPr lang="en-US" sz="2400" b="1"/>
                        <a:t>Frequency</a:t>
                      </a:r>
                      <a:endParaRPr lang="en-US" sz="2400"/>
                    </a:p>
                  </a:txBody>
                  <a:tcPr marL="123401" marR="123401" marT="61700" marB="6170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Weekly time series</a:t>
                      </a:r>
                    </a:p>
                  </a:txBody>
                  <a:tcPr marL="123401" marR="123401" marT="61700" marB="6170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6607583"/>
                  </a:ext>
                </a:extLst>
              </a:tr>
              <a:tr h="542964">
                <a:tc>
                  <a:txBody>
                    <a:bodyPr/>
                    <a:lstStyle/>
                    <a:p>
                      <a:r>
                        <a:rPr lang="en-US" sz="2400" b="1"/>
                        <a:t>Columns Used</a:t>
                      </a:r>
                      <a:endParaRPr lang="en-US" sz="2400"/>
                    </a:p>
                  </a:txBody>
                  <a:tcPr marL="123401" marR="123401" marT="61700" marB="6170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date, stock symbol, close</a:t>
                      </a:r>
                    </a:p>
                  </a:txBody>
                  <a:tcPr marL="123401" marR="123401" marT="61700" marB="6170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1287632"/>
                  </a:ext>
                </a:extLst>
              </a:tr>
              <a:tr h="913167">
                <a:tc>
                  <a:txBody>
                    <a:bodyPr/>
                    <a:lstStyle/>
                    <a:p>
                      <a:r>
                        <a:rPr lang="en-US" sz="2400" b="1"/>
                        <a:t>Filtering Criteria</a:t>
                      </a:r>
                      <a:endParaRPr lang="en-US" sz="2400"/>
                    </a:p>
                  </a:txBody>
                  <a:tcPr marL="123401" marR="123401" marT="61700" marB="6170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Last 3 years, Only stocks with </a:t>
                      </a:r>
                      <a:r>
                        <a:rPr lang="en-US" sz="2400" b="1"/>
                        <a:t>complete price history</a:t>
                      </a:r>
                      <a:r>
                        <a:rPr lang="en-US" sz="2400"/>
                        <a:t> (no missing weeks)</a:t>
                      </a:r>
                    </a:p>
                  </a:txBody>
                  <a:tcPr marL="123401" marR="123401" marT="61700" marB="6170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5436675"/>
                  </a:ext>
                </a:extLst>
              </a:tr>
              <a:tr h="542964">
                <a:tc>
                  <a:txBody>
                    <a:bodyPr/>
                    <a:lstStyle/>
                    <a:p>
                      <a:r>
                        <a:rPr lang="en-US" sz="2400" b="1"/>
                        <a:t>Stocks Looked At</a:t>
                      </a:r>
                      <a:endParaRPr lang="en-US" sz="2400"/>
                    </a:p>
                  </a:txBody>
                  <a:tcPr marL="123401" marR="123401" marT="61700" marB="6170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S&amp;P 500 stocks</a:t>
                      </a:r>
                    </a:p>
                  </a:txBody>
                  <a:tcPr marL="123401" marR="123401" marT="61700" marB="61700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948881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191E0-F512-E79D-66BC-1554017E3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46671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467E34-E440-7909-56BA-CC35CCAE9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Harry Markowitz – Mean Variance Model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48B8FAC-BA30-47A5-BFCC-0674AE43CA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7352840"/>
              </p:ext>
            </p:extLst>
          </p:nvPr>
        </p:nvGraphicFramePr>
        <p:xfrm>
          <a:off x="4038600" y="1173305"/>
          <a:ext cx="7188200" cy="450800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19322">
                  <a:extLst>
                    <a:ext uri="{9D8B030D-6E8A-4147-A177-3AD203B41FA5}">
                      <a16:colId xmlns:a16="http://schemas.microsoft.com/office/drawing/2014/main" val="139298862"/>
                    </a:ext>
                  </a:extLst>
                </a:gridCol>
                <a:gridCol w="3123269">
                  <a:extLst>
                    <a:ext uri="{9D8B030D-6E8A-4147-A177-3AD203B41FA5}">
                      <a16:colId xmlns:a16="http://schemas.microsoft.com/office/drawing/2014/main" val="4008031864"/>
                    </a:ext>
                  </a:extLst>
                </a:gridCol>
                <a:gridCol w="3245609">
                  <a:extLst>
                    <a:ext uri="{9D8B030D-6E8A-4147-A177-3AD203B41FA5}">
                      <a16:colId xmlns:a16="http://schemas.microsoft.com/office/drawing/2014/main" val="3102901515"/>
                    </a:ext>
                  </a:extLst>
                </a:gridCol>
              </a:tblGrid>
              <a:tr h="369173">
                <a:tc>
                  <a:txBody>
                    <a:bodyPr/>
                    <a:lstStyle/>
                    <a:p>
                      <a:pPr algn="r"/>
                      <a:r>
                        <a:rPr lang="en-US" sz="1500" b="0" cap="none" spc="60">
                          <a:solidFill>
                            <a:schemeClr val="bg1"/>
                          </a:solidFill>
                          <a:effectLst/>
                        </a:rPr>
                        <a:t>#</a:t>
                      </a:r>
                    </a:p>
                  </a:txBody>
                  <a:tcPr marL="60972" marR="60972" marT="83283" marB="30486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cap="none" spc="60">
                          <a:solidFill>
                            <a:schemeClr val="bg1"/>
                          </a:solidFill>
                        </a:rPr>
                        <a:t>Assumption</a:t>
                      </a:r>
                    </a:p>
                  </a:txBody>
                  <a:tcPr marL="60972" marR="60972" marT="83283" marB="30486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cap="none" spc="6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marL="60972" marR="60972" marT="83283" marB="30486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7124827"/>
                  </a:ext>
                </a:extLst>
              </a:tr>
              <a:tr h="535739">
                <a:tc>
                  <a:txBody>
                    <a:bodyPr/>
                    <a:lstStyle/>
                    <a:p>
                      <a:pPr algn="r"/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60972" marR="60972" marT="83283" marB="30486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Risk measured by variability</a:t>
                      </a:r>
                    </a:p>
                  </a:txBody>
                  <a:tcPr marL="60972" marR="60972" marT="83283" marB="30486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Portfolio risk is based on the </a:t>
                      </a:r>
                      <a:r>
                        <a:rPr lang="en-US" sz="1300" b="1" cap="none" spc="0">
                          <a:solidFill>
                            <a:schemeClr val="tx1"/>
                          </a:solidFill>
                        </a:rPr>
                        <a:t>standard deviation</a:t>
                      </a:r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 of returns.</a:t>
                      </a:r>
                    </a:p>
                  </a:txBody>
                  <a:tcPr marL="60972" marR="60972" marT="83283" marB="30486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4878471"/>
                  </a:ext>
                </a:extLst>
              </a:tr>
              <a:tr h="535739">
                <a:tc>
                  <a:txBody>
                    <a:bodyPr/>
                    <a:lstStyle/>
                    <a:p>
                      <a:pPr algn="r"/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marL="60972" marR="60972" marT="83283" marB="30486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Risk aversion</a:t>
                      </a:r>
                    </a:p>
                  </a:txBody>
                  <a:tcPr marL="60972" marR="60972" marT="83283" marB="30486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Investors prefer </a:t>
                      </a:r>
                      <a:r>
                        <a:rPr lang="en-US" sz="1300" b="1" cap="none" spc="0">
                          <a:solidFill>
                            <a:schemeClr val="tx1"/>
                          </a:solidFill>
                        </a:rPr>
                        <a:t>lower risk</a:t>
                      </a:r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 for a given level of expected return.</a:t>
                      </a:r>
                    </a:p>
                  </a:txBody>
                  <a:tcPr marL="60972" marR="60972" marT="83283" marB="30486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9794176"/>
                  </a:ext>
                </a:extLst>
              </a:tr>
              <a:tr h="535739">
                <a:tc>
                  <a:txBody>
                    <a:bodyPr/>
                    <a:lstStyle/>
                    <a:p>
                      <a:pPr algn="r"/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marL="60972" marR="60972" marT="83283" marB="30486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Consumption preference</a:t>
                      </a:r>
                    </a:p>
                  </a:txBody>
                  <a:tcPr marL="60972" marR="60972" marT="83283" marB="30486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Investors </a:t>
                      </a:r>
                      <a:r>
                        <a:rPr lang="en-US" sz="1300" b="1" cap="none" spc="0">
                          <a:solidFill>
                            <a:schemeClr val="tx1"/>
                          </a:solidFill>
                        </a:rPr>
                        <a:t>prefer more wealth</a:t>
                      </a:r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 or consumption to less.</a:t>
                      </a:r>
                    </a:p>
                  </a:txBody>
                  <a:tcPr marL="60972" marR="60972" marT="83283" marB="30486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5487949"/>
                  </a:ext>
                </a:extLst>
              </a:tr>
              <a:tr h="730067">
                <a:tc>
                  <a:txBody>
                    <a:bodyPr/>
                    <a:lstStyle/>
                    <a:p>
                      <a:pPr algn="r"/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marL="60972" marR="60972" marT="83283" marB="30486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Concave utility function</a:t>
                      </a:r>
                    </a:p>
                  </a:txBody>
                  <a:tcPr marL="60972" marR="60972" marT="83283" marB="30486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Utility increases with wealth but at a </a:t>
                      </a:r>
                      <a:r>
                        <a:rPr lang="en-US" sz="1300" b="1" cap="none" spc="0">
                          <a:solidFill>
                            <a:schemeClr val="tx1"/>
                          </a:solidFill>
                        </a:rPr>
                        <a:t>decreasing rate</a:t>
                      </a:r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 (diminishing marginal utility).</a:t>
                      </a:r>
                    </a:p>
                  </a:txBody>
                  <a:tcPr marL="60972" marR="60972" marT="83283" marB="30486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0673031"/>
                  </a:ext>
                </a:extLst>
              </a:tr>
              <a:tr h="535739">
                <a:tc>
                  <a:txBody>
                    <a:bodyPr/>
                    <a:lstStyle/>
                    <a:p>
                      <a:pPr algn="r"/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marL="60972" marR="60972" marT="83283" marB="30486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Single-period model (*)</a:t>
                      </a:r>
                    </a:p>
                  </a:txBody>
                  <a:tcPr marL="60972" marR="60972" marT="83283" marB="30486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The analysis assumes investment is made for a </a:t>
                      </a:r>
                      <a:r>
                        <a:rPr lang="en-US" sz="1300" b="1" cap="none" spc="0">
                          <a:solidFill>
                            <a:schemeClr val="tx1"/>
                          </a:solidFill>
                        </a:rPr>
                        <a:t>single time period</a:t>
                      </a:r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 only.</a:t>
                      </a:r>
                    </a:p>
                  </a:txBody>
                  <a:tcPr marL="60972" marR="60972" marT="83283" marB="30486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139873"/>
                  </a:ext>
                </a:extLst>
              </a:tr>
              <a:tr h="730067">
                <a:tc>
                  <a:txBody>
                    <a:bodyPr/>
                    <a:lstStyle/>
                    <a:p>
                      <a:pPr algn="r"/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marL="60972" marR="60972" marT="83283" marB="30486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Return-risk tradeoff</a:t>
                      </a:r>
                    </a:p>
                  </a:txBody>
                  <a:tcPr marL="60972" marR="60972" marT="83283" marB="30486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Investors aim to </a:t>
                      </a:r>
                      <a:r>
                        <a:rPr lang="en-US" sz="1300" b="1" cap="none" spc="0">
                          <a:solidFill>
                            <a:schemeClr val="tx1"/>
                          </a:solidFill>
                        </a:rPr>
                        <a:t>maximize return</a:t>
                      </a:r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 for a given risk or </a:t>
                      </a:r>
                      <a:r>
                        <a:rPr lang="en-US" sz="1300" b="1" cap="none" spc="0">
                          <a:solidFill>
                            <a:schemeClr val="tx1"/>
                          </a:solidFill>
                        </a:rPr>
                        <a:t>minimize risk</a:t>
                      </a:r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 for a given return.</a:t>
                      </a:r>
                    </a:p>
                  </a:txBody>
                  <a:tcPr marL="60972" marR="60972" marT="83283" marB="30486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8792814"/>
                  </a:ext>
                </a:extLst>
              </a:tr>
              <a:tr h="535739">
                <a:tc>
                  <a:txBody>
                    <a:bodyPr/>
                    <a:lstStyle/>
                    <a:p>
                      <a:pPr algn="r"/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marL="60972" marR="60972" marT="83283" marB="30486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Rational behavior</a:t>
                      </a:r>
                    </a:p>
                  </a:txBody>
                  <a:tcPr marL="60972" marR="60972" marT="83283" marB="30486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Investors are </a:t>
                      </a:r>
                      <a:r>
                        <a:rPr lang="en-US" sz="1300" b="1" cap="none" spc="0">
                          <a:solidFill>
                            <a:schemeClr val="tx1"/>
                          </a:solidFill>
                        </a:rPr>
                        <a:t>rational</a:t>
                      </a:r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 and make consistent, utility-maximizing decisions.</a:t>
                      </a:r>
                    </a:p>
                  </a:txBody>
                  <a:tcPr marL="60972" marR="60972" marT="83283" marB="30486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0151276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24A191-7B36-A7BB-0378-D7EAAC718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18136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703B4B-33A5-DEFA-7412-EC9653507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Goal – To Maximize Portfolio Wealth 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B3F56FC5-3B33-5BCE-D2D2-886E0563C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428353"/>
              </p:ext>
            </p:extLst>
          </p:nvPr>
        </p:nvGraphicFramePr>
        <p:xfrm>
          <a:off x="4064857" y="5767455"/>
          <a:ext cx="4064000" cy="7416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114787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Objective</a:t>
                      </a:r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0064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b="1"/>
                        <a:t>∑(μ</a:t>
                      </a:r>
                      <a:r>
                        <a:rPr lang="en-US" b="1"/>
                        <a:t>ᵢ × wᵢ) − </a:t>
                      </a:r>
                      <a:r>
                        <a:rPr lang="el-GR" b="1"/>
                        <a:t>λ × ∑∑(</a:t>
                      </a:r>
                      <a:r>
                        <a:rPr lang="en-US" b="1"/>
                        <a:t>wᵢ × </a:t>
                      </a:r>
                      <a:r>
                        <a:rPr lang="el-GR" b="1"/>
                        <a:t>Σ</a:t>
                      </a:r>
                      <a:r>
                        <a:rPr lang="en-US" b="1"/>
                        <a:t>ᵢⱼ × wⱼ)</a:t>
                      </a:r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6593664"/>
                  </a:ext>
                </a:extLst>
              </a:tr>
            </a:tbl>
          </a:graphicData>
        </a:graphic>
      </p:graphicFrame>
      <p:graphicFrame>
        <p:nvGraphicFramePr>
          <p:cNvPr id="37" name="Content Placeholder 36">
            <a:extLst>
              <a:ext uri="{FF2B5EF4-FFF2-40B4-BE49-F238E27FC236}">
                <a16:creationId xmlns:a16="http://schemas.microsoft.com/office/drawing/2014/main" id="{7C53AD60-FEBC-A3AC-7A41-2012FF37D5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2448872"/>
              </p:ext>
            </p:extLst>
          </p:nvPr>
        </p:nvGraphicFramePr>
        <p:xfrm>
          <a:off x="838200" y="1825625"/>
          <a:ext cx="10515600" cy="36068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1748107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05777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Symbol / Part</a:t>
                      </a:r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Description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9410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𝑤ᵢ</a:t>
                      </a:r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Weight (fraction of capital) allocated to stock i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082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𝜇ᵢ</a:t>
                      </a:r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Expected return of stock i (based on trailing data)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6797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b="1"/>
                        <a:t>Σ</a:t>
                      </a:r>
                      <a:r>
                        <a:rPr lang="en-US" b="1"/>
                        <a:t>ᵢⱼ</a:t>
                      </a:r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Covariance between returns of stocks </a:t>
                      </a:r>
                      <a:r>
                        <a:rPr lang="en-US" err="1"/>
                        <a:t>i</a:t>
                      </a:r>
                      <a:r>
                        <a:rPr lang="en-US"/>
                        <a:t> and j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586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b="1"/>
                        <a:t>λ</a:t>
                      </a:r>
                      <a:endParaRPr lang="el-GR"/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Risk aversion coefficient — controls risk vs. return tradeoff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5574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∑(𝜇ᵢ × 𝑤ᵢ)</a:t>
                      </a:r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Total expected return of the portfolio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8529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∑∑(𝑤ᵢ × </a:t>
                      </a:r>
                      <a:r>
                        <a:rPr lang="el-GR" b="1"/>
                        <a:t>Σ</a:t>
                      </a:r>
                      <a:r>
                        <a:rPr lang="en-US" b="1"/>
                        <a:t>ᵢⱼ × 𝑤ⱼ)</a:t>
                      </a:r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/>
                        <a:t>Portfolio variance (risk) — quadratic form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4921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∑𝑤ᵢ = 1</a:t>
                      </a:r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Fully invested — the sum of all weights equals 1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0748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0 ≤ 𝑤ᵢ ≤ MAX_WEIGHT</a:t>
                      </a: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Long-only allocation with a cap per stock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331951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855E79-BED9-0B0D-3175-B82669007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56291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D7438-8492-D083-014D-BE1387DAF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Parameters set for Model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E40DF5FC-80C0-3EEF-0651-7F482CBD70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8263305"/>
              </p:ext>
            </p:extLst>
          </p:nvPr>
        </p:nvGraphicFramePr>
        <p:xfrm>
          <a:off x="644056" y="2351648"/>
          <a:ext cx="10927831" cy="371466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757994">
                  <a:extLst>
                    <a:ext uri="{9D8B030D-6E8A-4147-A177-3AD203B41FA5}">
                      <a16:colId xmlns:a16="http://schemas.microsoft.com/office/drawing/2014/main" val="2316864236"/>
                    </a:ext>
                  </a:extLst>
                </a:gridCol>
                <a:gridCol w="1897896">
                  <a:extLst>
                    <a:ext uri="{9D8B030D-6E8A-4147-A177-3AD203B41FA5}">
                      <a16:colId xmlns:a16="http://schemas.microsoft.com/office/drawing/2014/main" val="865843973"/>
                    </a:ext>
                  </a:extLst>
                </a:gridCol>
                <a:gridCol w="5271941">
                  <a:extLst>
                    <a:ext uri="{9D8B030D-6E8A-4147-A177-3AD203B41FA5}">
                      <a16:colId xmlns:a16="http://schemas.microsoft.com/office/drawing/2014/main" val="4190060969"/>
                    </a:ext>
                  </a:extLst>
                </a:gridCol>
              </a:tblGrid>
              <a:tr h="651776">
                <a:tc>
                  <a:txBody>
                    <a:bodyPr/>
                    <a:lstStyle/>
                    <a:p>
                      <a:r>
                        <a:rPr lang="en-US" sz="2400" b="1" cap="none" spc="0">
                          <a:solidFill>
                            <a:schemeClr val="bg1"/>
                          </a:solidFill>
                        </a:rPr>
                        <a:t>Parameter</a:t>
                      </a:r>
                    </a:p>
                  </a:txBody>
                  <a:tcPr marL="95715" marR="136736" marT="27347" marB="205104" anchor="b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cap="none" spc="0">
                          <a:solidFill>
                            <a:schemeClr val="bg1"/>
                          </a:solidFill>
                        </a:rPr>
                        <a:t>Value</a:t>
                      </a:r>
                    </a:p>
                  </a:txBody>
                  <a:tcPr marL="95715" marR="136736" marT="27347" marB="205104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cap="none" spc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marL="95715" marR="136736" marT="27347" marB="205104" anchor="b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451598"/>
                  </a:ext>
                </a:extLst>
              </a:tr>
              <a:tr h="834091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LOOKBACK_WEEKS</a:t>
                      </a:r>
                    </a:p>
                  </a:txBody>
                  <a:tcPr marL="95715" marR="136736" marT="27347" marB="205104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 marL="95715" marR="136736" marT="27347" marB="205104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Number of trailing weeks used to calculate expected returns (μ) and covariance (Σ)</a:t>
                      </a:r>
                    </a:p>
                  </a:txBody>
                  <a:tcPr marL="95715" marR="136736" marT="27347" marB="205104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7672673"/>
                  </a:ext>
                </a:extLst>
              </a:tr>
              <a:tr h="834091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LAMBDA</a:t>
                      </a:r>
                    </a:p>
                  </a:txBody>
                  <a:tcPr marL="95715" marR="136736" marT="27347" marB="205104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1.0</a:t>
                      </a:r>
                    </a:p>
                  </a:txBody>
                  <a:tcPr marL="95715" marR="136736" marT="27347" marB="205104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cap="none" spc="0">
                          <a:solidFill>
                            <a:schemeClr val="tx1"/>
                          </a:solidFill>
                        </a:rPr>
                        <a:t>Risk-aversion coefficient</a:t>
                      </a:r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 — controls the tradeoff between return and variance</a:t>
                      </a:r>
                    </a:p>
                  </a:txBody>
                  <a:tcPr marL="95715" marR="136736" marT="27347" marB="205104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2146629"/>
                  </a:ext>
                </a:extLst>
              </a:tr>
              <a:tr h="834091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MAX_WEIGHT</a:t>
                      </a:r>
                    </a:p>
                  </a:txBody>
                  <a:tcPr marL="95715" marR="136736" marT="27347" marB="205104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 marL="95715" marR="136736" marT="27347" marB="205104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Maximum allocation per stock (5%) — prevents overconcentration</a:t>
                      </a:r>
                    </a:p>
                  </a:txBody>
                  <a:tcPr marL="95715" marR="136736" marT="27347" marB="205104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5514513"/>
                  </a:ext>
                </a:extLst>
              </a:tr>
              <a:tr h="560619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INITIAL_CASH</a:t>
                      </a:r>
                    </a:p>
                  </a:txBody>
                  <a:tcPr marL="95715" marR="136736" marT="27347" marB="205104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$10,000</a:t>
                      </a:r>
                    </a:p>
                  </a:txBody>
                  <a:tcPr marL="95715" marR="136736" marT="27347" marB="205104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Starting capital for the </a:t>
                      </a:r>
                      <a:r>
                        <a:rPr lang="en-US" sz="1800" cap="none" spc="0" err="1">
                          <a:solidFill>
                            <a:schemeClr val="tx1"/>
                          </a:solidFill>
                        </a:rPr>
                        <a:t>backtest</a:t>
                      </a:r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 simulation</a:t>
                      </a:r>
                    </a:p>
                  </a:txBody>
                  <a:tcPr marL="95715" marR="136736" marT="27347" marB="205104"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007631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C5979E-695A-9F01-639B-D5C50E97E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084097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363958-B539-E582-EDE4-04CCDF428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 – Over Time With Weekl</a:t>
            </a:r>
            <a:r>
              <a:rPr lang="en-US" sz="4000">
                <a:solidFill>
                  <a:srgbClr val="FFFFFF"/>
                </a:solidFill>
              </a:rPr>
              <a:t>y Rebalancing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B80FD57-6A96-21DF-9269-8C5BBDC24E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824964"/>
              </p:ext>
            </p:extLst>
          </p:nvPr>
        </p:nvGraphicFramePr>
        <p:xfrm>
          <a:off x="5276693" y="3424472"/>
          <a:ext cx="5677216" cy="32359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138475">
                  <a:extLst>
                    <a:ext uri="{9D8B030D-6E8A-4147-A177-3AD203B41FA5}">
                      <a16:colId xmlns:a16="http://schemas.microsoft.com/office/drawing/2014/main" val="1607571816"/>
                    </a:ext>
                  </a:extLst>
                </a:gridCol>
                <a:gridCol w="2538741">
                  <a:extLst>
                    <a:ext uri="{9D8B030D-6E8A-4147-A177-3AD203B41FA5}">
                      <a16:colId xmlns:a16="http://schemas.microsoft.com/office/drawing/2014/main" val="877581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Metric</a:t>
                      </a:r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Value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5320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Final Portfolio Value (USD)</a:t>
                      </a: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$14,657.95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7448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Return on Investment (%)</a:t>
                      </a: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46.58%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51288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S&amp;P 500 Index 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Return on Investment (%)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41.6%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1705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Hit Rate (%)</a:t>
                      </a: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57.81%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6460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Avg Weekly Turnover (%)</a:t>
                      </a: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42.80%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4123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Total Buy Transactions</a:t>
                      </a: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692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058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Total Sell Transactions</a:t>
                      </a: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671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951175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A76E947-CA7E-BC3A-DFC2-43428B0B8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7" y="160593"/>
            <a:ext cx="6658618" cy="326840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BF5F75-4E50-7F1D-B5E8-55865F8F9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780518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665F80-523A-3B90-69BB-67B7D274E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Transactions over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39DE50-542E-94C3-6A05-B656FC493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70" y="2666576"/>
            <a:ext cx="5654666" cy="27707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74BB5B-DB66-1697-5DDF-5D7BFE417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666576"/>
            <a:ext cx="5436200" cy="293554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6BA201-324E-9F04-5884-73E1D762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801293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3C6F7E-5011-EEBF-7A85-C3E842ECF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Weekly Portfolio Turnover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5D2EBF-0B3D-B029-D870-2D852C13A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980" y="1966293"/>
            <a:ext cx="9086039" cy="445216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5255D1-17CB-2CC4-2DD4-92B4AA951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881069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EE6C18A7B255448A8D1028471C693F" ma:contentTypeVersion="4" ma:contentTypeDescription="Create a new document." ma:contentTypeScope="" ma:versionID="6444a4d937d348ad8f21ac16b4022c26">
  <xsd:schema xmlns:xsd="http://www.w3.org/2001/XMLSchema" xmlns:xs="http://www.w3.org/2001/XMLSchema" xmlns:p="http://schemas.microsoft.com/office/2006/metadata/properties" xmlns:ns2="9b9cd836-f1ef-4867-889b-e3ce5f45b04d" targetNamespace="http://schemas.microsoft.com/office/2006/metadata/properties" ma:root="true" ma:fieldsID="a714ffd9dafccd417bfcdeecd368e6ca" ns2:_="">
    <xsd:import namespace="9b9cd836-f1ef-4867-889b-e3ce5f45b04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9cd836-f1ef-4867-889b-e3ce5f45b0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6A1E578-7B11-4585-9A78-0948D93A9CFF}">
  <ds:schemaRefs>
    <ds:schemaRef ds:uri="9b9cd836-f1ef-4867-889b-e3ce5f45b04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FA1A617-D713-4FB1-BBD0-3030AB42B45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B1709D6-2D7B-4ECE-9109-090EDEBB9CEF}">
  <ds:schemaRefs>
    <ds:schemaRef ds:uri="9b9cd836-f1ef-4867-889b-e3ce5f45b04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79c742c4-e61c-4fa5-be89-a3cb566a80d1}" enabled="0" method="" siteId="{79c742c4-e61c-4fa5-be89-a3cb566a80d1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Portfolio Optimization</vt:lpstr>
      <vt:lpstr>Background &amp; Motivation</vt:lpstr>
      <vt:lpstr>Data Used</vt:lpstr>
      <vt:lpstr>Harry Markowitz – Mean Variance Model</vt:lpstr>
      <vt:lpstr>Goal – To Maximize Portfolio Wealth </vt:lpstr>
      <vt:lpstr>Parameters set for Model</vt:lpstr>
      <vt:lpstr>Results – Over Time With Weekly Rebalancing</vt:lpstr>
      <vt:lpstr>Transactions over time</vt:lpstr>
      <vt:lpstr>Weekly Portfolio Turnover</vt:lpstr>
      <vt:lpstr>Overall Results</vt:lpstr>
      <vt:lpstr>Happy Investing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Mendez</dc:creator>
  <cp:revision>1</cp:revision>
  <dcterms:created xsi:type="dcterms:W3CDTF">2025-04-18T03:52:58Z</dcterms:created>
  <dcterms:modified xsi:type="dcterms:W3CDTF">2025-04-21T23:14:26Z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0x0101004DEE6C18A7B255448A8D1028471C693F</vt:lpwstr>
  </property>
</Properties>
</file>