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39CA7-097F-49ED-8C3C-AEF925B8A437}" v="158" dt="2024-05-08T03:18:36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59112-8A6D-4D0B-BEA2-9302A1B6EE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065033-7078-4364-B53E-C15439C6E9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EC91C1B-7796-4F4D-888D-7FEC87D4A694}" type="parTrans" cxnId="{9E44BC34-D095-4F69-B9C8-6CE72B096AB0}">
      <dgm:prSet/>
      <dgm:spPr/>
      <dgm:t>
        <a:bodyPr/>
        <a:lstStyle/>
        <a:p>
          <a:endParaRPr lang="en-US"/>
        </a:p>
      </dgm:t>
    </dgm:pt>
    <dgm:pt modelId="{1A9C0E55-3E67-429B-B640-D6F7872E7E06}" type="sibTrans" cxnId="{9E44BC34-D095-4F69-B9C8-6CE72B096AB0}">
      <dgm:prSet/>
      <dgm:spPr/>
      <dgm:t>
        <a:bodyPr/>
        <a:lstStyle/>
        <a:p>
          <a:endParaRPr lang="en-US"/>
        </a:p>
      </dgm:t>
    </dgm:pt>
    <dgm:pt modelId="{7EE809B6-CB8C-4B54-A83E-B49C142779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Design</a:t>
          </a:r>
        </a:p>
      </dgm:t>
    </dgm:pt>
    <dgm:pt modelId="{0C7ED370-EAEF-4A6D-9402-4E8CE84984BA}" type="parTrans" cxnId="{1FEE1426-91BC-417B-B796-F64F219753EB}">
      <dgm:prSet/>
      <dgm:spPr/>
      <dgm:t>
        <a:bodyPr/>
        <a:lstStyle/>
        <a:p>
          <a:endParaRPr lang="en-US"/>
        </a:p>
      </dgm:t>
    </dgm:pt>
    <dgm:pt modelId="{9205D642-2AB9-4CE6-BDBB-C44D97E778F7}" type="sibTrans" cxnId="{1FEE1426-91BC-417B-B796-F64F219753EB}">
      <dgm:prSet/>
      <dgm:spPr/>
      <dgm:t>
        <a:bodyPr/>
        <a:lstStyle/>
        <a:p>
          <a:endParaRPr lang="en-US"/>
        </a:p>
      </dgm:t>
    </dgm:pt>
    <dgm:pt modelId="{AF8C6356-8170-41A4-A9C6-F09085C33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flow</a:t>
          </a:r>
        </a:p>
      </dgm:t>
    </dgm:pt>
    <dgm:pt modelId="{8324CDED-3A98-4574-8A52-1E360E7E059F}" type="parTrans" cxnId="{64990287-9268-40A6-99BA-CE47334A2A4A}">
      <dgm:prSet/>
      <dgm:spPr/>
      <dgm:t>
        <a:bodyPr/>
        <a:lstStyle/>
        <a:p>
          <a:endParaRPr lang="en-US"/>
        </a:p>
      </dgm:t>
    </dgm:pt>
    <dgm:pt modelId="{E6C4FB20-002E-45B9-B1E5-DEB0D11EF7D7}" type="sibTrans" cxnId="{64990287-9268-40A6-99BA-CE47334A2A4A}">
      <dgm:prSet/>
      <dgm:spPr/>
      <dgm:t>
        <a:bodyPr/>
        <a:lstStyle/>
        <a:p>
          <a:endParaRPr lang="en-US"/>
        </a:p>
      </dgm:t>
    </dgm:pt>
    <dgm:pt modelId="{F117A730-5179-4040-9870-560DAA49AA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Architecture Diagram</a:t>
          </a:r>
        </a:p>
      </dgm:t>
    </dgm:pt>
    <dgm:pt modelId="{04FFB105-414B-49A7-9F77-D1E0BDA7101E}" type="parTrans" cxnId="{9C5E66FA-752F-4ABC-8AF6-DEC1C4E314BD}">
      <dgm:prSet/>
      <dgm:spPr/>
      <dgm:t>
        <a:bodyPr/>
        <a:lstStyle/>
        <a:p>
          <a:endParaRPr lang="en-US"/>
        </a:p>
      </dgm:t>
    </dgm:pt>
    <dgm:pt modelId="{34257FB8-B312-4D53-808A-1A66B57DB916}" type="sibTrans" cxnId="{9C5E66FA-752F-4ABC-8AF6-DEC1C4E314BD}">
      <dgm:prSet/>
      <dgm:spPr/>
      <dgm:t>
        <a:bodyPr/>
        <a:lstStyle/>
        <a:p>
          <a:endParaRPr lang="en-US"/>
        </a:p>
      </dgm:t>
    </dgm:pt>
    <dgm:pt modelId="{A5991FD2-61F3-4A12-81F6-47DAFE8CF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</a:t>
          </a:r>
        </a:p>
      </dgm:t>
    </dgm:pt>
    <dgm:pt modelId="{514574C9-FC23-4503-A044-F4E259252C93}" type="sibTrans" cxnId="{82A177CB-ECED-4C71-BCEE-2754C3619F85}">
      <dgm:prSet/>
      <dgm:spPr/>
      <dgm:t>
        <a:bodyPr/>
        <a:lstStyle/>
        <a:p>
          <a:endParaRPr lang="en-US"/>
        </a:p>
      </dgm:t>
    </dgm:pt>
    <dgm:pt modelId="{7DD42137-4728-49D9-989E-95B83BDA4A51}" type="parTrans" cxnId="{82A177CB-ECED-4C71-BCEE-2754C3619F85}">
      <dgm:prSet/>
      <dgm:spPr/>
      <dgm:t>
        <a:bodyPr/>
        <a:lstStyle/>
        <a:p>
          <a:endParaRPr lang="en-US"/>
        </a:p>
      </dgm:t>
    </dgm:pt>
    <dgm:pt modelId="{C6A1FB31-8BB7-4426-8505-CD223D357E97}" type="pres">
      <dgm:prSet presAssocID="{39D59112-8A6D-4D0B-BEA2-9302A1B6EE21}" presName="root" presStyleCnt="0">
        <dgm:presLayoutVars>
          <dgm:dir/>
          <dgm:resizeHandles val="exact"/>
        </dgm:presLayoutVars>
      </dgm:prSet>
      <dgm:spPr/>
    </dgm:pt>
    <dgm:pt modelId="{C9229A28-0B73-4388-80F3-C453329DE41C}" type="pres">
      <dgm:prSet presAssocID="{43065033-7078-4364-B53E-C15439C6E948}" presName="compNode" presStyleCnt="0"/>
      <dgm:spPr/>
    </dgm:pt>
    <dgm:pt modelId="{7A1E5512-5A0C-4D7C-B55F-A411AD94D1C9}" type="pres">
      <dgm:prSet presAssocID="{43065033-7078-4364-B53E-C15439C6E94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62DB94D-246A-4FDE-83FB-2C7DDAFB9930}" type="pres">
      <dgm:prSet presAssocID="{43065033-7078-4364-B53E-C15439C6E9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405ED3-CB67-43C3-9708-FD264115A080}" type="pres">
      <dgm:prSet presAssocID="{43065033-7078-4364-B53E-C15439C6E948}" presName="spaceRect" presStyleCnt="0"/>
      <dgm:spPr/>
    </dgm:pt>
    <dgm:pt modelId="{B948E9FF-7918-442D-904A-77685FED478D}" type="pres">
      <dgm:prSet presAssocID="{43065033-7078-4364-B53E-C15439C6E948}" presName="textRect" presStyleLbl="revTx" presStyleIdx="0" presStyleCnt="5">
        <dgm:presLayoutVars>
          <dgm:chMax val="1"/>
          <dgm:chPref val="1"/>
        </dgm:presLayoutVars>
      </dgm:prSet>
      <dgm:spPr/>
    </dgm:pt>
    <dgm:pt modelId="{F050A370-F5E6-468E-99C9-6F12054B6C6F}" type="pres">
      <dgm:prSet presAssocID="{1A9C0E55-3E67-429B-B640-D6F7872E7E06}" presName="sibTrans" presStyleCnt="0"/>
      <dgm:spPr/>
    </dgm:pt>
    <dgm:pt modelId="{0AC12897-96DD-47AB-AD94-9ABDADD0ED3A}" type="pres">
      <dgm:prSet presAssocID="{A5991FD2-61F3-4A12-81F6-47DAFE8CF174}" presName="compNode" presStyleCnt="0"/>
      <dgm:spPr/>
    </dgm:pt>
    <dgm:pt modelId="{E9306949-4A0D-4F88-BCF7-00024682C775}" type="pres">
      <dgm:prSet presAssocID="{A5991FD2-61F3-4A12-81F6-47DAFE8CF17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C63E56D-3B74-479F-B27A-1FF143FBBBA8}" type="pres">
      <dgm:prSet presAssocID="{A5991FD2-61F3-4A12-81F6-47DAFE8CF1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895CFAA-F24A-4543-AFD7-400B6EC44856}" type="pres">
      <dgm:prSet presAssocID="{A5991FD2-61F3-4A12-81F6-47DAFE8CF174}" presName="spaceRect" presStyleCnt="0"/>
      <dgm:spPr/>
    </dgm:pt>
    <dgm:pt modelId="{1D4CB791-7A69-4F66-A195-48F7F117F830}" type="pres">
      <dgm:prSet presAssocID="{A5991FD2-61F3-4A12-81F6-47DAFE8CF174}" presName="textRect" presStyleLbl="revTx" presStyleIdx="1" presStyleCnt="5">
        <dgm:presLayoutVars>
          <dgm:chMax val="1"/>
          <dgm:chPref val="1"/>
        </dgm:presLayoutVars>
      </dgm:prSet>
      <dgm:spPr/>
    </dgm:pt>
    <dgm:pt modelId="{E80DAA5B-067A-4D81-818A-C08D2D1E907C}" type="pres">
      <dgm:prSet presAssocID="{514574C9-FC23-4503-A044-F4E259252C93}" presName="sibTrans" presStyleCnt="0"/>
      <dgm:spPr/>
    </dgm:pt>
    <dgm:pt modelId="{F3A8D161-DD17-4CF5-9839-0582DDF1ACA9}" type="pres">
      <dgm:prSet presAssocID="{7EE809B6-CB8C-4B54-A83E-B49C142779B6}" presName="compNode" presStyleCnt="0"/>
      <dgm:spPr/>
    </dgm:pt>
    <dgm:pt modelId="{2685BD1D-ECE0-4915-9518-0FB488F372DD}" type="pres">
      <dgm:prSet presAssocID="{7EE809B6-CB8C-4B54-A83E-B49C142779B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AD75FE2-A12D-40A5-80FB-0F691B5D9D17}" type="pres">
      <dgm:prSet presAssocID="{7EE809B6-CB8C-4B54-A83E-B49C142779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EFFDB1-6248-4956-BF61-B4A3BCD4A162}" type="pres">
      <dgm:prSet presAssocID="{7EE809B6-CB8C-4B54-A83E-B49C142779B6}" presName="spaceRect" presStyleCnt="0"/>
      <dgm:spPr/>
    </dgm:pt>
    <dgm:pt modelId="{A2C98C91-1A77-4031-B413-E98E116533CD}" type="pres">
      <dgm:prSet presAssocID="{7EE809B6-CB8C-4B54-A83E-B49C142779B6}" presName="textRect" presStyleLbl="revTx" presStyleIdx="2" presStyleCnt="5">
        <dgm:presLayoutVars>
          <dgm:chMax val="1"/>
          <dgm:chPref val="1"/>
        </dgm:presLayoutVars>
      </dgm:prSet>
      <dgm:spPr/>
    </dgm:pt>
    <dgm:pt modelId="{77478B7A-5DB5-4E2C-B18C-78DF4FCDFBAD}" type="pres">
      <dgm:prSet presAssocID="{9205D642-2AB9-4CE6-BDBB-C44D97E778F7}" presName="sibTrans" presStyleCnt="0"/>
      <dgm:spPr/>
    </dgm:pt>
    <dgm:pt modelId="{7BD1634F-64C2-4769-A9D3-865FB3AE0837}" type="pres">
      <dgm:prSet presAssocID="{AF8C6356-8170-41A4-A9C6-F09085C33015}" presName="compNode" presStyleCnt="0"/>
      <dgm:spPr/>
    </dgm:pt>
    <dgm:pt modelId="{7A99E8A5-11CE-4B5B-AE40-DE8DBA5E0C99}" type="pres">
      <dgm:prSet presAssocID="{AF8C6356-8170-41A4-A9C6-F09085C3301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E6076F-51B0-4593-8FC4-B6F9347A656E}" type="pres">
      <dgm:prSet presAssocID="{AF8C6356-8170-41A4-A9C6-F09085C330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9575558-C8C9-4E73-9192-32DA9B4405E0}" type="pres">
      <dgm:prSet presAssocID="{AF8C6356-8170-41A4-A9C6-F09085C33015}" presName="spaceRect" presStyleCnt="0"/>
      <dgm:spPr/>
    </dgm:pt>
    <dgm:pt modelId="{B18A25CE-DBE8-4B0D-A63D-F80543BDC1AE}" type="pres">
      <dgm:prSet presAssocID="{AF8C6356-8170-41A4-A9C6-F09085C33015}" presName="textRect" presStyleLbl="revTx" presStyleIdx="3" presStyleCnt="5">
        <dgm:presLayoutVars>
          <dgm:chMax val="1"/>
          <dgm:chPref val="1"/>
        </dgm:presLayoutVars>
      </dgm:prSet>
      <dgm:spPr/>
    </dgm:pt>
    <dgm:pt modelId="{E27282B5-EC89-44A6-9F3D-F393B86C251B}" type="pres">
      <dgm:prSet presAssocID="{E6C4FB20-002E-45B9-B1E5-DEB0D11EF7D7}" presName="sibTrans" presStyleCnt="0"/>
      <dgm:spPr/>
    </dgm:pt>
    <dgm:pt modelId="{5D0834C0-7C41-4181-8EEB-1052A88FE4F6}" type="pres">
      <dgm:prSet presAssocID="{F117A730-5179-4040-9870-560DAA49AAC9}" presName="compNode" presStyleCnt="0"/>
      <dgm:spPr/>
    </dgm:pt>
    <dgm:pt modelId="{5EC02832-F8FD-40AB-B811-BDBAEFC2265C}" type="pres">
      <dgm:prSet presAssocID="{F117A730-5179-4040-9870-560DAA49AAC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6D38C3-5378-4108-92AD-6B258CEBCAB6}" type="pres">
      <dgm:prSet presAssocID="{F117A730-5179-4040-9870-560DAA49AA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B1161CD-540A-45B6-9825-D79266D4A737}" type="pres">
      <dgm:prSet presAssocID="{F117A730-5179-4040-9870-560DAA49AAC9}" presName="spaceRect" presStyleCnt="0"/>
      <dgm:spPr/>
    </dgm:pt>
    <dgm:pt modelId="{290F5C12-F1FC-44B9-8FBA-6B83F491674E}" type="pres">
      <dgm:prSet presAssocID="{F117A730-5179-4040-9870-560DAA49AA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634B06-A6F3-4EB0-91AC-BD085235C52F}" type="presOf" srcId="{7EE809B6-CB8C-4B54-A83E-B49C142779B6}" destId="{A2C98C91-1A77-4031-B413-E98E116533CD}" srcOrd="0" destOrd="0" presId="urn:microsoft.com/office/officeart/2018/5/layout/IconLeafLabelList"/>
    <dgm:cxn modelId="{0A66231B-3C21-4C58-87CD-A28DA72FAD62}" type="presOf" srcId="{39D59112-8A6D-4D0B-BEA2-9302A1B6EE21}" destId="{C6A1FB31-8BB7-4426-8505-CD223D357E97}" srcOrd="0" destOrd="0" presId="urn:microsoft.com/office/officeart/2018/5/layout/IconLeafLabelList"/>
    <dgm:cxn modelId="{1FEE1426-91BC-417B-B796-F64F219753EB}" srcId="{39D59112-8A6D-4D0B-BEA2-9302A1B6EE21}" destId="{7EE809B6-CB8C-4B54-A83E-B49C142779B6}" srcOrd="2" destOrd="0" parTransId="{0C7ED370-EAEF-4A6D-9402-4E8CE84984BA}" sibTransId="{9205D642-2AB9-4CE6-BDBB-C44D97E778F7}"/>
    <dgm:cxn modelId="{9E44BC34-D095-4F69-B9C8-6CE72B096AB0}" srcId="{39D59112-8A6D-4D0B-BEA2-9302A1B6EE21}" destId="{43065033-7078-4364-B53E-C15439C6E948}" srcOrd="0" destOrd="0" parTransId="{2EC91C1B-7796-4F4D-888D-7FEC87D4A694}" sibTransId="{1A9C0E55-3E67-429B-B640-D6F7872E7E06}"/>
    <dgm:cxn modelId="{A878EE5B-9C6E-4DED-A42D-765CDA84F89F}" type="presOf" srcId="{F117A730-5179-4040-9870-560DAA49AAC9}" destId="{290F5C12-F1FC-44B9-8FBA-6B83F491674E}" srcOrd="0" destOrd="0" presId="urn:microsoft.com/office/officeart/2018/5/layout/IconLeafLabelList"/>
    <dgm:cxn modelId="{22C6AD7A-CA44-46E1-9167-E741D05413DF}" type="presOf" srcId="{AF8C6356-8170-41A4-A9C6-F09085C33015}" destId="{B18A25CE-DBE8-4B0D-A63D-F80543BDC1AE}" srcOrd="0" destOrd="0" presId="urn:microsoft.com/office/officeart/2018/5/layout/IconLeafLabelList"/>
    <dgm:cxn modelId="{64990287-9268-40A6-99BA-CE47334A2A4A}" srcId="{39D59112-8A6D-4D0B-BEA2-9302A1B6EE21}" destId="{AF8C6356-8170-41A4-A9C6-F09085C33015}" srcOrd="3" destOrd="0" parTransId="{8324CDED-3A98-4574-8A52-1E360E7E059F}" sibTransId="{E6C4FB20-002E-45B9-B1E5-DEB0D11EF7D7}"/>
    <dgm:cxn modelId="{310A13B5-5BF1-4B2C-A4A9-EB3169CA3B5D}" type="presOf" srcId="{43065033-7078-4364-B53E-C15439C6E948}" destId="{B948E9FF-7918-442D-904A-77685FED478D}" srcOrd="0" destOrd="0" presId="urn:microsoft.com/office/officeart/2018/5/layout/IconLeafLabelList"/>
    <dgm:cxn modelId="{82A177CB-ECED-4C71-BCEE-2754C3619F85}" srcId="{39D59112-8A6D-4D0B-BEA2-9302A1B6EE21}" destId="{A5991FD2-61F3-4A12-81F6-47DAFE8CF174}" srcOrd="1" destOrd="0" parTransId="{7DD42137-4728-49D9-989E-95B83BDA4A51}" sibTransId="{514574C9-FC23-4503-A044-F4E259252C93}"/>
    <dgm:cxn modelId="{3353E8E5-B94D-4124-AA88-1DDF26A9238C}" type="presOf" srcId="{A5991FD2-61F3-4A12-81F6-47DAFE8CF174}" destId="{1D4CB791-7A69-4F66-A195-48F7F117F830}" srcOrd="0" destOrd="0" presId="urn:microsoft.com/office/officeart/2018/5/layout/IconLeafLabelList"/>
    <dgm:cxn modelId="{9C5E66FA-752F-4ABC-8AF6-DEC1C4E314BD}" srcId="{39D59112-8A6D-4D0B-BEA2-9302A1B6EE21}" destId="{F117A730-5179-4040-9870-560DAA49AAC9}" srcOrd="4" destOrd="0" parTransId="{04FFB105-414B-49A7-9F77-D1E0BDA7101E}" sibTransId="{34257FB8-B312-4D53-808A-1A66B57DB916}"/>
    <dgm:cxn modelId="{092F1738-969D-4378-AF04-24F882271237}" type="presParOf" srcId="{C6A1FB31-8BB7-4426-8505-CD223D357E97}" destId="{C9229A28-0B73-4388-80F3-C453329DE41C}" srcOrd="0" destOrd="0" presId="urn:microsoft.com/office/officeart/2018/5/layout/IconLeafLabelList"/>
    <dgm:cxn modelId="{5EB16350-4EA9-4362-946E-58EC3432F937}" type="presParOf" srcId="{C9229A28-0B73-4388-80F3-C453329DE41C}" destId="{7A1E5512-5A0C-4D7C-B55F-A411AD94D1C9}" srcOrd="0" destOrd="0" presId="urn:microsoft.com/office/officeart/2018/5/layout/IconLeafLabelList"/>
    <dgm:cxn modelId="{AAAB3EF2-0C3B-4E89-95D7-746618C85428}" type="presParOf" srcId="{C9229A28-0B73-4388-80F3-C453329DE41C}" destId="{B62DB94D-246A-4FDE-83FB-2C7DDAFB9930}" srcOrd="1" destOrd="0" presId="urn:microsoft.com/office/officeart/2018/5/layout/IconLeafLabelList"/>
    <dgm:cxn modelId="{C493BBFF-CB6A-4865-865A-5C331E231308}" type="presParOf" srcId="{C9229A28-0B73-4388-80F3-C453329DE41C}" destId="{51405ED3-CB67-43C3-9708-FD264115A080}" srcOrd="2" destOrd="0" presId="urn:microsoft.com/office/officeart/2018/5/layout/IconLeafLabelList"/>
    <dgm:cxn modelId="{F77B043D-E73F-405B-BADF-E52483427A40}" type="presParOf" srcId="{C9229A28-0B73-4388-80F3-C453329DE41C}" destId="{B948E9FF-7918-442D-904A-77685FED478D}" srcOrd="3" destOrd="0" presId="urn:microsoft.com/office/officeart/2018/5/layout/IconLeafLabelList"/>
    <dgm:cxn modelId="{93C9BE4A-BE72-44C5-ABE4-D475B459F537}" type="presParOf" srcId="{C6A1FB31-8BB7-4426-8505-CD223D357E97}" destId="{F050A370-F5E6-468E-99C9-6F12054B6C6F}" srcOrd="1" destOrd="0" presId="urn:microsoft.com/office/officeart/2018/5/layout/IconLeafLabelList"/>
    <dgm:cxn modelId="{1755E2E5-26BC-4854-A82B-2AB90B46D6E8}" type="presParOf" srcId="{C6A1FB31-8BB7-4426-8505-CD223D357E97}" destId="{0AC12897-96DD-47AB-AD94-9ABDADD0ED3A}" srcOrd="2" destOrd="0" presId="urn:microsoft.com/office/officeart/2018/5/layout/IconLeafLabelList"/>
    <dgm:cxn modelId="{B2438DED-0D01-4BAC-9194-E3D4DECF4379}" type="presParOf" srcId="{0AC12897-96DD-47AB-AD94-9ABDADD0ED3A}" destId="{E9306949-4A0D-4F88-BCF7-00024682C775}" srcOrd="0" destOrd="0" presId="urn:microsoft.com/office/officeart/2018/5/layout/IconLeafLabelList"/>
    <dgm:cxn modelId="{CCB0FF59-B49B-4364-B438-F311AB38A74D}" type="presParOf" srcId="{0AC12897-96DD-47AB-AD94-9ABDADD0ED3A}" destId="{DC63E56D-3B74-479F-B27A-1FF143FBBBA8}" srcOrd="1" destOrd="0" presId="urn:microsoft.com/office/officeart/2018/5/layout/IconLeafLabelList"/>
    <dgm:cxn modelId="{59CFFEA4-E9F3-4CF7-846B-F4B5390DBBFE}" type="presParOf" srcId="{0AC12897-96DD-47AB-AD94-9ABDADD0ED3A}" destId="{7895CFAA-F24A-4543-AFD7-400B6EC44856}" srcOrd="2" destOrd="0" presId="urn:microsoft.com/office/officeart/2018/5/layout/IconLeafLabelList"/>
    <dgm:cxn modelId="{7C8A9757-09F3-43E5-95D8-132E8AC36FBC}" type="presParOf" srcId="{0AC12897-96DD-47AB-AD94-9ABDADD0ED3A}" destId="{1D4CB791-7A69-4F66-A195-48F7F117F830}" srcOrd="3" destOrd="0" presId="urn:microsoft.com/office/officeart/2018/5/layout/IconLeafLabelList"/>
    <dgm:cxn modelId="{D32C9A23-DF82-48D3-B75F-F4BD8EB661DA}" type="presParOf" srcId="{C6A1FB31-8BB7-4426-8505-CD223D357E97}" destId="{E80DAA5B-067A-4D81-818A-C08D2D1E907C}" srcOrd="3" destOrd="0" presId="urn:microsoft.com/office/officeart/2018/5/layout/IconLeafLabelList"/>
    <dgm:cxn modelId="{42F3C2C4-3562-4141-90F2-0EAA77261823}" type="presParOf" srcId="{C6A1FB31-8BB7-4426-8505-CD223D357E97}" destId="{F3A8D161-DD17-4CF5-9839-0582DDF1ACA9}" srcOrd="4" destOrd="0" presId="urn:microsoft.com/office/officeart/2018/5/layout/IconLeafLabelList"/>
    <dgm:cxn modelId="{ED5A635E-3522-4317-85A5-8FCD53AD2133}" type="presParOf" srcId="{F3A8D161-DD17-4CF5-9839-0582DDF1ACA9}" destId="{2685BD1D-ECE0-4915-9518-0FB488F372DD}" srcOrd="0" destOrd="0" presId="urn:microsoft.com/office/officeart/2018/5/layout/IconLeafLabelList"/>
    <dgm:cxn modelId="{8245767A-16DC-4556-94DF-3FB833E8BAB4}" type="presParOf" srcId="{F3A8D161-DD17-4CF5-9839-0582DDF1ACA9}" destId="{3AD75FE2-A12D-40A5-80FB-0F691B5D9D17}" srcOrd="1" destOrd="0" presId="urn:microsoft.com/office/officeart/2018/5/layout/IconLeafLabelList"/>
    <dgm:cxn modelId="{0A79CF47-607D-4F14-9598-E51E68EAD1F5}" type="presParOf" srcId="{F3A8D161-DD17-4CF5-9839-0582DDF1ACA9}" destId="{13EFFDB1-6248-4956-BF61-B4A3BCD4A162}" srcOrd="2" destOrd="0" presId="urn:microsoft.com/office/officeart/2018/5/layout/IconLeafLabelList"/>
    <dgm:cxn modelId="{ACB06ACA-6EB5-474D-854E-D4C011E95C6F}" type="presParOf" srcId="{F3A8D161-DD17-4CF5-9839-0582DDF1ACA9}" destId="{A2C98C91-1A77-4031-B413-E98E116533CD}" srcOrd="3" destOrd="0" presId="urn:microsoft.com/office/officeart/2018/5/layout/IconLeafLabelList"/>
    <dgm:cxn modelId="{EEB71BA0-8D66-4322-92EE-A4C326EBE4A4}" type="presParOf" srcId="{C6A1FB31-8BB7-4426-8505-CD223D357E97}" destId="{77478B7A-5DB5-4E2C-B18C-78DF4FCDFBAD}" srcOrd="5" destOrd="0" presId="urn:microsoft.com/office/officeart/2018/5/layout/IconLeafLabelList"/>
    <dgm:cxn modelId="{7C18267C-9681-4E5E-8432-B91C8939AD2B}" type="presParOf" srcId="{C6A1FB31-8BB7-4426-8505-CD223D357E97}" destId="{7BD1634F-64C2-4769-A9D3-865FB3AE0837}" srcOrd="6" destOrd="0" presId="urn:microsoft.com/office/officeart/2018/5/layout/IconLeafLabelList"/>
    <dgm:cxn modelId="{18B7E62E-24D7-45B9-9855-B91F18BBE992}" type="presParOf" srcId="{7BD1634F-64C2-4769-A9D3-865FB3AE0837}" destId="{7A99E8A5-11CE-4B5B-AE40-DE8DBA5E0C99}" srcOrd="0" destOrd="0" presId="urn:microsoft.com/office/officeart/2018/5/layout/IconLeafLabelList"/>
    <dgm:cxn modelId="{C4B22245-D75C-4A65-87A6-44A9195C35FF}" type="presParOf" srcId="{7BD1634F-64C2-4769-A9D3-865FB3AE0837}" destId="{9DE6076F-51B0-4593-8FC4-B6F9347A656E}" srcOrd="1" destOrd="0" presId="urn:microsoft.com/office/officeart/2018/5/layout/IconLeafLabelList"/>
    <dgm:cxn modelId="{B3D463B4-5CF8-47BD-9074-D8F1A899633E}" type="presParOf" srcId="{7BD1634F-64C2-4769-A9D3-865FB3AE0837}" destId="{99575558-C8C9-4E73-9192-32DA9B4405E0}" srcOrd="2" destOrd="0" presId="urn:microsoft.com/office/officeart/2018/5/layout/IconLeafLabelList"/>
    <dgm:cxn modelId="{260FCFF7-13D0-4D82-AD01-B2122AE7959F}" type="presParOf" srcId="{7BD1634F-64C2-4769-A9D3-865FB3AE0837}" destId="{B18A25CE-DBE8-4B0D-A63D-F80543BDC1AE}" srcOrd="3" destOrd="0" presId="urn:microsoft.com/office/officeart/2018/5/layout/IconLeafLabelList"/>
    <dgm:cxn modelId="{9625964B-CD89-4AF2-B340-FB0A21C7D076}" type="presParOf" srcId="{C6A1FB31-8BB7-4426-8505-CD223D357E97}" destId="{E27282B5-EC89-44A6-9F3D-F393B86C251B}" srcOrd="7" destOrd="0" presId="urn:microsoft.com/office/officeart/2018/5/layout/IconLeafLabelList"/>
    <dgm:cxn modelId="{0AC00349-B874-4083-BE36-56D3D861467B}" type="presParOf" srcId="{C6A1FB31-8BB7-4426-8505-CD223D357E97}" destId="{5D0834C0-7C41-4181-8EEB-1052A88FE4F6}" srcOrd="8" destOrd="0" presId="urn:microsoft.com/office/officeart/2018/5/layout/IconLeafLabelList"/>
    <dgm:cxn modelId="{50B4F5A9-A162-4071-8BF6-C716B12FF76A}" type="presParOf" srcId="{5D0834C0-7C41-4181-8EEB-1052A88FE4F6}" destId="{5EC02832-F8FD-40AB-B811-BDBAEFC2265C}" srcOrd="0" destOrd="0" presId="urn:microsoft.com/office/officeart/2018/5/layout/IconLeafLabelList"/>
    <dgm:cxn modelId="{C38CC7CE-9F1D-488F-9DA2-5EAB9957AA24}" type="presParOf" srcId="{5D0834C0-7C41-4181-8EEB-1052A88FE4F6}" destId="{C96D38C3-5378-4108-92AD-6B258CEBCAB6}" srcOrd="1" destOrd="0" presId="urn:microsoft.com/office/officeart/2018/5/layout/IconLeafLabelList"/>
    <dgm:cxn modelId="{AB6EC662-473B-49CC-B064-D8B46773FEFE}" type="presParOf" srcId="{5D0834C0-7C41-4181-8EEB-1052A88FE4F6}" destId="{DB1161CD-540A-45B6-9825-D79266D4A737}" srcOrd="2" destOrd="0" presId="urn:microsoft.com/office/officeart/2018/5/layout/IconLeafLabelList"/>
    <dgm:cxn modelId="{C653D06B-D7B3-4869-8229-3B9E119CF370}" type="presParOf" srcId="{5D0834C0-7C41-4181-8EEB-1052A88FE4F6}" destId="{290F5C12-F1FC-44B9-8FBA-6B83F49167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850E9-FD31-481F-9171-D5F4C3B502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2B8AC5-966F-4A16-95FA-39789E4F6FA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Soap: List all cards</a:t>
          </a:r>
        </a:p>
      </dgm:t>
    </dgm:pt>
    <dgm:pt modelId="{D4435F25-355D-48CA-A52C-363B81C59A32}" type="parTrans" cxnId="{DAFEAD58-5FE5-4FBF-8CA2-2DFEE4196FFB}">
      <dgm:prSet/>
      <dgm:spPr/>
      <dgm:t>
        <a:bodyPr/>
        <a:lstStyle/>
        <a:p>
          <a:endParaRPr lang="en-US"/>
        </a:p>
      </dgm:t>
    </dgm:pt>
    <dgm:pt modelId="{7B9125E1-78B7-4771-AFF6-BFB8010D645F}" type="sibTrans" cxnId="{DAFEAD58-5FE5-4FBF-8CA2-2DFEE4196FFB}">
      <dgm:prSet/>
      <dgm:spPr>
        <a:solidFill>
          <a:schemeClr val="bg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0EC2365-D4B7-4FCB-850B-79FFC2911C8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Rest :Divided into 3 parts</a:t>
          </a:r>
        </a:p>
      </dgm:t>
    </dgm:pt>
    <dgm:pt modelId="{395C9D84-BC06-4514-8AE1-80E6C6FB8378}" type="parTrans" cxnId="{6C3576AF-B6D5-431F-8A99-FD92D367299E}">
      <dgm:prSet/>
      <dgm:spPr/>
      <dgm:t>
        <a:bodyPr/>
        <a:lstStyle/>
        <a:p>
          <a:endParaRPr lang="en-US"/>
        </a:p>
      </dgm:t>
    </dgm:pt>
    <dgm:pt modelId="{AAAE5528-B882-42E7-BEED-DE82B74CE788}" type="sibTrans" cxnId="{6C3576AF-B6D5-431F-8A99-FD92D367299E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5EEF8C06-3820-4422-A7B4-EEA095163ABA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1)Activate</a:t>
          </a:r>
        </a:p>
      </dgm:t>
    </dgm:pt>
    <dgm:pt modelId="{E0EF3A61-EA6C-46DD-9E2E-0CFDA0BD7C07}" type="parTrans" cxnId="{FA4DBF85-F87C-4EDC-8FB7-801E6C651E1E}">
      <dgm:prSet/>
      <dgm:spPr/>
      <dgm:t>
        <a:bodyPr/>
        <a:lstStyle/>
        <a:p>
          <a:endParaRPr lang="en-US"/>
        </a:p>
      </dgm:t>
    </dgm:pt>
    <dgm:pt modelId="{0E1CA456-E215-42D7-8DC7-BCA2795937F9}" type="sibTrans" cxnId="{FA4DBF85-F87C-4EDC-8FB7-801E6C651E1E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2270F9D-123F-464A-B547-0158725D922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2)Update</a:t>
          </a:r>
        </a:p>
      </dgm:t>
    </dgm:pt>
    <dgm:pt modelId="{EAE2FA09-0ED2-483A-A98F-5C132E3A4F3B}" type="parTrans" cxnId="{E4808686-86BA-4160-AF03-20AA1A8A0963}">
      <dgm:prSet/>
      <dgm:spPr/>
      <dgm:t>
        <a:bodyPr/>
        <a:lstStyle/>
        <a:p>
          <a:endParaRPr lang="en-US"/>
        </a:p>
      </dgm:t>
    </dgm:pt>
    <dgm:pt modelId="{8F669358-5315-45E5-B5E6-0A2F8C8A0E77}" type="sibTrans" cxnId="{E4808686-86BA-4160-AF03-20AA1A8A0963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B38C5F9D-50FA-470B-A1CC-06FD60D0CCF0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3)Block</a:t>
          </a:r>
        </a:p>
      </dgm:t>
    </dgm:pt>
    <dgm:pt modelId="{5F75C490-FAAA-4626-9A13-9ADB2ADC2370}" type="parTrans" cxnId="{8B5E8A9C-0814-4E24-9739-6C90954F4F08}">
      <dgm:prSet/>
      <dgm:spPr/>
      <dgm:t>
        <a:bodyPr/>
        <a:lstStyle/>
        <a:p>
          <a:endParaRPr lang="en-US"/>
        </a:p>
      </dgm:t>
    </dgm:pt>
    <dgm:pt modelId="{35AD631B-B197-4568-88A0-267534E6DA0E}" type="sibTrans" cxnId="{8B5E8A9C-0814-4E24-9739-6C90954F4F08}">
      <dgm:prSet/>
      <dgm:spPr/>
      <dgm:t>
        <a:bodyPr/>
        <a:lstStyle/>
        <a:p>
          <a:endParaRPr lang="en-US"/>
        </a:p>
      </dgm:t>
    </dgm:pt>
    <dgm:pt modelId="{9E4DFCC7-3E89-4DB0-A2FB-51BB4CCFF856}" type="pres">
      <dgm:prSet presAssocID="{978850E9-FD31-481F-9171-D5F4C3B5023D}" presName="outerComposite" presStyleCnt="0">
        <dgm:presLayoutVars>
          <dgm:chMax val="5"/>
          <dgm:dir/>
          <dgm:resizeHandles val="exact"/>
        </dgm:presLayoutVars>
      </dgm:prSet>
      <dgm:spPr/>
    </dgm:pt>
    <dgm:pt modelId="{1914B709-834B-428F-B4DC-1A47DD073901}" type="pres">
      <dgm:prSet presAssocID="{978850E9-FD31-481F-9171-D5F4C3B5023D}" presName="dummyMaxCanvas" presStyleCnt="0">
        <dgm:presLayoutVars/>
      </dgm:prSet>
      <dgm:spPr/>
    </dgm:pt>
    <dgm:pt modelId="{0CEC6620-00B1-459E-9997-00DC5434872A}" type="pres">
      <dgm:prSet presAssocID="{978850E9-FD31-481F-9171-D5F4C3B5023D}" presName="FiveNodes_1" presStyleLbl="node1" presStyleIdx="0" presStyleCnt="5">
        <dgm:presLayoutVars>
          <dgm:bulletEnabled val="1"/>
        </dgm:presLayoutVars>
      </dgm:prSet>
      <dgm:spPr/>
    </dgm:pt>
    <dgm:pt modelId="{94A5664E-162C-4BA3-8CEC-DADFAE726CED}" type="pres">
      <dgm:prSet presAssocID="{978850E9-FD31-481F-9171-D5F4C3B5023D}" presName="FiveNodes_2" presStyleLbl="node1" presStyleIdx="1" presStyleCnt="5">
        <dgm:presLayoutVars>
          <dgm:bulletEnabled val="1"/>
        </dgm:presLayoutVars>
      </dgm:prSet>
      <dgm:spPr/>
    </dgm:pt>
    <dgm:pt modelId="{3F11A22C-5114-4D3B-AEFD-DC3AE041B55E}" type="pres">
      <dgm:prSet presAssocID="{978850E9-FD31-481F-9171-D5F4C3B5023D}" presName="FiveNodes_3" presStyleLbl="node1" presStyleIdx="2" presStyleCnt="5">
        <dgm:presLayoutVars>
          <dgm:bulletEnabled val="1"/>
        </dgm:presLayoutVars>
      </dgm:prSet>
      <dgm:spPr/>
    </dgm:pt>
    <dgm:pt modelId="{D13C0B44-BB8F-4805-9DCA-2113E862471D}" type="pres">
      <dgm:prSet presAssocID="{978850E9-FD31-481F-9171-D5F4C3B5023D}" presName="FiveNodes_4" presStyleLbl="node1" presStyleIdx="3" presStyleCnt="5">
        <dgm:presLayoutVars>
          <dgm:bulletEnabled val="1"/>
        </dgm:presLayoutVars>
      </dgm:prSet>
      <dgm:spPr/>
    </dgm:pt>
    <dgm:pt modelId="{8D35E044-FD0C-45DC-B62E-21A02F0FB76E}" type="pres">
      <dgm:prSet presAssocID="{978850E9-FD31-481F-9171-D5F4C3B5023D}" presName="FiveNodes_5" presStyleLbl="node1" presStyleIdx="4" presStyleCnt="5">
        <dgm:presLayoutVars>
          <dgm:bulletEnabled val="1"/>
        </dgm:presLayoutVars>
      </dgm:prSet>
      <dgm:spPr/>
    </dgm:pt>
    <dgm:pt modelId="{71263AC5-AFBB-4402-8836-D21185D0FAEE}" type="pres">
      <dgm:prSet presAssocID="{978850E9-FD31-481F-9171-D5F4C3B5023D}" presName="FiveConn_1-2" presStyleLbl="fgAccFollowNode1" presStyleIdx="0" presStyleCnt="4" custFlipVert="0" custFlipHor="1" custScaleX="62391" custScaleY="97766" custLinFactX="72693" custLinFactNeighborX="100000" custLinFactNeighborY="-15326">
        <dgm:presLayoutVars>
          <dgm:bulletEnabled val="1"/>
        </dgm:presLayoutVars>
      </dgm:prSet>
      <dgm:spPr/>
    </dgm:pt>
    <dgm:pt modelId="{9B17B61F-99E2-468E-A281-E3061BE48430}" type="pres">
      <dgm:prSet presAssocID="{978850E9-FD31-481F-9171-D5F4C3B5023D}" presName="FiveConn_2-3" presStyleLbl="fgAccFollowNode1" presStyleIdx="1" presStyleCnt="4">
        <dgm:presLayoutVars>
          <dgm:bulletEnabled val="1"/>
        </dgm:presLayoutVars>
      </dgm:prSet>
      <dgm:spPr/>
    </dgm:pt>
    <dgm:pt modelId="{E17D4C4C-ADB9-43B1-9DDE-921E0C5A74ED}" type="pres">
      <dgm:prSet presAssocID="{978850E9-FD31-481F-9171-D5F4C3B5023D}" presName="FiveConn_3-4" presStyleLbl="fgAccFollowNode1" presStyleIdx="2" presStyleCnt="4">
        <dgm:presLayoutVars>
          <dgm:bulletEnabled val="1"/>
        </dgm:presLayoutVars>
      </dgm:prSet>
      <dgm:spPr/>
    </dgm:pt>
    <dgm:pt modelId="{8432169C-0915-4DC8-8FBC-23184AE6D23D}" type="pres">
      <dgm:prSet presAssocID="{978850E9-FD31-481F-9171-D5F4C3B5023D}" presName="FiveConn_4-5" presStyleLbl="fgAccFollowNode1" presStyleIdx="3" presStyleCnt="4">
        <dgm:presLayoutVars>
          <dgm:bulletEnabled val="1"/>
        </dgm:presLayoutVars>
      </dgm:prSet>
      <dgm:spPr/>
    </dgm:pt>
    <dgm:pt modelId="{F8315147-8600-41F3-B214-43443A8AB97E}" type="pres">
      <dgm:prSet presAssocID="{978850E9-FD31-481F-9171-D5F4C3B5023D}" presName="FiveNodes_1_text" presStyleLbl="node1" presStyleIdx="4" presStyleCnt="5">
        <dgm:presLayoutVars>
          <dgm:bulletEnabled val="1"/>
        </dgm:presLayoutVars>
      </dgm:prSet>
      <dgm:spPr/>
    </dgm:pt>
    <dgm:pt modelId="{09C7EEA1-5D20-48BB-8AB3-5FDB84379A2A}" type="pres">
      <dgm:prSet presAssocID="{978850E9-FD31-481F-9171-D5F4C3B5023D}" presName="FiveNodes_2_text" presStyleLbl="node1" presStyleIdx="4" presStyleCnt="5">
        <dgm:presLayoutVars>
          <dgm:bulletEnabled val="1"/>
        </dgm:presLayoutVars>
      </dgm:prSet>
      <dgm:spPr/>
    </dgm:pt>
    <dgm:pt modelId="{59D74EDE-BBEB-47CA-BC54-96119FFB0235}" type="pres">
      <dgm:prSet presAssocID="{978850E9-FD31-481F-9171-D5F4C3B5023D}" presName="FiveNodes_3_text" presStyleLbl="node1" presStyleIdx="4" presStyleCnt="5">
        <dgm:presLayoutVars>
          <dgm:bulletEnabled val="1"/>
        </dgm:presLayoutVars>
      </dgm:prSet>
      <dgm:spPr/>
    </dgm:pt>
    <dgm:pt modelId="{503994D3-8B93-4745-BC7B-CBFBD56020D2}" type="pres">
      <dgm:prSet presAssocID="{978850E9-FD31-481F-9171-D5F4C3B5023D}" presName="FiveNodes_4_text" presStyleLbl="node1" presStyleIdx="4" presStyleCnt="5">
        <dgm:presLayoutVars>
          <dgm:bulletEnabled val="1"/>
        </dgm:presLayoutVars>
      </dgm:prSet>
      <dgm:spPr/>
    </dgm:pt>
    <dgm:pt modelId="{6085F67E-2FAD-4D36-ABC0-76FFA67E4248}" type="pres">
      <dgm:prSet presAssocID="{978850E9-FD31-481F-9171-D5F4C3B502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C74C20F-DFC1-402A-AD4C-5146E8EB67AC}" type="presOf" srcId="{90EC2365-D4B7-4FCB-850B-79FFC2911C86}" destId="{94A5664E-162C-4BA3-8CEC-DADFAE726CED}" srcOrd="0" destOrd="0" presId="urn:microsoft.com/office/officeart/2005/8/layout/vProcess5"/>
    <dgm:cxn modelId="{C6359921-355E-403F-B173-8C5A58262EFD}" type="presOf" srcId="{8F669358-5315-45E5-B5E6-0A2F8C8A0E77}" destId="{8432169C-0915-4DC8-8FBC-23184AE6D23D}" srcOrd="0" destOrd="0" presId="urn:microsoft.com/office/officeart/2005/8/layout/vProcess5"/>
    <dgm:cxn modelId="{544FF123-B4D4-469E-837A-06C698C3DB69}" type="presOf" srcId="{832B8AC5-966F-4A16-95FA-39789E4F6FA7}" destId="{0CEC6620-00B1-459E-9997-00DC5434872A}" srcOrd="0" destOrd="0" presId="urn:microsoft.com/office/officeart/2005/8/layout/vProcess5"/>
    <dgm:cxn modelId="{49613927-BB09-4FB7-A2D6-8A662F2BF9AB}" type="presOf" srcId="{B38C5F9D-50FA-470B-A1CC-06FD60D0CCF0}" destId="{8D35E044-FD0C-45DC-B62E-21A02F0FB76E}" srcOrd="0" destOrd="0" presId="urn:microsoft.com/office/officeart/2005/8/layout/vProcess5"/>
    <dgm:cxn modelId="{5675392E-FFD9-4982-B956-A59F93119E93}" type="presOf" srcId="{978850E9-FD31-481F-9171-D5F4C3B5023D}" destId="{9E4DFCC7-3E89-4DB0-A2FB-51BB4CCFF856}" srcOrd="0" destOrd="0" presId="urn:microsoft.com/office/officeart/2005/8/layout/vProcess5"/>
    <dgm:cxn modelId="{93303E30-283C-4CA0-830A-7AB4CB8E4EA2}" type="presOf" srcId="{0E1CA456-E215-42D7-8DC7-BCA2795937F9}" destId="{E17D4C4C-ADB9-43B1-9DDE-921E0C5A74ED}" srcOrd="0" destOrd="0" presId="urn:microsoft.com/office/officeart/2005/8/layout/vProcess5"/>
    <dgm:cxn modelId="{45539B44-2975-4585-8957-D6565324FD94}" type="presOf" srcId="{C2270F9D-123F-464A-B547-0158725D9225}" destId="{D13C0B44-BB8F-4805-9DCA-2113E862471D}" srcOrd="0" destOrd="0" presId="urn:microsoft.com/office/officeart/2005/8/layout/vProcess5"/>
    <dgm:cxn modelId="{3EB03B69-25F2-4602-A33C-6EED93C7C5CA}" type="presOf" srcId="{7B9125E1-78B7-4771-AFF6-BFB8010D645F}" destId="{71263AC5-AFBB-4402-8836-D21185D0FAEE}" srcOrd="0" destOrd="0" presId="urn:microsoft.com/office/officeart/2005/8/layout/vProcess5"/>
    <dgm:cxn modelId="{37114573-9E21-4137-A621-26B3FAB40913}" type="presOf" srcId="{90EC2365-D4B7-4FCB-850B-79FFC2911C86}" destId="{09C7EEA1-5D20-48BB-8AB3-5FDB84379A2A}" srcOrd="1" destOrd="0" presId="urn:microsoft.com/office/officeart/2005/8/layout/vProcess5"/>
    <dgm:cxn modelId="{DAFEAD58-5FE5-4FBF-8CA2-2DFEE4196FFB}" srcId="{978850E9-FD31-481F-9171-D5F4C3B5023D}" destId="{832B8AC5-966F-4A16-95FA-39789E4F6FA7}" srcOrd="0" destOrd="0" parTransId="{D4435F25-355D-48CA-A52C-363B81C59A32}" sibTransId="{7B9125E1-78B7-4771-AFF6-BFB8010D645F}"/>
    <dgm:cxn modelId="{55A5435A-1446-4A4E-B8FE-36C64F7F1192}" type="presOf" srcId="{5EEF8C06-3820-4422-A7B4-EEA095163ABA}" destId="{3F11A22C-5114-4D3B-AEFD-DC3AE041B55E}" srcOrd="0" destOrd="0" presId="urn:microsoft.com/office/officeart/2005/8/layout/vProcess5"/>
    <dgm:cxn modelId="{FA4DBF85-F87C-4EDC-8FB7-801E6C651E1E}" srcId="{978850E9-FD31-481F-9171-D5F4C3B5023D}" destId="{5EEF8C06-3820-4422-A7B4-EEA095163ABA}" srcOrd="2" destOrd="0" parTransId="{E0EF3A61-EA6C-46DD-9E2E-0CFDA0BD7C07}" sibTransId="{0E1CA456-E215-42D7-8DC7-BCA2795937F9}"/>
    <dgm:cxn modelId="{E4808686-86BA-4160-AF03-20AA1A8A0963}" srcId="{978850E9-FD31-481F-9171-D5F4C3B5023D}" destId="{C2270F9D-123F-464A-B547-0158725D9225}" srcOrd="3" destOrd="0" parTransId="{EAE2FA09-0ED2-483A-A98F-5C132E3A4F3B}" sibTransId="{8F669358-5315-45E5-B5E6-0A2F8C8A0E77}"/>
    <dgm:cxn modelId="{8B5E8A9C-0814-4E24-9739-6C90954F4F08}" srcId="{978850E9-FD31-481F-9171-D5F4C3B5023D}" destId="{B38C5F9D-50FA-470B-A1CC-06FD60D0CCF0}" srcOrd="4" destOrd="0" parTransId="{5F75C490-FAAA-4626-9A13-9ADB2ADC2370}" sibTransId="{35AD631B-B197-4568-88A0-267534E6DA0E}"/>
    <dgm:cxn modelId="{68D5ADA1-9B4C-41F0-AE6F-3A20E238626D}" type="presOf" srcId="{C2270F9D-123F-464A-B547-0158725D9225}" destId="{503994D3-8B93-4745-BC7B-CBFBD56020D2}" srcOrd="1" destOrd="0" presId="urn:microsoft.com/office/officeart/2005/8/layout/vProcess5"/>
    <dgm:cxn modelId="{48DEBFA9-1332-4F51-8FF6-E95B0501D10A}" type="presOf" srcId="{AAAE5528-B882-42E7-BEED-DE82B74CE788}" destId="{9B17B61F-99E2-468E-A281-E3061BE48430}" srcOrd="0" destOrd="0" presId="urn:microsoft.com/office/officeart/2005/8/layout/vProcess5"/>
    <dgm:cxn modelId="{13A40FAC-9832-4242-8D77-15AD65762CE0}" type="presOf" srcId="{B38C5F9D-50FA-470B-A1CC-06FD60D0CCF0}" destId="{6085F67E-2FAD-4D36-ABC0-76FFA67E4248}" srcOrd="1" destOrd="0" presId="urn:microsoft.com/office/officeart/2005/8/layout/vProcess5"/>
    <dgm:cxn modelId="{6C3576AF-B6D5-431F-8A99-FD92D367299E}" srcId="{978850E9-FD31-481F-9171-D5F4C3B5023D}" destId="{90EC2365-D4B7-4FCB-850B-79FFC2911C86}" srcOrd="1" destOrd="0" parTransId="{395C9D84-BC06-4514-8AE1-80E6C6FB8378}" sibTransId="{AAAE5528-B882-42E7-BEED-DE82B74CE788}"/>
    <dgm:cxn modelId="{F8FDA3B3-E981-4451-93F1-8DFEF34EB5F3}" type="presOf" srcId="{832B8AC5-966F-4A16-95FA-39789E4F6FA7}" destId="{F8315147-8600-41F3-B214-43443A8AB97E}" srcOrd="1" destOrd="0" presId="urn:microsoft.com/office/officeart/2005/8/layout/vProcess5"/>
    <dgm:cxn modelId="{079A5EBC-B50C-4FF5-B5F7-2662D33BD878}" type="presOf" srcId="{5EEF8C06-3820-4422-A7B4-EEA095163ABA}" destId="{59D74EDE-BBEB-47CA-BC54-96119FFB0235}" srcOrd="1" destOrd="0" presId="urn:microsoft.com/office/officeart/2005/8/layout/vProcess5"/>
    <dgm:cxn modelId="{ED21401B-A8D8-490D-B292-352DEE35B441}" type="presParOf" srcId="{9E4DFCC7-3E89-4DB0-A2FB-51BB4CCFF856}" destId="{1914B709-834B-428F-B4DC-1A47DD073901}" srcOrd="0" destOrd="0" presId="urn:microsoft.com/office/officeart/2005/8/layout/vProcess5"/>
    <dgm:cxn modelId="{ED485AB9-C604-4402-AC06-9713317A271B}" type="presParOf" srcId="{9E4DFCC7-3E89-4DB0-A2FB-51BB4CCFF856}" destId="{0CEC6620-00B1-459E-9997-00DC5434872A}" srcOrd="1" destOrd="0" presId="urn:microsoft.com/office/officeart/2005/8/layout/vProcess5"/>
    <dgm:cxn modelId="{EB32E33E-84F2-4E25-B44A-B33642F25516}" type="presParOf" srcId="{9E4DFCC7-3E89-4DB0-A2FB-51BB4CCFF856}" destId="{94A5664E-162C-4BA3-8CEC-DADFAE726CED}" srcOrd="2" destOrd="0" presId="urn:microsoft.com/office/officeart/2005/8/layout/vProcess5"/>
    <dgm:cxn modelId="{6BE0A63D-CC51-4405-8393-DD55456E5038}" type="presParOf" srcId="{9E4DFCC7-3E89-4DB0-A2FB-51BB4CCFF856}" destId="{3F11A22C-5114-4D3B-AEFD-DC3AE041B55E}" srcOrd="3" destOrd="0" presId="urn:microsoft.com/office/officeart/2005/8/layout/vProcess5"/>
    <dgm:cxn modelId="{97B46A0D-6A0D-4A9D-915C-A28BCC5FCDEF}" type="presParOf" srcId="{9E4DFCC7-3E89-4DB0-A2FB-51BB4CCFF856}" destId="{D13C0B44-BB8F-4805-9DCA-2113E862471D}" srcOrd="4" destOrd="0" presId="urn:microsoft.com/office/officeart/2005/8/layout/vProcess5"/>
    <dgm:cxn modelId="{F5A5EFFF-A38B-4D03-90A3-DA9D382082A3}" type="presParOf" srcId="{9E4DFCC7-3E89-4DB0-A2FB-51BB4CCFF856}" destId="{8D35E044-FD0C-45DC-B62E-21A02F0FB76E}" srcOrd="5" destOrd="0" presId="urn:microsoft.com/office/officeart/2005/8/layout/vProcess5"/>
    <dgm:cxn modelId="{C61CE07D-585D-44C5-ADC8-2BF6F7C610ED}" type="presParOf" srcId="{9E4DFCC7-3E89-4DB0-A2FB-51BB4CCFF856}" destId="{71263AC5-AFBB-4402-8836-D21185D0FAEE}" srcOrd="6" destOrd="0" presId="urn:microsoft.com/office/officeart/2005/8/layout/vProcess5"/>
    <dgm:cxn modelId="{A9C934C2-0A2B-4085-AC52-728E807D24CE}" type="presParOf" srcId="{9E4DFCC7-3E89-4DB0-A2FB-51BB4CCFF856}" destId="{9B17B61F-99E2-468E-A281-E3061BE48430}" srcOrd="7" destOrd="0" presId="urn:microsoft.com/office/officeart/2005/8/layout/vProcess5"/>
    <dgm:cxn modelId="{4671BB4C-5179-47CA-8763-2E607660007D}" type="presParOf" srcId="{9E4DFCC7-3E89-4DB0-A2FB-51BB4CCFF856}" destId="{E17D4C4C-ADB9-43B1-9DDE-921E0C5A74ED}" srcOrd="8" destOrd="0" presId="urn:microsoft.com/office/officeart/2005/8/layout/vProcess5"/>
    <dgm:cxn modelId="{0BCA5301-CB84-4BAB-B433-D097E3FE0517}" type="presParOf" srcId="{9E4DFCC7-3E89-4DB0-A2FB-51BB4CCFF856}" destId="{8432169C-0915-4DC8-8FBC-23184AE6D23D}" srcOrd="9" destOrd="0" presId="urn:microsoft.com/office/officeart/2005/8/layout/vProcess5"/>
    <dgm:cxn modelId="{CD5D5655-5A38-4D60-90B7-C1307CEC08FA}" type="presParOf" srcId="{9E4DFCC7-3E89-4DB0-A2FB-51BB4CCFF856}" destId="{F8315147-8600-41F3-B214-43443A8AB97E}" srcOrd="10" destOrd="0" presId="urn:microsoft.com/office/officeart/2005/8/layout/vProcess5"/>
    <dgm:cxn modelId="{9B52E9F7-6327-4611-A031-B83FE488B07D}" type="presParOf" srcId="{9E4DFCC7-3E89-4DB0-A2FB-51BB4CCFF856}" destId="{09C7EEA1-5D20-48BB-8AB3-5FDB84379A2A}" srcOrd="11" destOrd="0" presId="urn:microsoft.com/office/officeart/2005/8/layout/vProcess5"/>
    <dgm:cxn modelId="{6B98C5F1-8A22-475F-8192-28E665E10BC7}" type="presParOf" srcId="{9E4DFCC7-3E89-4DB0-A2FB-51BB4CCFF856}" destId="{59D74EDE-BBEB-47CA-BC54-96119FFB0235}" srcOrd="12" destOrd="0" presId="urn:microsoft.com/office/officeart/2005/8/layout/vProcess5"/>
    <dgm:cxn modelId="{92C48D4E-15AC-47C5-9E06-53D9B99743CB}" type="presParOf" srcId="{9E4DFCC7-3E89-4DB0-A2FB-51BB4CCFF856}" destId="{503994D3-8B93-4745-BC7B-CBFBD56020D2}" srcOrd="13" destOrd="0" presId="urn:microsoft.com/office/officeart/2005/8/layout/vProcess5"/>
    <dgm:cxn modelId="{0DBE5434-922B-4F41-860E-568481F0F847}" type="presParOf" srcId="{9E4DFCC7-3E89-4DB0-A2FB-51BB4CCFF856}" destId="{6085F67E-2FAD-4D36-ABC0-76FFA67E42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E5512-5A0C-4D7C-B55F-A411AD94D1C9}">
      <dsp:nvSpPr>
        <dsp:cNvPr id="0" name=""/>
        <dsp:cNvSpPr/>
      </dsp:nvSpPr>
      <dsp:spPr>
        <a:xfrm>
          <a:off x="350684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B94D-246A-4FDE-83FB-2C7DDAFB9930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E9FF-7918-442D-904A-77685FED478D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4826" y="2137806"/>
        <a:ext cx="1773632" cy="709453"/>
      </dsp:txXfrm>
    </dsp:sp>
    <dsp:sp modelId="{E9306949-4A0D-4F88-BCF7-00024682C775}">
      <dsp:nvSpPr>
        <dsp:cNvPr id="0" name=""/>
        <dsp:cNvSpPr/>
      </dsp:nvSpPr>
      <dsp:spPr>
        <a:xfrm>
          <a:off x="2434703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3E56D-3B74-479F-B27A-1FF143FBBBA8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B791-7A69-4F66-A195-48F7F117F830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Overview</a:t>
          </a:r>
        </a:p>
      </dsp:txBody>
      <dsp:txXfrm>
        <a:off x="2088845" y="2137806"/>
        <a:ext cx="1773632" cy="709453"/>
      </dsp:txXfrm>
    </dsp:sp>
    <dsp:sp modelId="{2685BD1D-ECE0-4915-9518-0FB488F372DD}">
      <dsp:nvSpPr>
        <dsp:cNvPr id="0" name=""/>
        <dsp:cNvSpPr/>
      </dsp:nvSpPr>
      <dsp:spPr>
        <a:xfrm>
          <a:off x="4518721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5FE2-A12D-40A5-80FB-0F691B5D9D17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8C91-1A77-4031-B413-E98E116533CD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Database Design</a:t>
          </a:r>
        </a:p>
      </dsp:txBody>
      <dsp:txXfrm>
        <a:off x="4172863" y="2137806"/>
        <a:ext cx="1773632" cy="709453"/>
      </dsp:txXfrm>
    </dsp:sp>
    <dsp:sp modelId="{7A99E8A5-11CE-4B5B-AE40-DE8DBA5E0C99}">
      <dsp:nvSpPr>
        <dsp:cNvPr id="0" name=""/>
        <dsp:cNvSpPr/>
      </dsp:nvSpPr>
      <dsp:spPr>
        <a:xfrm>
          <a:off x="6602740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076F-51B0-4593-8FC4-B6F9347A656E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A25CE-DBE8-4B0D-A63D-F80543BDC1AE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flow</a:t>
          </a:r>
        </a:p>
      </dsp:txBody>
      <dsp:txXfrm>
        <a:off x="6256882" y="2137806"/>
        <a:ext cx="1773632" cy="709453"/>
      </dsp:txXfrm>
    </dsp:sp>
    <dsp:sp modelId="{5EC02832-F8FD-40AB-B811-BDBAEFC2265C}">
      <dsp:nvSpPr>
        <dsp:cNvPr id="0" name=""/>
        <dsp:cNvSpPr/>
      </dsp:nvSpPr>
      <dsp:spPr>
        <a:xfrm>
          <a:off x="8686759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D38C3-5378-4108-92AD-6B258CEBCAB6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F5C12-F1FC-44B9-8FBA-6B83F491674E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Architecture Diagram</a:t>
          </a:r>
        </a:p>
      </dsp:txBody>
      <dsp:txXfrm>
        <a:off x="8340900" y="2137806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C6620-00B1-459E-9997-00DC5434872A}">
      <dsp:nvSpPr>
        <dsp:cNvPr id="0" name=""/>
        <dsp:cNvSpPr/>
      </dsp:nvSpPr>
      <dsp:spPr>
        <a:xfrm>
          <a:off x="0" y="0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Soap: List all cards</a:t>
          </a:r>
        </a:p>
      </dsp:txBody>
      <dsp:txXfrm>
        <a:off x="29069" y="29069"/>
        <a:ext cx="3713357" cy="934351"/>
      </dsp:txXfrm>
    </dsp:sp>
    <dsp:sp modelId="{94A5664E-162C-4BA3-8CEC-DADFAE726CED}">
      <dsp:nvSpPr>
        <dsp:cNvPr id="0" name=""/>
        <dsp:cNvSpPr/>
      </dsp:nvSpPr>
      <dsp:spPr>
        <a:xfrm>
          <a:off x="365942" y="1130335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 :Divided into 3 parts</a:t>
          </a:r>
        </a:p>
      </dsp:txBody>
      <dsp:txXfrm>
        <a:off x="395011" y="1159404"/>
        <a:ext cx="3831253" cy="934351"/>
      </dsp:txXfrm>
    </dsp:sp>
    <dsp:sp modelId="{3F11A22C-5114-4D3B-AEFD-DC3AE041B55E}">
      <dsp:nvSpPr>
        <dsp:cNvPr id="0" name=""/>
        <dsp:cNvSpPr/>
      </dsp:nvSpPr>
      <dsp:spPr>
        <a:xfrm>
          <a:off x="731885" y="2260671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1)Activate</a:t>
          </a:r>
        </a:p>
      </dsp:txBody>
      <dsp:txXfrm>
        <a:off x="760954" y="2289740"/>
        <a:ext cx="3831253" cy="934351"/>
      </dsp:txXfrm>
    </dsp:sp>
    <dsp:sp modelId="{D13C0B44-BB8F-4805-9DCA-2113E862471D}">
      <dsp:nvSpPr>
        <dsp:cNvPr id="0" name=""/>
        <dsp:cNvSpPr/>
      </dsp:nvSpPr>
      <dsp:spPr>
        <a:xfrm>
          <a:off x="1097828" y="3391006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2)Update</a:t>
          </a:r>
        </a:p>
      </dsp:txBody>
      <dsp:txXfrm>
        <a:off x="1126897" y="3420075"/>
        <a:ext cx="3831253" cy="934351"/>
      </dsp:txXfrm>
    </dsp:sp>
    <dsp:sp modelId="{8D35E044-FD0C-45DC-B62E-21A02F0FB76E}">
      <dsp:nvSpPr>
        <dsp:cNvPr id="0" name=""/>
        <dsp:cNvSpPr/>
      </dsp:nvSpPr>
      <dsp:spPr>
        <a:xfrm>
          <a:off x="1463771" y="4521342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3)Block</a:t>
          </a:r>
        </a:p>
      </dsp:txBody>
      <dsp:txXfrm>
        <a:off x="1492840" y="4550411"/>
        <a:ext cx="3831253" cy="934351"/>
      </dsp:txXfrm>
    </dsp:sp>
    <dsp:sp modelId="{71263AC5-AFBB-4402-8836-D21185D0FAEE}">
      <dsp:nvSpPr>
        <dsp:cNvPr id="0" name=""/>
        <dsp:cNvSpPr/>
      </dsp:nvSpPr>
      <dsp:spPr>
        <a:xfrm flipH="1">
          <a:off x="5490719" y="633404"/>
          <a:ext cx="402495" cy="630706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581280" y="633404"/>
        <a:ext cx="221373" cy="531088"/>
      </dsp:txXfrm>
    </dsp:sp>
    <dsp:sp modelId="{9B17B61F-99E2-468E-A281-E3061BE48430}">
      <dsp:nvSpPr>
        <dsp:cNvPr id="0" name=""/>
        <dsp:cNvSpPr/>
      </dsp:nvSpPr>
      <dsp:spPr>
        <a:xfrm>
          <a:off x="4621277" y="1855404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66429" y="1855404"/>
        <a:ext cx="354814" cy="485451"/>
      </dsp:txXfrm>
    </dsp:sp>
    <dsp:sp modelId="{E17D4C4C-ADB9-43B1-9DDE-921E0C5A74ED}">
      <dsp:nvSpPr>
        <dsp:cNvPr id="0" name=""/>
        <dsp:cNvSpPr/>
      </dsp:nvSpPr>
      <dsp:spPr>
        <a:xfrm>
          <a:off x="4987219" y="2969198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132371" y="2969198"/>
        <a:ext cx="354814" cy="485451"/>
      </dsp:txXfrm>
    </dsp:sp>
    <dsp:sp modelId="{8432169C-0915-4DC8-8FBC-23184AE6D23D}">
      <dsp:nvSpPr>
        <dsp:cNvPr id="0" name=""/>
        <dsp:cNvSpPr/>
      </dsp:nvSpPr>
      <dsp:spPr>
        <a:xfrm>
          <a:off x="5353162" y="4110561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98314" y="4110561"/>
        <a:ext cx="354814" cy="48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FBD0-A941-0C85-3A68-492D8B67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F4DDE-CCFB-1FBA-5AB7-21E185FC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BAE1-63A9-E50A-EE0E-9CFA78A5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75C9-4552-086B-D40B-73E3CFDE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06C3-DC96-B7F1-C157-0E6028EB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FFB6-3BE8-D8E8-81F9-FC293CA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442D-30ED-80AE-90A4-27343D73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063A-3C9A-A33B-8994-1ECEF3F2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145-0619-FC8B-9A05-F868FCC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FFC5-0FFF-F844-0A41-C0F87B5B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95027-2BEF-89AD-EE5E-45738B63C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231FD-F024-F487-6FD2-0ACD41AF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5B4F-198B-6500-A393-D429F9DB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F420-F72F-65E0-4529-A3526C33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DD43-D637-D7A8-1A85-7B840E5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F5EB-D1F6-7EC1-7895-36835EB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27DD-723B-AA20-CF89-8BE2E186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BAAC-C287-85E9-783E-353B836B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1A50-93B0-C1BD-C20F-C5BB4DC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39CC-817E-EFFB-D379-FDFB38DE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190-5742-DB5B-ED15-4B89576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67FB-401C-7954-B3F8-868871BF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9814-F72C-963F-9CF2-E969630E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330F-0A2D-6718-74FD-1B6A624D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936B-F682-F39D-5C9C-A20422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1885-C334-F775-F951-CDF26BFD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1F77-871D-31DD-8484-79B8880B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5ABB-A404-C931-2AE0-38024A70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761F-115A-8196-0749-44A5BBB1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4EFC-2F18-8CBD-2B79-24C06A8E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AC33-FFB8-F511-D63C-EDA92497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0520-C6DE-C7E8-CE0C-CBCBB780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ADAEF-79B0-3175-5C8F-79AC46D0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50D4F-7B08-BB74-A58D-02878841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4FF09-3DEF-683B-E5F7-E699D172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EA43A-8A3E-A842-E7F8-F9919662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1EE89-5F36-C461-E97E-961910EB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8578-7BE8-0F25-6E2E-18D1657B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8EC7A-26F6-55ED-C663-8C4B032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90E7-4DE4-BEE1-1501-A97A62B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4D747-E331-1B34-3FD7-B3CB2061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0225C-48FE-A817-3AAA-7044EA1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7363-F493-B7AA-B854-8C89CFBE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0667A-0C10-0472-2D19-09F1DE34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871BA-92CF-FE31-ED8B-EDFD39D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BCE3F-561C-4F65-6F7B-2EAD23A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45D6-77D2-19B0-2A71-383FB83C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ED3B-BF07-1ACE-EC67-2670D052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3E1C-EB71-8594-39BC-4E0EE0164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36DD-AC80-74AD-3509-11774AF7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2D289-3B94-C793-86BD-89DD4F00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7501-501E-E517-BA1D-40BDFCA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A357-022F-7DFA-B1B9-EE8F694B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CEA31-C6D9-B962-F40B-18A7ECD6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C569A-C9A6-AFD7-4748-F6E52FA20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8465-F565-707A-6A39-BC78C0FB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57CC-A574-350D-31A2-B8F3BDA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2DA2-51AB-FA02-B97D-CFDE4833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DBD5-869B-9C78-7251-542217F0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4CB0-3E80-AF68-8040-F0E27632E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0F40-848E-D4FF-CEDD-43E6AAEA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3831-051B-4126-8144-0D38FD58969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1E9-9E4E-191A-3F3E-EA6C0699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1898-ACAD-4EE8-54EE-FEBCC2B1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A8C8-978E-41CF-8ECA-0E5F9648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xxshetvm\Desktop\DLTE-JavaFullStack-MEDHINISHETTY-2024\DLTE-FinalProject\mybank-debitcard-dao\target\mybank-debitcard-dao-0.0.1-SNAPSHOT.jar" TargetMode="External"/><Relationship Id="rId2" Type="http://schemas.openxmlformats.org/officeDocument/2006/relationships/hyperlink" Target="file:///C:\Users\xxshetvm\Desktop\DLTE-JavaFullStack-MEDHINISHETTY-2024\DLTE-FinalProject\mybank-debitcard-web\target\mybank-debitcard-web-0.0.1-SNAPSHOT.w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dhinishetty6/DLTE-JavaFullStack-MEDHINI-SHETTY-2024/tree/master/DLTE-Final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5BE52E-AC9F-C05B-3D55-127897CB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chemeClr val="tx2"/>
                </a:solidFill>
              </a:rPr>
              <a:t>MYBANK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6252-69CB-F942-ED67-640C6BC6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Medhini Shetty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43633-B6A6-E668-FFCE-79144435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441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34B3-5AC8-92F5-6CBD-A3D1D13F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MODULE: CARDS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6380C4B-7FA3-47AF-4CA0-AAFA7709E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74387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88762-362D-BA91-C190-D6CA4952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INTRUDUCTION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A1811397-B768-3914-19BD-C5E5FE8C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5A6C-5198-0A96-D4B3-8FE4082F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 MyBank project is a comprehensive banking system that manages various aspects of banking operations. It consists of several modules, each designed to handle specific banking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  <a:latin typeface="+mj-lt"/>
              </a:rPr>
              <a:t>Card module</a:t>
            </a:r>
            <a:r>
              <a:rPr lang="en-US" sz="1800" b="0" i="0">
                <a:solidFill>
                  <a:schemeClr val="tx2"/>
                </a:solidFill>
                <a:effectLst/>
                <a:latin typeface="+mj-lt"/>
              </a:rPr>
              <a:t>: These modules create and manages the debit Card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+mj-lt"/>
              </a:rPr>
              <a:t>These module</a:t>
            </a:r>
            <a:r>
              <a:rPr lang="en-US" sz="1800" b="0" i="0">
                <a:solidFill>
                  <a:schemeClr val="tx2"/>
                </a:solidFill>
                <a:effectLst/>
                <a:latin typeface="+mj-lt"/>
              </a:rPr>
              <a:t> include debit card number, debit card cvv, type, debit card status.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98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1D40B-4B27-4873-E1FE-A980D46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F38B98E-B66B-2F35-58EA-4DA6CE492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2439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26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5D390-CE9D-A153-4EC3-1190AC91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780" y="-1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Base Design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4ED377-D72E-5815-D170-0B8668CA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27" y="1264480"/>
            <a:ext cx="9267825" cy="49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DEE76-3BBF-00B6-C4BE-956FFF25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Data flow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18CC39-7D28-E484-AC38-EBC2B3E6CF7C}"/>
              </a:ext>
            </a:extLst>
          </p:cNvPr>
          <p:cNvSpPr/>
          <p:nvPr/>
        </p:nvSpPr>
        <p:spPr>
          <a:xfrm>
            <a:off x="8648981" y="195878"/>
            <a:ext cx="1144461" cy="4637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3109AB-05B9-8131-FA8B-2873DF69B2C4}"/>
              </a:ext>
            </a:extLst>
          </p:cNvPr>
          <p:cNvSpPr/>
          <p:nvPr/>
        </p:nvSpPr>
        <p:spPr>
          <a:xfrm>
            <a:off x="8584853" y="1032112"/>
            <a:ext cx="1272720" cy="46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dirty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763560-7310-87CB-F01A-07B448B300AC}"/>
              </a:ext>
            </a:extLst>
          </p:cNvPr>
          <p:cNvSpPr/>
          <p:nvPr/>
        </p:nvSpPr>
        <p:spPr>
          <a:xfrm>
            <a:off x="8584852" y="3125295"/>
            <a:ext cx="1272720" cy="46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dirty="0">
                <a:solidFill>
                  <a:schemeClr val="tx1"/>
                </a:solidFill>
              </a:rPr>
              <a:t>View</a:t>
            </a:r>
            <a:r>
              <a:rPr lang="en-US" sz="18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313C5F-E389-1181-E81D-6F8AB45127F2}"/>
              </a:ext>
            </a:extLst>
          </p:cNvPr>
          <p:cNvSpPr/>
          <p:nvPr/>
        </p:nvSpPr>
        <p:spPr>
          <a:xfrm>
            <a:off x="8608005" y="6240004"/>
            <a:ext cx="1144461" cy="4637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EFAC4-8F58-806F-3861-0270982D613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221212" y="659582"/>
            <a:ext cx="1" cy="37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DEFC3-5B02-7216-4CCE-A6DB0594394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221213" y="1495816"/>
            <a:ext cx="2107" cy="45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55123-A786-F443-2F7F-2E498C0467A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196330" y="3588999"/>
            <a:ext cx="24882" cy="7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CCC415-9349-E140-2E66-1225DF15752A}"/>
              </a:ext>
            </a:extLst>
          </p:cNvPr>
          <p:cNvCxnSpPr>
            <a:cxnSpLocks/>
          </p:cNvCxnSpPr>
          <p:nvPr/>
        </p:nvCxnSpPr>
        <p:spPr>
          <a:xfrm>
            <a:off x="9180236" y="4762381"/>
            <a:ext cx="0" cy="42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A9EB7A-85F3-0474-6A72-D70DC3175C75}"/>
              </a:ext>
            </a:extLst>
          </p:cNvPr>
          <p:cNvSpPr/>
          <p:nvPr/>
        </p:nvSpPr>
        <p:spPr>
          <a:xfrm>
            <a:off x="8554852" y="4298677"/>
            <a:ext cx="1272720" cy="46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dirty="0">
                <a:solidFill>
                  <a:schemeClr val="tx1"/>
                </a:solidFill>
              </a:rPr>
              <a:t>Activate 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C878FFD-478E-42E4-AC66-0F63CF49FE88}"/>
              </a:ext>
            </a:extLst>
          </p:cNvPr>
          <p:cNvSpPr/>
          <p:nvPr/>
        </p:nvSpPr>
        <p:spPr>
          <a:xfrm>
            <a:off x="7865168" y="5180001"/>
            <a:ext cx="2652087" cy="46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dirty="0">
                <a:solidFill>
                  <a:schemeClr val="tx1"/>
                </a:solidFill>
              </a:rPr>
              <a:t>Card activated successfully 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11BCACF-9A29-8A95-6D2F-B5E0C137CBF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11448" y="2418338"/>
            <a:ext cx="109764" cy="706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996B05-42FA-930D-3F4F-A9CA9F8568FD}"/>
              </a:ext>
            </a:extLst>
          </p:cNvPr>
          <p:cNvSpPr/>
          <p:nvPr/>
        </p:nvSpPr>
        <p:spPr>
          <a:xfrm>
            <a:off x="8432249" y="1964289"/>
            <a:ext cx="1577925" cy="46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dirty="0">
                <a:solidFill>
                  <a:schemeClr val="tx1"/>
                </a:solidFill>
              </a:rPr>
              <a:t>Dashboard 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63E3E9-8899-7999-49E5-4E2985CABF85}"/>
              </a:ext>
            </a:extLst>
          </p:cNvPr>
          <p:cNvCxnSpPr>
            <a:stCxn id="55" idx="2"/>
            <a:endCxn id="11" idx="0"/>
          </p:cNvCxnSpPr>
          <p:nvPr/>
        </p:nvCxnSpPr>
        <p:spPr>
          <a:xfrm flipH="1">
            <a:off x="9180236" y="5643705"/>
            <a:ext cx="10976" cy="59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8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7570-678F-489B-7536-44486ECC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213602"/>
            <a:ext cx="9829800" cy="603778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Architecture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5B0627CC-506D-1445-DA6C-B2AC5063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914400"/>
            <a:ext cx="8982075" cy="57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00CAA-129A-53C9-582A-B1BA81D7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387" y="84531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JAR FILE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7633B-9AC7-A197-3964-21BC5AB7FF3D}"/>
              </a:ext>
            </a:extLst>
          </p:cNvPr>
          <p:cNvSpPr txBox="1"/>
          <p:nvPr/>
        </p:nvSpPr>
        <p:spPr>
          <a:xfrm>
            <a:off x="980721" y="3139415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 action="ppaction://hlinkfile"/>
              </a:rPr>
              <a:t>C:\Users\xxshetvm\Desktop\DLTE-JavaFullStack-MEDHINISHETTY-2024\DLTE-FinalProject\mybank-debitcard-web\target\mybank-debitcard-web-0.0.1-SNAPSHOT.war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2E8FAC3-B40A-15A2-8C18-D52922B8A1BF}"/>
              </a:ext>
            </a:extLst>
          </p:cNvPr>
          <p:cNvSpPr txBox="1"/>
          <p:nvPr/>
        </p:nvSpPr>
        <p:spPr>
          <a:xfrm>
            <a:off x="1184988" y="1747546"/>
            <a:ext cx="852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 action="ppaction://hlinkfile"/>
              </a:rPr>
              <a:t>C:\Users\xxshetvm\Desktop\DLTE-JavaFullStack-MEDHINISHETTY-2024\DLTE-FinalProject\mybank-debitcard-dao\target\mybank-debitcard-dao-0.0.1-SNAPSHOT.jar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0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95615-1CE4-6A46-7E41-C6DE55BA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802955"/>
            <a:ext cx="5183495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GIT HUB LINK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24CD454F-8A56-30D3-B582-379AB2B2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0A8E-950D-294C-B4A5-4669AD513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3"/>
            <a:ext cx="5701376" cy="145405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hlinkClick r:id="rId4"/>
              </a:rPr>
              <a:t>https://github.com/medhinishetty6/DLTE-JavaFullStack-MEDHINI-SHETTY-2024/tree/master/DLTE-FinalProject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18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7733</TotalTime>
  <Words>179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MYBANK APPLICATION</vt:lpstr>
      <vt:lpstr>MODULE: CARDS</vt:lpstr>
      <vt:lpstr>INTRUDUCTION</vt:lpstr>
      <vt:lpstr>Overview</vt:lpstr>
      <vt:lpstr>Data Base Design</vt:lpstr>
      <vt:lpstr>Data flow diagram</vt:lpstr>
      <vt:lpstr>Architecture Diagram</vt:lpstr>
      <vt:lpstr>JAR FILE LINK</vt:lpstr>
      <vt:lpstr>GIT 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APPLICATION</dc:title>
  <dc:creator>Medhini Shetty (Ext)</dc:creator>
  <cp:lastModifiedBy>Medhini Shetty (Ext)</cp:lastModifiedBy>
  <cp:revision>2</cp:revision>
  <dcterms:created xsi:type="dcterms:W3CDTF">2024-04-07T19:37:28Z</dcterms:created>
  <dcterms:modified xsi:type="dcterms:W3CDTF">2024-05-08T05:55:20Z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2024-04-15T05:22:08Z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29c058c7-114b-48a0-9ab5-5739f754c96a</vt:lpwstr>
  </property>
  <property fmtid="{D5CDD505-2E9C-101B-9397-08002B2CF9AE}" pid="8" name="MSIP_Label_3b623b29-abd1-4de3-a20c-27566d79b7c7_ContentBits">
    <vt:lpwstr>0</vt:lpwstr>
  </property>
</Properties>
</file>