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54243"/>
            <a:ext cx="6732032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741551"/>
            <a:ext cx="5940029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1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77901"/>
            <a:ext cx="1707758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77901"/>
            <a:ext cx="5024274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5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01302"/>
            <a:ext cx="6831033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493092"/>
            <a:ext cx="6831033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7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77902"/>
            <a:ext cx="6831033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279552"/>
            <a:ext cx="335054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06640"/>
            <a:ext cx="3350547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279552"/>
            <a:ext cx="336704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06640"/>
            <a:ext cx="3367048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3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9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51541"/>
            <a:ext cx="400951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73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51541"/>
            <a:ext cx="400951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77902"/>
            <a:ext cx="6831033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389503"/>
            <a:ext cx="6831033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EC58-532D-4949-8469-8925CAC3C4F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837890"/>
            <a:ext cx="267301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D71A7D-465C-47EB-A567-60C3175EB40C}"/>
              </a:ext>
            </a:extLst>
          </p:cNvPr>
          <p:cNvGrpSpPr/>
          <p:nvPr/>
        </p:nvGrpSpPr>
        <p:grpSpPr>
          <a:xfrm>
            <a:off x="9295" y="7876"/>
            <a:ext cx="7397110" cy="5152981"/>
            <a:chOff x="9295" y="7876"/>
            <a:chExt cx="7397110" cy="5152981"/>
          </a:xfrm>
        </p:grpSpPr>
        <p:sp>
          <p:nvSpPr>
            <p:cNvPr id="108" name="Rectangle 107"/>
            <p:cNvSpPr/>
            <p:nvPr/>
          </p:nvSpPr>
          <p:spPr>
            <a:xfrm>
              <a:off x="3724534" y="4422251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80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39795" y="333699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801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10939" y="1168060"/>
              <a:ext cx="565850" cy="476749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801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745099" y="333699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801"/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970901" y="716477"/>
              <a:ext cx="2493818" cy="137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3200" b="1" dirty="0"/>
                <a:t>Request</a:t>
              </a:r>
            </a:p>
          </p:txBody>
        </p:sp>
        <p:cxnSp>
          <p:nvCxnSpPr>
            <p:cNvPr id="8" name="Connector: Elbow 7"/>
            <p:cNvCxnSpPr>
              <a:stCxn id="4" idx="2"/>
              <a:endCxn id="5" idx="1"/>
            </p:cNvCxnSpPr>
            <p:nvPr/>
          </p:nvCxnSpPr>
          <p:spPr>
            <a:xfrm rot="16200000" flipH="1">
              <a:off x="1741583" y="2572622"/>
              <a:ext cx="1676395" cy="723933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79542" y="1074670"/>
              <a:ext cx="1018227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 err="1"/>
                <a:t>basedOn</a:t>
              </a:r>
              <a:endParaRPr lang="en-CA" sz="180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9725" y="3757052"/>
              <a:ext cx="126900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/>
                <a:t>instantiates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4983" y="7876"/>
              <a:ext cx="79701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 err="1"/>
                <a:t>partOf</a:t>
              </a:r>
              <a:endParaRPr lang="en-CA" sz="180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95" y="852684"/>
              <a:ext cx="1018227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 err="1"/>
                <a:t>basedOn</a:t>
              </a:r>
              <a:endParaRPr lang="en-CA" sz="180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68690" y="3757052"/>
              <a:ext cx="126900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/>
                <a:t>instantiates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1155" y="9480"/>
              <a:ext cx="96552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/>
                <a:t>replaces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41811" y="4791397"/>
              <a:ext cx="1091517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/>
                <a:t>definition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8284" y="2384709"/>
              <a:ext cx="79701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 err="1"/>
                <a:t>partOf</a:t>
              </a:r>
              <a:endParaRPr lang="en-CA" sz="1801" dirty="0"/>
            </a:p>
          </p:txBody>
        </p:sp>
        <p:cxnSp>
          <p:nvCxnSpPr>
            <p:cNvPr id="32" name="Connector: Elbow 31"/>
            <p:cNvCxnSpPr>
              <a:endCxn id="4" idx="3"/>
            </p:cNvCxnSpPr>
            <p:nvPr/>
          </p:nvCxnSpPr>
          <p:spPr>
            <a:xfrm rot="10800000">
              <a:off x="3464723" y="1406435"/>
              <a:ext cx="1917035" cy="2971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/>
            <p:cNvSpPr/>
            <p:nvPr/>
          </p:nvSpPr>
          <p:spPr>
            <a:xfrm>
              <a:off x="4912587" y="716477"/>
              <a:ext cx="2493818" cy="137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3200" b="1" dirty="0"/>
                <a:t>Event</a:t>
              </a:r>
            </a:p>
          </p:txBody>
        </p:sp>
        <p:cxnSp>
          <p:nvCxnSpPr>
            <p:cNvPr id="40" name="Connector: Elbow 39"/>
            <p:cNvCxnSpPr>
              <a:stCxn id="37" idx="2"/>
              <a:endCxn id="5" idx="3"/>
            </p:cNvCxnSpPr>
            <p:nvPr/>
          </p:nvCxnSpPr>
          <p:spPr>
            <a:xfrm rot="5400000">
              <a:off x="4959335" y="2572621"/>
              <a:ext cx="1676395" cy="723935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724534" y="4468120"/>
              <a:ext cx="0" cy="376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143755" y="2683826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801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941743" y="3082827"/>
              <a:ext cx="2493818" cy="137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3200" b="1" dirty="0"/>
                <a:t>Definition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068226" y="2706252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671171" y="354658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18407" y="1644806"/>
              <a:ext cx="469812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65867" y="354658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650606" y="4447165"/>
              <a:ext cx="0" cy="376575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318160" y="2691961"/>
              <a:ext cx="926072" cy="414966"/>
            </a:xfrm>
            <a:prstGeom prst="rect">
              <a:avLst/>
            </a:prstGeom>
            <a:noFill/>
            <a:ln w="254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80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98435" y="2372530"/>
              <a:ext cx="96552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1" dirty="0"/>
                <a:t>replaces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1CBE15-549B-4C0D-B352-9F2E8C7BBC4B}"/>
                </a:ext>
              </a:extLst>
            </p:cNvPr>
            <p:cNvCxnSpPr/>
            <p:nvPr/>
          </p:nvCxnSpPr>
          <p:spPr>
            <a:xfrm>
              <a:off x="4315876" y="2706252"/>
              <a:ext cx="0" cy="3765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41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</dc:creator>
  <cp:lastModifiedBy>Lloyd McKenzie</cp:lastModifiedBy>
  <cp:revision>14</cp:revision>
  <dcterms:created xsi:type="dcterms:W3CDTF">2016-07-24T14:03:14Z</dcterms:created>
  <dcterms:modified xsi:type="dcterms:W3CDTF">2018-06-19T00:50:45Z</dcterms:modified>
</cp:coreProperties>
</file>