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6" r:id="rId4"/>
    <p:sldId id="263" r:id="rId5"/>
    <p:sldId id="259" r:id="rId6"/>
    <p:sldId id="257" r:id="rId7"/>
    <p:sldId id="262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4"/>
    <p:restoredTop sz="94677"/>
  </p:normalViewPr>
  <p:slideViewPr>
    <p:cSldViewPr snapToGrid="0" snapToObjects="1">
      <p:cViewPr varScale="1">
        <p:scale>
          <a:sx n="107" d="100"/>
          <a:sy n="107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C3CDE9-DE21-6046-8CFB-56935124FD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ImageApp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EA8D9-7424-9740-8642-1293771240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BC25E-E860-3B4C-8D03-2F512C65001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9E32C-9909-B24D-977A-43FBF2CA54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547DB-0101-6D48-B4A6-ADEA9FD0E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37A0-21BD-654E-A811-7F4C85C7B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256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ImageApp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78CA8-AEEB-AE4F-A40E-586B52B0F5F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91779-8B61-5C42-ACA1-21E5EC917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72563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FDE5A5D-5039-DC4F-9B68-2E4D60420447}" type="datetime1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3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73C8-F239-1F40-8F9D-9FA77CA0C824}" type="datetime1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ABC2-65F8-A54A-B240-631305D6004A}" type="datetime1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90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D9E2-0D5A-AD43-B869-686B3908BA3A}" type="datetime1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31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6F00-0316-4845-8333-C7E6F3C5F32E}" type="datetime1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2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DD4-307D-304A-8682-3662824DB04C}" type="datetime1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2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A3F-53BA-FA4C-9DD4-A1A1092644A8}" type="datetime1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96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E5EE-9947-1A48-925F-93F0B46EFEBF}" type="datetime1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1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C24-BB19-C64F-8CD4-76BBC59AFDE9}" type="datetime1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3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39F5-C4B9-F24A-9784-3CCD9FBADE17}" type="datetime1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3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B5C6-6EAA-F44E-9636-69D5C8EE503B}" type="datetime1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5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26F5-D94F-F347-92DB-415744BC5342}" type="datetime1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4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7FED-C345-F04A-9CE5-0A9EEB5E6B8D}" type="datetime1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1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439E-D1FF-E746-8132-D22D87E4B239}" type="datetime1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32C3-185C-2D46-AD04-1196ECDBC2B4}" type="datetime1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5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118F-D06B-C74F-81B2-257E6A4760A1}" type="datetime1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CEAF-A2A3-B548-A2A1-D9564C363B29}" type="datetime1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3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712B5-236E-324F-948B-D1939B970537}" type="datetime1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FYNN, CARINA, CHENCHEN, NATALIE &amp; CUONG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335E-125F-3E4A-94CF-F16878DB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11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  <p:sldLayoutId id="2147484200" r:id="rId13"/>
    <p:sldLayoutId id="2147484201" r:id="rId14"/>
    <p:sldLayoutId id="2147484202" r:id="rId15"/>
    <p:sldLayoutId id="2147484203" r:id="rId16"/>
    <p:sldLayoutId id="2147484204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flet-project-app.herokuap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C223-DB3B-9D4C-855D-3E56B92ED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828" y="462978"/>
            <a:ext cx="10103373" cy="201896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Image captioning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5C5C7-5BF8-8A46-9569-304626328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828" y="2200830"/>
            <a:ext cx="6139542" cy="3187598"/>
          </a:xfrm>
          <a:effectLst>
            <a:glow rad="127000">
              <a:schemeClr val="bg1"/>
            </a:glow>
            <a:outerShdw blurRad="50800" dist="50800" dir="5400000" algn="ctr" rotWithShape="0">
              <a:schemeClr val="bg1"/>
            </a:outerShdw>
          </a:effectLst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4000" dirty="0"/>
              <a:t>Capture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4000" dirty="0"/>
              <a:t>Translate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4000" dirty="0"/>
              <a:t>interpret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>
              <a:effectLst>
                <a:glow>
                  <a:schemeClr val="bg1"/>
                </a:glow>
                <a:outerShdw blurRad="50800" dist="50800" dir="5400000" algn="ctr" rotWithShape="0">
                  <a:srgbClr val="C00000"/>
                </a:outerShdw>
              </a:effectLst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AF9E6-F3E7-F445-8CBA-2B30F5CF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27914" y="5279571"/>
            <a:ext cx="6259287" cy="1189149"/>
          </a:xfrm>
        </p:spPr>
        <p:txBody>
          <a:bodyPr/>
          <a:lstStyle/>
          <a:p>
            <a:r>
              <a:rPr lang="en-US" sz="2200" dirty="0"/>
              <a:t>By: FYNN, CARINA, CHENCHEN, NATALIE &amp; CUONG</a:t>
            </a:r>
          </a:p>
        </p:txBody>
      </p:sp>
    </p:spTree>
    <p:extLst>
      <p:ext uri="{BB962C8B-B14F-4D97-AF65-F5344CB8AC3E}">
        <p14:creationId xmlns:p14="http://schemas.microsoft.com/office/powerpoint/2010/main" val="235212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8E92-9436-8043-9B87-B501D878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600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C0000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D5C3-753A-3B4F-9FE3-B75DB6D6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55" y="2470372"/>
            <a:ext cx="9905999" cy="18839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000" dirty="0"/>
              <a:t>Enable mobile app users to interpret and style-transfer their photos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6CB3A-E674-B343-88C7-3B1D975F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4326" y="6362247"/>
            <a:ext cx="3953103" cy="365125"/>
          </a:xfrm>
        </p:spPr>
        <p:txBody>
          <a:bodyPr/>
          <a:lstStyle/>
          <a:p>
            <a:r>
              <a:rPr lang="en-US" dirty="0"/>
              <a:t>By: FYNN, CARINA, CHENCHEN, NATALIE &amp; CUONG</a:t>
            </a:r>
          </a:p>
        </p:txBody>
      </p:sp>
    </p:spTree>
    <p:extLst>
      <p:ext uri="{BB962C8B-B14F-4D97-AF65-F5344CB8AC3E}">
        <p14:creationId xmlns:p14="http://schemas.microsoft.com/office/powerpoint/2010/main" val="240974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C4A9-3A9D-9A41-83F7-7D2398F9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555" y="27218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MOBILE App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BD27-FCD6-C64E-A2C2-E7D3DC88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554" y="1585460"/>
            <a:ext cx="9905999" cy="3977140"/>
          </a:xfrm>
        </p:spPr>
        <p:txBody>
          <a:bodyPr>
            <a:noAutofit/>
          </a:bodyPr>
          <a:lstStyle/>
          <a:p>
            <a:r>
              <a:rPr lang="en-US" sz="2800" dirty="0"/>
              <a:t>App link: </a:t>
            </a:r>
            <a:r>
              <a:rPr lang="en-US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https://leaflet-project-app.herokuapp.com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Image processing</a:t>
            </a:r>
          </a:p>
          <a:p>
            <a:r>
              <a:rPr lang="en-US" sz="2800" dirty="0"/>
              <a:t>Neural Network captioning model</a:t>
            </a:r>
          </a:p>
          <a:p>
            <a:r>
              <a:rPr lang="en-US" sz="2800" dirty="0"/>
              <a:t>Run model VGG16</a:t>
            </a:r>
          </a:p>
          <a:p>
            <a:r>
              <a:rPr lang="en-US" sz="2800" dirty="0"/>
              <a:t>Style Transferring</a:t>
            </a:r>
          </a:p>
          <a:p>
            <a:r>
              <a:rPr lang="en-US" sz="2800" dirty="0"/>
              <a:t>Mobile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0E5BF-C2A1-6C44-91C6-9B9013A9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2555" y="6362246"/>
            <a:ext cx="3245532" cy="365125"/>
          </a:xfrm>
        </p:spPr>
        <p:txBody>
          <a:bodyPr/>
          <a:lstStyle/>
          <a:p>
            <a:r>
              <a:rPr lang="en-US" dirty="0"/>
              <a:t>By: FYNN, CARINA, CHENCHEN, NATALIE &amp; CUONG</a:t>
            </a:r>
          </a:p>
        </p:txBody>
      </p:sp>
    </p:spTree>
    <p:extLst>
      <p:ext uri="{BB962C8B-B14F-4D97-AF65-F5344CB8AC3E}">
        <p14:creationId xmlns:p14="http://schemas.microsoft.com/office/powerpoint/2010/main" val="94433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0F2D-0893-8C41-B05A-C7C2EAE6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-148459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Create the app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9B0257-F9CB-C845-A603-72DDBC176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1330111"/>
            <a:ext cx="1829941" cy="16706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B97D3-BECC-504E-BA3D-00A15DD8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9897" y="6328011"/>
            <a:ext cx="6239309" cy="365125"/>
          </a:xfrm>
        </p:spPr>
        <p:txBody>
          <a:bodyPr/>
          <a:lstStyle/>
          <a:p>
            <a:r>
              <a:rPr lang="en-US" dirty="0"/>
              <a:t>By: FYNN, CARINA, CHENCHEN, NATALIE &amp; CUONG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14A241-1D8F-264C-9EA1-613549BA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30" y="3426105"/>
            <a:ext cx="1963222" cy="20116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0D09AC-40D9-5244-B648-ADEDFA0E9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758" y="312516"/>
            <a:ext cx="7292017" cy="6227179"/>
          </a:xfrm>
          <a:prstGeom prst="rect">
            <a:avLst/>
          </a:prstGeom>
        </p:spPr>
      </p:pic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02D7FD41-6447-C345-9918-ECB9206EE9F1}"/>
              </a:ext>
            </a:extLst>
          </p:cNvPr>
          <p:cNvSpPr/>
          <p:nvPr/>
        </p:nvSpPr>
        <p:spPr>
          <a:xfrm>
            <a:off x="3295735" y="2941473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6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7EE1-F360-1749-AB71-99AE6298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26" y="152646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Setting up with tensorflow and Pytorch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1A19E-62AC-F446-BD0A-01138832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4326" y="6385054"/>
            <a:ext cx="6239309" cy="365125"/>
          </a:xfrm>
        </p:spPr>
        <p:txBody>
          <a:bodyPr/>
          <a:lstStyle/>
          <a:p>
            <a:r>
              <a:rPr lang="en-US" dirty="0"/>
              <a:t>By: FYNN, CARINA, CHENCHEN, NATALIE &amp; CUONG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4AF1DA-3C67-8348-B1A2-6C90675B5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732" y="1631216"/>
            <a:ext cx="2349500" cy="259244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039897-070C-E74F-A45B-65FC2155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86" y="1631217"/>
            <a:ext cx="7554685" cy="43539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6887F-A2DA-2546-876E-C291468CBEF0}"/>
              </a:ext>
            </a:extLst>
          </p:cNvPr>
          <p:cNvSpPr txBox="1"/>
          <p:nvPr/>
        </p:nvSpPr>
        <p:spPr>
          <a:xfrm>
            <a:off x="822757" y="4410217"/>
            <a:ext cx="3085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https://</a:t>
            </a:r>
            <a:r>
              <a:rPr lang="en-US" sz="1600" dirty="0" err="1">
                <a:solidFill>
                  <a:srgbClr val="C00000"/>
                </a:solidFill>
              </a:rPr>
              <a:t>github.com</a:t>
            </a:r>
            <a:r>
              <a:rPr lang="en-US" sz="1600" dirty="0">
                <a:solidFill>
                  <a:srgbClr val="C00000"/>
                </a:solidFill>
              </a:rPr>
              <a:t>/</a:t>
            </a:r>
            <a:r>
              <a:rPr lang="en-US" sz="1600" dirty="0" err="1">
                <a:solidFill>
                  <a:srgbClr val="C00000"/>
                </a:solidFill>
              </a:rPr>
              <a:t>yunjey</a:t>
            </a:r>
            <a:r>
              <a:rPr lang="en-US" sz="1600" dirty="0">
                <a:solidFill>
                  <a:srgbClr val="C00000"/>
                </a:solidFill>
              </a:rPr>
              <a:t>/</a:t>
            </a:r>
            <a:r>
              <a:rPr lang="en-US" sz="1600" dirty="0" err="1">
                <a:solidFill>
                  <a:srgbClr val="C00000"/>
                </a:solidFill>
              </a:rPr>
              <a:t>pytorch</a:t>
            </a:r>
            <a:r>
              <a:rPr lang="en-US" sz="1600" dirty="0">
                <a:solidFill>
                  <a:srgbClr val="C00000"/>
                </a:solidFill>
              </a:rPr>
              <a:t>-tutorial/tree/master/tutorials/03-advanced/</a:t>
            </a:r>
            <a:r>
              <a:rPr lang="en-US" sz="1600" dirty="0" err="1">
                <a:solidFill>
                  <a:srgbClr val="C00000"/>
                </a:solidFill>
              </a:rPr>
              <a:t>image_captioning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8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DE70-18CB-1D4D-A1FF-6B8C2D4E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62" y="68079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Using VGG16 for image classification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996E8E-A36C-E44F-9FAE-01C508465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2449" y="1476125"/>
            <a:ext cx="5661372" cy="397397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8D259-98A3-264A-80AE-1BD3D936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4325" y="6296932"/>
            <a:ext cx="3735389" cy="365125"/>
          </a:xfrm>
        </p:spPr>
        <p:txBody>
          <a:bodyPr/>
          <a:lstStyle/>
          <a:p>
            <a:r>
              <a:rPr lang="en-US" dirty="0"/>
              <a:t>By: FYNN, CARINA, CHENCHEN, NATALIE &amp; CUONG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5F1D6-99A5-0145-9BCA-095095FC1275}"/>
              </a:ext>
            </a:extLst>
          </p:cNvPr>
          <p:cNvSpPr/>
          <p:nvPr/>
        </p:nvSpPr>
        <p:spPr>
          <a:xfrm>
            <a:off x="579864" y="1567485"/>
            <a:ext cx="53525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VGG:</a:t>
            </a:r>
          </a:p>
          <a:p>
            <a:pPr lvl="1"/>
            <a:r>
              <a:rPr lang="en-US" dirty="0"/>
              <a:t>High-performing Convolutional Neural Network (CNN) for image classification</a:t>
            </a:r>
            <a:r>
              <a:rPr lang="en-US" baseline="30000" dirty="0"/>
              <a:t>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Architecture</a:t>
            </a:r>
          </a:p>
          <a:p>
            <a:pPr lvl="2"/>
            <a:r>
              <a:rPr lang="en-US" dirty="0"/>
              <a:t>11-19 layers, adjustable weights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Advantages</a:t>
            </a:r>
          </a:p>
          <a:p>
            <a:pPr lvl="2"/>
            <a:r>
              <a:rPr lang="en-US" dirty="0"/>
              <a:t>Consistently performs very well on benchmarks</a:t>
            </a:r>
          </a:p>
          <a:p>
            <a:pPr lvl="2"/>
            <a:r>
              <a:rPr lang="en-US" dirty="0"/>
              <a:t>Several pre-trained versions exist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750F2A-20EC-CA43-BA9A-A16DEC40C044}"/>
              </a:ext>
            </a:extLst>
          </p:cNvPr>
          <p:cNvSpPr/>
          <p:nvPr/>
        </p:nvSpPr>
        <p:spPr>
          <a:xfrm>
            <a:off x="6910309" y="5450097"/>
            <a:ext cx="4683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 </a:t>
            </a:r>
            <a:r>
              <a:rPr lang="en-US" sz="1000" b="1" dirty="0"/>
              <a:t>Figure 1</a:t>
            </a:r>
          </a:p>
          <a:p>
            <a:pPr algn="ctr"/>
            <a:r>
              <a:rPr lang="en-US" sz="1000" dirty="0"/>
              <a:t>Deep Convolutional Neural Network (CNN) </a:t>
            </a:r>
            <a:r>
              <a:rPr lang="en-US" sz="1000" baseline="300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91520-4374-8948-AD32-1719A8EB3399}"/>
              </a:ext>
            </a:extLst>
          </p:cNvPr>
          <p:cNvSpPr txBox="1"/>
          <p:nvPr/>
        </p:nvSpPr>
        <p:spPr>
          <a:xfrm>
            <a:off x="1152562" y="4946192"/>
            <a:ext cx="3510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Refurbish Dr. Coop’s presentation</a:t>
            </a:r>
          </a:p>
        </p:txBody>
      </p:sp>
    </p:spTree>
    <p:extLst>
      <p:ext uri="{BB962C8B-B14F-4D97-AF65-F5344CB8AC3E}">
        <p14:creationId xmlns:p14="http://schemas.microsoft.com/office/powerpoint/2010/main" val="88060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52D8-82E6-1341-9A78-F60ADF82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34" y="0"/>
            <a:ext cx="9905998" cy="1478570"/>
          </a:xfrm>
        </p:spPr>
        <p:txBody>
          <a:bodyPr/>
          <a:lstStyle/>
          <a:p>
            <a:r>
              <a:rPr lang="en-US" sz="4400" dirty="0">
                <a:solidFill>
                  <a:srgbClr val="C00000"/>
                </a:solidFill>
              </a:rPr>
              <a:t>Neural artistic style transfer</a:t>
            </a:r>
            <a:br>
              <a:rPr lang="en-US" dirty="0"/>
            </a:b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11553-A59C-A74F-849E-0EB061FB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351169"/>
            <a:ext cx="4072846" cy="365125"/>
          </a:xfrm>
        </p:spPr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0C615-6785-F84F-BD0F-BF725E2F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544" y="1478570"/>
            <a:ext cx="5105400" cy="41297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A3AB7-9F7C-DA4E-80A3-142E2F0C48D8}"/>
              </a:ext>
            </a:extLst>
          </p:cNvPr>
          <p:cNvSpPr/>
          <p:nvPr/>
        </p:nvSpPr>
        <p:spPr>
          <a:xfrm>
            <a:off x="7287440" y="5795068"/>
            <a:ext cx="4338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kirbiyik</a:t>
            </a:r>
            <a:r>
              <a:rPr lang="en-US" dirty="0"/>
              <a:t>/neural-style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78E79F7-4E20-EC47-8C5F-FE74CF9E5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922" y="1273630"/>
            <a:ext cx="6282621" cy="4521438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1A6E982-20A2-034E-8375-12C13B69C5AD}"/>
              </a:ext>
            </a:extLst>
          </p:cNvPr>
          <p:cNvSpPr/>
          <p:nvPr/>
        </p:nvSpPr>
        <p:spPr>
          <a:xfrm>
            <a:off x="1141412" y="5518069"/>
            <a:ext cx="42127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</a:rPr>
              <a:t>Image from: https://</a:t>
            </a:r>
            <a:r>
              <a:rPr lang="en-US" sz="1000" dirty="0" err="1">
                <a:latin typeface="arial" panose="020B0604020202020204" pitchFamily="34" charset="0"/>
              </a:rPr>
              <a:t>cdn.edureka.co</a:t>
            </a:r>
            <a:r>
              <a:rPr lang="en-US" sz="1000" dirty="0">
                <a:latin typeface="arial" panose="020B0604020202020204" pitchFamily="34" charset="0"/>
              </a:rPr>
              <a:t>/blog/</a:t>
            </a:r>
            <a:r>
              <a:rPr lang="en-US" sz="1000" dirty="0" err="1">
                <a:latin typeface="arial" panose="020B0604020202020204" pitchFamily="34" charset="0"/>
              </a:rPr>
              <a:t>wp</a:t>
            </a:r>
            <a:r>
              <a:rPr lang="en-US" sz="1000" dirty="0">
                <a:latin typeface="arial" panose="020B0604020202020204" pitchFamily="34" charset="0"/>
              </a:rPr>
              <a:t>-content/uploads/2017/05/Deep- Neural-Network-What-is-Deep-Learning-</a:t>
            </a:r>
            <a:r>
              <a:rPr lang="en-US" sz="1000" dirty="0" err="1">
                <a:latin typeface="arial" panose="020B0604020202020204" pitchFamily="34" charset="0"/>
              </a:rPr>
              <a:t>Edureka.png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64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518E-2859-B84E-93E3-B57F1FC5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595" y="132381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Image Style transferring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3CA2C7-F03D-8948-934D-DFC25FF34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595" y="1610951"/>
            <a:ext cx="5847932" cy="438707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906E4-98E7-BA44-8FFF-C22466E0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595" y="6329589"/>
            <a:ext cx="6239309" cy="365125"/>
          </a:xfrm>
        </p:spPr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637293-7C56-1248-9D6E-EF53412AB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56" y="1807029"/>
            <a:ext cx="3690258" cy="4005942"/>
          </a:xfrm>
          <a:prstGeom prst="rect">
            <a:avLst/>
          </a:prstGeom>
        </p:spPr>
      </p:pic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D43900B1-3694-BB4B-B7BE-60DB92D8F9F0}"/>
              </a:ext>
            </a:extLst>
          </p:cNvPr>
          <p:cNvSpPr/>
          <p:nvPr/>
        </p:nvSpPr>
        <p:spPr>
          <a:xfrm>
            <a:off x="7090422" y="4545421"/>
            <a:ext cx="454539" cy="40758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9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1D03-46DC-564B-8248-0C90E194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89413"/>
            <a:ext cx="9905998" cy="22752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C00000"/>
                </a:solidFill>
              </a:rPr>
              <a:t>Q &amp; A</a:t>
            </a:r>
            <a:br>
              <a:rPr lang="en-US" sz="6000" dirty="0">
                <a:solidFill>
                  <a:srgbClr val="C00000"/>
                </a:solidFill>
              </a:rPr>
            </a:br>
            <a:br>
              <a:rPr lang="en-US" sz="6000" dirty="0">
                <a:solidFill>
                  <a:srgbClr val="C00000"/>
                </a:solidFill>
              </a:rPr>
            </a:br>
            <a:r>
              <a:rPr lang="en-US" sz="6000" dirty="0">
                <a:solidFill>
                  <a:srgbClr val="C00000"/>
                </a:solidFill>
              </a:rPr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B3DCF-3A42-CB4D-AD90-D001BBCD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FYNN, CARINA, CHENCHEN, NATALIE &amp; CUONG</a:t>
            </a:r>
          </a:p>
        </p:txBody>
      </p:sp>
    </p:spTree>
    <p:extLst>
      <p:ext uri="{BB962C8B-B14F-4D97-AF65-F5344CB8AC3E}">
        <p14:creationId xmlns:p14="http://schemas.microsoft.com/office/powerpoint/2010/main" val="4185751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{E4E0D716-5433-E443-B181-2910081078E4}tf10001122</Template>
  <TotalTime>355</TotalTime>
  <Words>264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Trebuchet MS</vt:lpstr>
      <vt:lpstr>Tw Cen MT</vt:lpstr>
      <vt:lpstr>Wingdings</vt:lpstr>
      <vt:lpstr>Circuit</vt:lpstr>
      <vt:lpstr>Image captioning project </vt:lpstr>
      <vt:lpstr>Objective</vt:lpstr>
      <vt:lpstr>MOBILE App functionality</vt:lpstr>
      <vt:lpstr>Create the app</vt:lpstr>
      <vt:lpstr>Setting up with tensorflow and Pytorch</vt:lpstr>
      <vt:lpstr>Using VGG16 for image classification</vt:lpstr>
      <vt:lpstr>Neural artistic style transfer </vt:lpstr>
      <vt:lpstr>Image Style transferring</vt:lpstr>
      <vt:lpstr>Q &amp; A  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 app </dc:title>
  <dc:creator>Cuong Huynh</dc:creator>
  <cp:lastModifiedBy>Cuong Huynh</cp:lastModifiedBy>
  <cp:revision>38</cp:revision>
  <dcterms:created xsi:type="dcterms:W3CDTF">2019-02-11T05:13:49Z</dcterms:created>
  <dcterms:modified xsi:type="dcterms:W3CDTF">2019-02-12T23:03:52Z</dcterms:modified>
</cp:coreProperties>
</file>