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5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6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1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9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4317" y="4382036"/>
            <a:ext cx="1767728" cy="434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322631" y="4414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0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747712"/>
            <a:ext cx="9182100" cy="5362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378778" y="3213099"/>
            <a:ext cx="1643903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77092" y="3165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3503333"/>
            <a:ext cx="4924425" cy="1600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48324" y="4691063"/>
            <a:ext cx="847726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46638" y="4642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1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33375"/>
            <a:ext cx="10153650" cy="61912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76768" y="2242678"/>
            <a:ext cx="6288952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75082" y="2180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4988" y="2549730"/>
            <a:ext cx="5848262" cy="26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73302" y="249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88" y="2893662"/>
            <a:ext cx="5848262" cy="2696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10118" y="3231244"/>
            <a:ext cx="3658782" cy="4962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510118" y="3804889"/>
            <a:ext cx="6490882" cy="26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08432" y="3755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04951" y="6076512"/>
            <a:ext cx="1093100" cy="295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403265" y="6039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72" y="4285179"/>
            <a:ext cx="5124450" cy="202882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461503" y="5504473"/>
            <a:ext cx="3158436" cy="295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159817" y="5467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87891" y="5865814"/>
            <a:ext cx="1093100" cy="292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486205" y="5829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4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57753" y="3681412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24464" y="386080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462104"/>
            <a:ext cx="5819774" cy="31718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32840" y="4000369"/>
            <a:ext cx="1407321" cy="254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62950" y="5250657"/>
            <a:ext cx="859632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56067" y="3640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131785" y="3847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31154" y="3943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61264" y="5201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17541" y="3422628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67450" y="467656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815855" y="338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65764" y="4663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4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531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Cover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62676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6155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Chinese Abstract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861202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62676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61202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6155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Approval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26531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631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4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74864" y="2548609"/>
            <a:ext cx="401445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41165" y="2875602"/>
            <a:ext cx="1526210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4864" y="3858582"/>
            <a:ext cx="240663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617792" y="1702505"/>
            <a:ext cx="1080000" cy="108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74864" y="2179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9479" y="283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81500" y="3818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352550"/>
            <a:ext cx="7143750" cy="4152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22481" y="2366513"/>
            <a:ext cx="909050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70180" y="4185788"/>
            <a:ext cx="1725819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20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747712"/>
            <a:ext cx="9182100" cy="5362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58" y="2614763"/>
            <a:ext cx="4924425" cy="20097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14683" y="4210885"/>
            <a:ext cx="84459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86138" y="3841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4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52005" y="1271910"/>
            <a:ext cx="2905746" cy="533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857751" y="1353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94267" y="1849498"/>
            <a:ext cx="894527" cy="278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588794" y="1804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64825" y="5670783"/>
            <a:ext cx="842115" cy="2651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53</Words>
  <Application>Microsoft Office PowerPoint</Application>
  <PresentationFormat>寬螢幕</PresentationFormat>
  <Paragraphs>43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Po-Chen Wu</dc:creator>
  <cp:lastModifiedBy>Po-Chen Wu</cp:lastModifiedBy>
  <cp:revision>24</cp:revision>
  <dcterms:created xsi:type="dcterms:W3CDTF">2018-06-04T07:05:03Z</dcterms:created>
  <dcterms:modified xsi:type="dcterms:W3CDTF">2018-08-13T13:13:36Z</dcterms:modified>
</cp:coreProperties>
</file>