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21729" y="34147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88440" y="35941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20043" y="3374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95761" y="3580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14" y="246221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3983702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26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88186" y="344909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38095" y="470303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86500" y="340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36409" y="4689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59</Words>
  <Application>Microsoft Office PowerPoint</Application>
  <PresentationFormat>寬螢幕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18</cp:revision>
  <dcterms:created xsi:type="dcterms:W3CDTF">2018-06-04T07:05:03Z</dcterms:created>
  <dcterms:modified xsi:type="dcterms:W3CDTF">2018-06-05T13:18:47Z</dcterms:modified>
</cp:coreProperties>
</file>