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7753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24464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462104"/>
            <a:ext cx="5819774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56067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31785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17541" y="342262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67450" y="467656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15855" y="338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5764" y="4663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20</cp:revision>
  <dcterms:created xsi:type="dcterms:W3CDTF">2018-06-04T07:05:03Z</dcterms:created>
  <dcterms:modified xsi:type="dcterms:W3CDTF">2018-07-29T02:52:54Z</dcterms:modified>
</cp:coreProperties>
</file>