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68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59</Words>
  <Application>Microsoft Office PowerPoint</Application>
  <PresentationFormat>寬螢幕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16</cp:revision>
  <dcterms:created xsi:type="dcterms:W3CDTF">2018-06-04T07:05:03Z</dcterms:created>
  <dcterms:modified xsi:type="dcterms:W3CDTF">2018-06-05T08:45:16Z</dcterms:modified>
</cp:coreProperties>
</file>