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3186-AC57-4CB2-99ED-6B3EEEE0089A}" type="datetimeFigureOut">
              <a:rPr lang="de-DE" smtClean="0"/>
              <a:pPr/>
              <a:t>29.01.2015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3FB-68F9-47F9-ACDA-841EE8E9D68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992" y="112474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MainActivity</a:t>
            </a:r>
            <a:endParaRPr lang="de-DE" b="1" u="sng" dirty="0"/>
          </a:p>
        </p:txBody>
      </p:sp>
      <p:sp>
        <p:nvSpPr>
          <p:cNvPr id="5" name="Rectangle 4"/>
          <p:cNvSpPr/>
          <p:nvPr/>
        </p:nvSpPr>
        <p:spPr>
          <a:xfrm>
            <a:off x="7236296" y="112474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AnalyzerSurface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2915816" y="3284984"/>
            <a:ext cx="115212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IQSource-Interface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32849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FileIQSource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20486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HackrfSource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08" y="4365104"/>
            <a:ext cx="1440160" cy="100811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RtlsdrSource</a:t>
            </a:r>
            <a:endParaRPr lang="de-DE" b="1" u="sng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236296" y="328498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Analyzer-ProcessingLoop</a:t>
            </a:r>
            <a:endParaRPr lang="de-D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4499992" y="328498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Scheduler</a:t>
            </a:r>
            <a:endParaRPr lang="de-DE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7560332" y="5085184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FFT</a:t>
            </a:r>
            <a:endParaRPr lang="de-DE" b="1" dirty="0"/>
          </a:p>
        </p:txBody>
      </p:sp>
      <p:sp>
        <p:nvSpPr>
          <p:cNvPr id="15" name="Rectangle 14"/>
          <p:cNvSpPr/>
          <p:nvPr/>
        </p:nvSpPr>
        <p:spPr>
          <a:xfrm>
            <a:off x="4499992" y="5301208"/>
            <a:ext cx="1800200" cy="5760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Demodulator</a:t>
            </a:r>
            <a:endParaRPr lang="de-DE" b="1" u="sng" dirty="0" smtClean="0"/>
          </a:p>
        </p:txBody>
      </p:sp>
      <p:cxnSp>
        <p:nvCxnSpPr>
          <p:cNvPr id="17" name="Straight Connector 16"/>
          <p:cNvCxnSpPr>
            <a:stCxn id="6" idx="3"/>
            <a:endCxn id="13" idx="1"/>
          </p:cNvCxnSpPr>
          <p:nvPr/>
        </p:nvCxnSpPr>
        <p:spPr>
          <a:xfrm>
            <a:off x="4067944" y="37890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13" idx="0"/>
          </p:cNvCxnSpPr>
          <p:nvPr/>
        </p:nvCxnSpPr>
        <p:spPr>
          <a:xfrm>
            <a:off x="5400092" y="2132856"/>
            <a:ext cx="0" cy="1152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12" idx="0"/>
          </p:cNvCxnSpPr>
          <p:nvPr/>
        </p:nvCxnSpPr>
        <p:spPr>
          <a:xfrm>
            <a:off x="8136396" y="2132856"/>
            <a:ext cx="0" cy="115212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4" idx="0"/>
          </p:cNvCxnSpPr>
          <p:nvPr/>
        </p:nvCxnSpPr>
        <p:spPr>
          <a:xfrm>
            <a:off x="8136396" y="4293096"/>
            <a:ext cx="0" cy="7920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  <a:endCxn id="39" idx="0"/>
          </p:cNvCxnSpPr>
          <p:nvPr/>
        </p:nvCxnSpPr>
        <p:spPr>
          <a:xfrm>
            <a:off x="5400092" y="4293096"/>
            <a:ext cx="0" cy="2160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6" idx="1"/>
          </p:cNvCxnSpPr>
          <p:nvPr/>
        </p:nvCxnSpPr>
        <p:spPr>
          <a:xfrm>
            <a:off x="2483768" y="2708920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6" idx="1"/>
          </p:cNvCxnSpPr>
          <p:nvPr/>
        </p:nvCxnSpPr>
        <p:spPr>
          <a:xfrm>
            <a:off x="2483768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6" idx="1"/>
          </p:cNvCxnSpPr>
          <p:nvPr/>
        </p:nvCxnSpPr>
        <p:spPr>
          <a:xfrm flipV="1">
            <a:off x="2483768" y="3789040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</p:cNvCxnSpPr>
          <p:nvPr/>
        </p:nvCxnSpPr>
        <p:spPr>
          <a:xfrm flipH="1">
            <a:off x="2699792" y="1628800"/>
            <a:ext cx="1800200" cy="4320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6300192" y="1628800"/>
            <a:ext cx="93610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12" idx="1"/>
          </p:cNvCxnSpPr>
          <p:nvPr/>
        </p:nvCxnSpPr>
        <p:spPr>
          <a:xfrm>
            <a:off x="6300192" y="37890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1800" y="1052736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createSource()</a:t>
            </a:r>
          </a:p>
          <a:p>
            <a:r>
              <a:rPr lang="de-DE" sz="1200" dirty="0" smtClean="0"/>
              <a:t>setFrequency()</a:t>
            </a:r>
          </a:p>
          <a:p>
            <a:r>
              <a:rPr lang="de-DE" sz="1200" dirty="0" smtClean="0"/>
              <a:t>setSampleRate()</a:t>
            </a:r>
          </a:p>
          <a:p>
            <a:r>
              <a:rPr lang="de-DE" sz="1200" dirty="0" smtClean="0"/>
              <a:t>setGain()</a:t>
            </a:r>
          </a:p>
          <a:p>
            <a:r>
              <a:rPr lang="de-DE" sz="1200" dirty="0" smtClean="0"/>
              <a:t>...</a:t>
            </a:r>
            <a:endParaRPr lang="de-DE" sz="1200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-324544" y="245648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hackrf_android</a:t>
            </a:r>
            <a:endParaRPr lang="de-DE" b="1" u="sng" dirty="0"/>
          </a:p>
        </p:txBody>
      </p:sp>
      <p:cxnSp>
        <p:nvCxnSpPr>
          <p:cNvPr id="46" name="Straight Connector 45"/>
          <p:cNvCxnSpPr>
            <a:stCxn id="44" idx="0"/>
            <a:endCxn id="8" idx="1"/>
          </p:cNvCxnSpPr>
          <p:nvPr/>
        </p:nvCxnSpPr>
        <p:spPr>
          <a:xfrm>
            <a:off x="755576" y="2708512"/>
            <a:ext cx="288032" cy="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00192" y="2132856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08104" y="24319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startAnalyzer()</a:t>
            </a:r>
          </a:p>
          <a:p>
            <a:r>
              <a:rPr lang="de-DE" sz="1200" dirty="0" smtClean="0"/>
              <a:t>stopAnalyzer()</a:t>
            </a:r>
            <a:endParaRPr lang="de-D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300192" y="141277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autoscale()</a:t>
            </a:r>
            <a:endParaRPr lang="de-D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100392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draw()</a:t>
            </a:r>
            <a:endParaRPr lang="de-D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100392" y="43651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applyWindow()</a:t>
            </a:r>
          </a:p>
          <a:p>
            <a:r>
              <a:rPr lang="de-DE" sz="1200" dirty="0" smtClean="0"/>
              <a:t>fft()</a:t>
            </a:r>
            <a:endParaRPr lang="de-DE" sz="1200" dirty="0"/>
          </a:p>
        </p:txBody>
      </p:sp>
      <p:sp>
        <p:nvSpPr>
          <p:cNvPr id="54" name="Rectangle 53"/>
          <p:cNvSpPr/>
          <p:nvPr/>
        </p:nvSpPr>
        <p:spPr>
          <a:xfrm>
            <a:off x="6444208" y="3607953"/>
            <a:ext cx="64807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Queue</a:t>
            </a:r>
            <a:endParaRPr lang="de-DE" sz="1200" b="1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-468560" y="4618819"/>
            <a:ext cx="194421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RTL2832U driver</a:t>
            </a:r>
          </a:p>
        </p:txBody>
      </p:sp>
      <p:cxnSp>
        <p:nvCxnSpPr>
          <p:cNvPr id="57" name="Straight Connector 56"/>
          <p:cNvCxnSpPr>
            <a:stCxn id="9" idx="1"/>
            <a:endCxn id="55" idx="0"/>
          </p:cNvCxnSpPr>
          <p:nvPr/>
        </p:nvCxnSpPr>
        <p:spPr>
          <a:xfrm flipH="1">
            <a:off x="755576" y="4869160"/>
            <a:ext cx="288032" cy="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99992" y="4509120"/>
            <a:ext cx="1800200" cy="5760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Decimator</a:t>
            </a:r>
            <a:endParaRPr lang="de-DE" b="1" u="sng" dirty="0" smtClean="0"/>
          </a:p>
        </p:txBody>
      </p:sp>
      <p:cxnSp>
        <p:nvCxnSpPr>
          <p:cNvPr id="49" name="Straight Connector 48"/>
          <p:cNvCxnSpPr>
            <a:stCxn id="39" idx="2"/>
            <a:endCxn id="15" idx="0"/>
          </p:cNvCxnSpPr>
          <p:nvPr/>
        </p:nvCxnSpPr>
        <p:spPr>
          <a:xfrm>
            <a:off x="5400092" y="5085184"/>
            <a:ext cx="0" cy="2160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99992" y="6093296"/>
            <a:ext cx="1800200" cy="5760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AudioSink</a:t>
            </a:r>
            <a:endParaRPr lang="de-DE" b="1" u="sng" dirty="0" smtClean="0"/>
          </a:p>
        </p:txBody>
      </p:sp>
      <p:cxnSp>
        <p:nvCxnSpPr>
          <p:cNvPr id="61" name="Straight Connector 60"/>
          <p:cNvCxnSpPr>
            <a:stCxn id="15" idx="2"/>
            <a:endCxn id="60" idx="0"/>
          </p:cNvCxnSpPr>
          <p:nvPr/>
        </p:nvCxnSpPr>
        <p:spPr>
          <a:xfrm>
            <a:off x="5400092" y="5877272"/>
            <a:ext cx="0" cy="2160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 Mantz</dc:creator>
  <cp:lastModifiedBy>Dennis Mantz</cp:lastModifiedBy>
  <cp:revision>4</cp:revision>
  <dcterms:created xsi:type="dcterms:W3CDTF">2014-10-19T20:10:42Z</dcterms:created>
  <dcterms:modified xsi:type="dcterms:W3CDTF">2015-01-29T17:18:22Z</dcterms:modified>
</cp:coreProperties>
</file>