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firstSlideNum="0" embedTrueTypeFonts="1" saveSubsetFonts="1">
  <p:sldMasterIdLst>
    <p:sldMasterId id="2147483648" r:id="rId4"/>
  </p:sldMasterIdLst>
  <p:notesMasterIdLst>
    <p:notesMasterId r:id="rId11"/>
  </p:notesMasterIdLst>
  <p:handoutMasterIdLst>
    <p:handoutMasterId r:id="rId12"/>
  </p:handoutMasterIdLst>
  <p:sldIdLst>
    <p:sldId id="896" r:id="rId5"/>
    <p:sldId id="557" r:id="rId6"/>
    <p:sldId id="563" r:id="rId7"/>
    <p:sldId id="570" r:id="rId8"/>
    <p:sldId id="577" r:id="rId9"/>
    <p:sldId id="578" r:id="rId10"/>
  </p:sldIdLst>
  <p:sldSz cx="9144000" cy="6858000" type="screen4x3"/>
  <p:notesSz cx="9601200" cy="7315200"/>
  <p:embeddedFontLst>
    <p:embeddedFont>
      <p:font typeface="맑은 고딕" panose="020B0503020000020004" pitchFamily="50" charset="-127"/>
      <p:regular r:id="rId13"/>
      <p:bold r:id="rId14"/>
    </p:embeddedFont>
  </p:embeddedFontLst>
  <p:defaultTextStyle>
    <a:defPPr>
      <a:defRPr lang="ko-KR"/>
    </a:defPPr>
    <a:lvl1pPr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1pPr>
    <a:lvl2pPr marL="4572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2pPr>
    <a:lvl3pPr marL="9144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3pPr>
    <a:lvl4pPr marL="13716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4pPr>
    <a:lvl5pPr marL="1828800" algn="l" rtl="0" fontAlgn="base" latinLnBrk="1">
      <a:spcBef>
        <a:spcPct val="0"/>
      </a:spcBef>
      <a:spcAft>
        <a:spcPct val="0"/>
      </a:spcAft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5pPr>
    <a:lvl6pPr marL="22860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6pPr>
    <a:lvl7pPr marL="27432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7pPr>
    <a:lvl8pPr marL="32004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8pPr>
    <a:lvl9pPr marL="3657600" algn="l" defTabSz="914400" rtl="0" eaLnBrk="1" latinLnBrk="1" hangingPunct="1">
      <a:defRPr kumimoji="1" sz="2400" kern="1200">
        <a:solidFill>
          <a:schemeClr val="tx1"/>
        </a:solidFill>
        <a:latin typeface="Times New Roman" pitchFamily="18" charset="0"/>
        <a:ea typeface="굴림" charset="-127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7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375" userDrawn="1">
          <p15:clr>
            <a:srgbClr val="A4A3A4"/>
          </p15:clr>
        </p15:guide>
        <p15:guide id="2" pos="3162" userDrawn="1">
          <p15:clr>
            <a:srgbClr val="A4A3A4"/>
          </p15:clr>
        </p15:guide>
        <p15:guide id="3" orient="horz" pos="2305" userDrawn="1">
          <p15:clr>
            <a:srgbClr val="A4A3A4"/>
          </p15:clr>
        </p15:guide>
        <p15:guide id="4" pos="3025" userDrawn="1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63FE"/>
    <a:srgbClr val="FF0E27"/>
    <a:srgbClr val="0F6FC6"/>
    <a:srgbClr val="66FF33"/>
    <a:srgbClr val="FF7C80"/>
    <a:srgbClr val="0000FF"/>
    <a:srgbClr val="00CC00"/>
    <a:srgbClr val="43639A"/>
    <a:srgbClr val="FF00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A46D484-FB4A-434E-A40A-9B23DF256701}" v="4" dt="2023-03-05T15:08:02.85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5642" autoAdjust="0"/>
  </p:normalViewPr>
  <p:slideViewPr>
    <p:cSldViewPr snapToGrid="0">
      <p:cViewPr varScale="1">
        <p:scale>
          <a:sx n="67" d="100"/>
          <a:sy n="67" d="100"/>
        </p:scale>
        <p:origin x="1834" y="58"/>
      </p:cViewPr>
      <p:guideLst>
        <p:guide orient="horz" pos="2137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 varScale="1">
      <p:scale>
        <a:sx n="100" d="100"/>
        <a:sy n="100" d="100"/>
      </p:scale>
      <p:origin x="0" y="0"/>
    </p:cViewPr>
  </p:sorterViewPr>
  <p:notesViewPr>
    <p:cSldViewPr snapToGrid="0">
      <p:cViewPr>
        <p:scale>
          <a:sx n="1" d="2"/>
          <a:sy n="1" d="2"/>
        </p:scale>
        <p:origin x="0" y="0"/>
      </p:cViewPr>
      <p:guideLst>
        <p:guide orient="horz" pos="2375"/>
        <p:guide pos="3162"/>
        <p:guide orient="horz" pos="2305"/>
        <p:guide pos="3025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font" Target="fonts/font1.fntdata"/><Relationship Id="rId18" Type="http://schemas.openxmlformats.org/officeDocument/2006/relationships/tableStyles" Target="tableStyle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handoutMaster" Target="handoutMasters/handoutMaster1.xml"/><Relationship Id="rId17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viewProps" Target="viewProps.xml"/><Relationship Id="rId20" Type="http://schemas.microsoft.com/office/2015/10/relationships/revisionInfo" Target="revisionInfo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15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microsoft.com/office/2016/11/relationships/changesInfo" Target="changesInfos/changesInfo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font" Target="fonts/font2.fntdata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한정현[ 소장 / 차세대가상증강현실연구소 ]" userId="8817b931-c36e-486e-bcca-9682cca4c124" providerId="ADAL" clId="{9A46D484-FB4A-434E-A40A-9B23DF256701}"/>
    <pc:docChg chg="custSel modSld modNotesMaster modHandout">
      <pc:chgData name="한정현[ 소장 / 차세대가상증강현실연구소 ]" userId="8817b931-c36e-486e-bcca-9682cca4c124" providerId="ADAL" clId="{9A46D484-FB4A-434E-A40A-9B23DF256701}" dt="2023-03-05T15:08:02.857" v="882"/>
      <pc:docMkLst>
        <pc:docMk/>
      </pc:docMkLst>
      <pc:sldChg chg="modSp mod">
        <pc:chgData name="한정현[ 소장 / 차세대가상증강현실연구소 ]" userId="8817b931-c36e-486e-bcca-9682cca4c124" providerId="ADAL" clId="{9A46D484-FB4A-434E-A40A-9B23DF256701}" dt="2023-03-05T15:06:39.536" v="877" actId="6549"/>
        <pc:sldMkLst>
          <pc:docMk/>
          <pc:sldMk cId="0" sldId="557"/>
        </pc:sldMkLst>
        <pc:spChg chg="mod">
          <ac:chgData name="한정현[ 소장 / 차세대가상증강현실연구소 ]" userId="8817b931-c36e-486e-bcca-9682cca4c124" providerId="ADAL" clId="{9A46D484-FB4A-434E-A40A-9B23DF256701}" dt="2023-03-05T15:06:39.536" v="877" actId="6549"/>
          <ac:spMkLst>
            <pc:docMk/>
            <pc:sldMk cId="0" sldId="557"/>
            <ac:spMk id="1028" creationId="{766D6D41-B75F-4A76-9C8D-A43154CC8488}"/>
          </ac:spMkLst>
        </pc:spChg>
      </pc:sldChg>
      <pc:sldChg chg="modSp mod">
        <pc:chgData name="한정현[ 소장 / 차세대가상증강현실연구소 ]" userId="8817b931-c36e-486e-bcca-9682cca4c124" providerId="ADAL" clId="{9A46D484-FB4A-434E-A40A-9B23DF256701}" dt="2023-03-04T06:52:38.472" v="186" actId="20577"/>
        <pc:sldMkLst>
          <pc:docMk/>
          <pc:sldMk cId="0" sldId="563"/>
        </pc:sldMkLst>
        <pc:spChg chg="mod">
          <ac:chgData name="한정현[ 소장 / 차세대가상증강현실연구소 ]" userId="8817b931-c36e-486e-bcca-9682cca4c124" providerId="ADAL" clId="{9A46D484-FB4A-434E-A40A-9B23DF256701}" dt="2023-03-04T06:52:38.472" v="186" actId="20577"/>
          <ac:spMkLst>
            <pc:docMk/>
            <pc:sldMk cId="0" sldId="563"/>
            <ac:spMk id="1028" creationId="{C5FCC068-32FA-4053-A2B8-B16DA2D4CBCF}"/>
          </ac:spMkLst>
        </pc:spChg>
      </pc:sldChg>
      <pc:sldChg chg="modSp mod">
        <pc:chgData name="한정현[ 소장 / 차세대가상증강현실연구소 ]" userId="8817b931-c36e-486e-bcca-9682cca4c124" providerId="ADAL" clId="{9A46D484-FB4A-434E-A40A-9B23DF256701}" dt="2023-03-05T15:07:06.890" v="881" actId="20577"/>
        <pc:sldMkLst>
          <pc:docMk/>
          <pc:sldMk cId="0" sldId="577"/>
        </pc:sldMkLst>
        <pc:spChg chg="mod">
          <ac:chgData name="한정현[ 소장 / 차세대가상증강현실연구소 ]" userId="8817b931-c36e-486e-bcca-9682cca4c124" providerId="ADAL" clId="{9A46D484-FB4A-434E-A40A-9B23DF256701}" dt="2023-03-05T15:07:06.890" v="881" actId="20577"/>
          <ac:spMkLst>
            <pc:docMk/>
            <pc:sldMk cId="0" sldId="577"/>
            <ac:spMk id="1028" creationId="{3CD4F90D-022D-48E7-9834-7F8680402BF1}"/>
          </ac:spMkLst>
        </pc:spChg>
        <pc:spChg chg="mod">
          <ac:chgData name="한정현[ 소장 / 차세대가상증강현실연구소 ]" userId="8817b931-c36e-486e-bcca-9682cca4c124" providerId="ADAL" clId="{9A46D484-FB4A-434E-A40A-9B23DF256701}" dt="2023-03-05T08:03:56.188" v="669" actId="20577"/>
          <ac:spMkLst>
            <pc:docMk/>
            <pc:sldMk cId="0" sldId="577"/>
            <ac:spMk id="337922" creationId="{C2D89880-6738-47D3-864D-405D5F9D0A32}"/>
          </ac:spMkLst>
        </pc:spChg>
      </pc:sldChg>
      <pc:sldChg chg="modSp mod">
        <pc:chgData name="한정현[ 소장 / 차세대가상증강현실연구소 ]" userId="8817b931-c36e-486e-bcca-9682cca4c124" providerId="ADAL" clId="{9A46D484-FB4A-434E-A40A-9B23DF256701}" dt="2023-03-04T06:54:24.265" v="231" actId="20577"/>
        <pc:sldMkLst>
          <pc:docMk/>
          <pc:sldMk cId="0" sldId="578"/>
        </pc:sldMkLst>
        <pc:spChg chg="mod">
          <ac:chgData name="한정현[ 소장 / 차세대가상증강현실연구소 ]" userId="8817b931-c36e-486e-bcca-9682cca4c124" providerId="ADAL" clId="{9A46D484-FB4A-434E-A40A-9B23DF256701}" dt="2023-03-04T06:54:24.265" v="231" actId="20577"/>
          <ac:spMkLst>
            <pc:docMk/>
            <pc:sldMk cId="0" sldId="578"/>
            <ac:spMk id="1028" creationId="{EC31D8B5-564D-4FC2-A75F-B2E616A9C2F5}"/>
          </ac:spMkLst>
        </pc:spChg>
      </pc:sldChg>
      <pc:sldChg chg="modSp mod">
        <pc:chgData name="한정현[ 소장 / 차세대가상증강현실연구소 ]" userId="8817b931-c36e-486e-bcca-9682cca4c124" providerId="ADAL" clId="{9A46D484-FB4A-434E-A40A-9B23DF256701}" dt="2023-03-04T06:48:12.108" v="120" actId="20577"/>
        <pc:sldMkLst>
          <pc:docMk/>
          <pc:sldMk cId="2318665494" sldId="896"/>
        </pc:sldMkLst>
        <pc:spChg chg="mod">
          <ac:chgData name="한정현[ 소장 / 차세대가상증강현실연구소 ]" userId="8817b931-c36e-486e-bcca-9682cca4c124" providerId="ADAL" clId="{9A46D484-FB4A-434E-A40A-9B23DF256701}" dt="2023-03-04T06:48:12.108" v="120" actId="20577"/>
          <ac:spMkLst>
            <pc:docMk/>
            <pc:sldMk cId="2318665494" sldId="896"/>
            <ac:spMk id="2050" creationId="{00000000-0000-0000-0000-000000000000}"/>
          </ac:spMkLst>
        </pc:sp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5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t" anchorCtr="0" compatLnSpc="1">
            <a:prstTxWarp prst="textNoShape">
              <a:avLst/>
            </a:prstTxWarp>
          </a:bodyPr>
          <a:lstStyle>
            <a:lvl1pPr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439860" y="5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t" anchorCtr="0" compatLnSpc="1">
            <a:prstTxWarp prst="textNoShape">
              <a:avLst/>
            </a:prstTxWarp>
          </a:bodyPr>
          <a:lstStyle>
            <a:lvl1pPr algn="r"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8" y="6949030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b" anchorCtr="0" compatLnSpc="1">
            <a:prstTxWarp prst="textNoShape">
              <a:avLst/>
            </a:prstTxWarp>
          </a:bodyPr>
          <a:lstStyle>
            <a:lvl1pPr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512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439860" y="6949030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b" anchorCtr="0" compatLnSpc="1">
            <a:prstTxWarp prst="textNoShape">
              <a:avLst/>
            </a:prstTxWarp>
          </a:bodyPr>
          <a:lstStyle>
            <a:lvl1pPr algn="r"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fld id="{4CF27DA9-2D41-4CC3-92F1-CCD884F5DB38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1736482820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8" y="5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t" anchorCtr="0" compatLnSpc="1">
            <a:prstTxWarp prst="textNoShape">
              <a:avLst/>
            </a:prstTxWarp>
          </a:bodyPr>
          <a:lstStyle>
            <a:lvl1pPr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439860" y="5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t" anchorCtr="0" compatLnSpc="1">
            <a:prstTxWarp prst="textNoShape">
              <a:avLst/>
            </a:prstTxWarp>
          </a:bodyPr>
          <a:lstStyle>
            <a:lvl1pPr algn="r"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665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78150" y="550863"/>
            <a:ext cx="3651250" cy="274002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307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8504" y="3475702"/>
            <a:ext cx="7044197" cy="328964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 noProof="0"/>
              <a:t>마스터 문자열 유형을 편집하려면 누르십시오</a:t>
            </a:r>
            <a:r>
              <a:rPr lang="en-US" altLang="ko-KR" noProof="0"/>
              <a:t>.</a:t>
            </a:r>
          </a:p>
          <a:p>
            <a:pPr lvl="1"/>
            <a:r>
              <a:rPr lang="ko-KR" altLang="en-US" noProof="0"/>
              <a:t>둘째 수준</a:t>
            </a:r>
          </a:p>
          <a:p>
            <a:pPr lvl="2"/>
            <a:r>
              <a:rPr lang="ko-KR" altLang="en-US" noProof="0"/>
              <a:t>세째 수준</a:t>
            </a:r>
          </a:p>
          <a:p>
            <a:pPr lvl="3"/>
            <a:r>
              <a:rPr lang="ko-KR" altLang="en-US" noProof="0"/>
              <a:t>네째 수준</a:t>
            </a:r>
          </a:p>
          <a:p>
            <a:pPr lvl="4"/>
            <a:r>
              <a:rPr lang="ko-KR" altLang="en-US" noProof="0"/>
              <a:t>다섯째 수준</a:t>
            </a:r>
          </a:p>
        </p:txBody>
      </p:sp>
      <p:sp>
        <p:nvSpPr>
          <p:cNvPr id="307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8" y="6949030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b" anchorCtr="0" compatLnSpc="1">
            <a:prstTxWarp prst="textNoShape">
              <a:avLst/>
            </a:prstTxWarp>
          </a:bodyPr>
          <a:lstStyle>
            <a:lvl1pPr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endParaRPr lang="en-US" altLang="ko-KR"/>
          </a:p>
        </p:txBody>
      </p:sp>
      <p:sp>
        <p:nvSpPr>
          <p:cNvPr id="307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439860" y="6949030"/>
            <a:ext cx="4161351" cy="3661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2843" tIns="46420" rIns="92843" bIns="46420" numCol="1" anchor="b" anchorCtr="0" compatLnSpc="1">
            <a:prstTxWarp prst="textNoShape">
              <a:avLst/>
            </a:prstTxWarp>
          </a:bodyPr>
          <a:lstStyle>
            <a:lvl1pPr algn="r" defTabSz="927619">
              <a:defRPr sz="1000">
                <a:ea typeface="굴림" pitchFamily="50" charset="-127"/>
              </a:defRPr>
            </a:lvl1pPr>
          </a:lstStyle>
          <a:p>
            <a:pPr>
              <a:defRPr/>
            </a:pPr>
            <a:fld id="{11D0F69C-DF6F-4877-9433-511306647EE4}" type="slidenum">
              <a:rPr lang="en-US" altLang="ko-KR"/>
              <a:pPr>
                <a:defRPr/>
              </a:pPr>
              <a:t>‹#›</a:t>
            </a:fld>
            <a:endParaRPr lang="en-US" altLang="ko-KR"/>
          </a:p>
        </p:txBody>
      </p:sp>
    </p:spTree>
    <p:extLst>
      <p:ext uri="{BB962C8B-B14F-4D97-AF65-F5344CB8AC3E}">
        <p14:creationId xmlns:p14="http://schemas.microsoft.com/office/powerpoint/2010/main" val="2545788042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1pPr>
    <a:lvl2pPr marL="4572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2pPr>
    <a:lvl3pPr marL="9144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3pPr>
    <a:lvl4pPr marL="13716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4pPr>
    <a:lvl5pPr marL="1828800" algn="l" rtl="0" eaLnBrk="0" fontAlgn="base" latinLnBrk="1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Times New Roman" pitchFamily="18" charset="0"/>
        <a:ea typeface="굴림" pitchFamily="50" charset="-127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26282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51298" indent="-288961" defTabSz="926282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55843" indent="-231169" defTabSz="926282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18181" indent="-231169" defTabSz="926282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80517" indent="-231169" defTabSz="926282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42854" indent="-231169" defTabSz="92628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3005194" indent="-231169" defTabSz="92628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67530" indent="-231169" defTabSz="92628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929868" indent="-231169" defTabSz="926282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hangingPunct="1"/>
            <a:fld id="{8BE1BEFF-7F07-41A8-B2B6-87F4681431D7}" type="slidenum">
              <a:rPr lang="en-US" altLang="ko-KR" sz="1000"/>
              <a:pPr eaLnBrk="1" hangingPunct="1"/>
              <a:t>0</a:t>
            </a:fld>
            <a:endParaRPr lang="en-US" altLang="ko-KR" sz="1000"/>
          </a:p>
        </p:txBody>
      </p:sp>
      <p:sp>
        <p:nvSpPr>
          <p:cNvPr id="675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pPr marL="0" marR="0" lvl="0" indent="0" algn="l" defTabSz="914400" rtl="0" eaLnBrk="1" fontAlgn="base" latinLnBrk="1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lang="ko-KR" altLang="ko-KR" dirty="0">
              <a:ea typeface="굴림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3571670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>
            <a:extLst>
              <a:ext uri="{FF2B5EF4-FFF2-40B4-BE49-F238E27FC236}">
                <a16:creationId xmlns:a16="http://schemas.microsoft.com/office/drawing/2014/main" id="{26C1EE19-1B45-4A84-91FF-25CF27536FEA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D9D92D82-C4A8-4409-9510-0D689AC4631A}" type="slidenum">
              <a:rPr lang="en-US" altLang="ko-KR" sz="1000" smtClean="0"/>
              <a:pPr/>
              <a:t>1</a:t>
            </a:fld>
            <a:endParaRPr lang="en-US" altLang="ko-KR" sz="1000"/>
          </a:p>
        </p:txBody>
      </p:sp>
      <p:sp>
        <p:nvSpPr>
          <p:cNvPr id="17411" name="Rectangle 2">
            <a:extLst>
              <a:ext uri="{FF2B5EF4-FFF2-40B4-BE49-F238E27FC236}">
                <a16:creationId xmlns:a16="http://schemas.microsoft.com/office/drawing/2014/main" id="{FA7DADA4-981A-4CFA-BD34-909D60C9EDE3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7412" name="Rectangle 3">
            <a:extLst>
              <a:ext uri="{FF2B5EF4-FFF2-40B4-BE49-F238E27FC236}">
                <a16:creationId xmlns:a16="http://schemas.microsoft.com/office/drawing/2014/main" id="{85620244-34E8-458B-992F-D2B5AD04145C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7">
            <a:extLst>
              <a:ext uri="{FF2B5EF4-FFF2-40B4-BE49-F238E27FC236}">
                <a16:creationId xmlns:a16="http://schemas.microsoft.com/office/drawing/2014/main" id="{AB5B2136-04D8-4EF9-8E9D-15E2B290ABC2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97BA23BF-4E27-48A1-9B2F-59BF93C8A1C6}" type="slidenum">
              <a:rPr lang="en-US" altLang="ko-KR" sz="1000" smtClean="0"/>
              <a:pPr/>
              <a:t>2</a:t>
            </a:fld>
            <a:endParaRPr lang="en-US" altLang="ko-KR" sz="1000"/>
          </a:p>
        </p:txBody>
      </p:sp>
      <p:sp>
        <p:nvSpPr>
          <p:cNvPr id="19459" name="Rectangle 2">
            <a:extLst>
              <a:ext uri="{FF2B5EF4-FFF2-40B4-BE49-F238E27FC236}">
                <a16:creationId xmlns:a16="http://schemas.microsoft.com/office/drawing/2014/main" id="{1D128D89-221D-49FB-8169-CFA64BAA4E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9460" name="Rectangle 3">
            <a:extLst>
              <a:ext uri="{FF2B5EF4-FFF2-40B4-BE49-F238E27FC236}">
                <a16:creationId xmlns:a16="http://schemas.microsoft.com/office/drawing/2014/main" id="{0C8E1258-89B7-4F30-ADC0-C1EC7C1756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7">
            <a:extLst>
              <a:ext uri="{FF2B5EF4-FFF2-40B4-BE49-F238E27FC236}">
                <a16:creationId xmlns:a16="http://schemas.microsoft.com/office/drawing/2014/main" id="{AD326FC5-F717-4C9D-B53F-85562C4A88FE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50BF4478-040B-41F1-B3E1-F84E134C943A}" type="slidenum">
              <a:rPr lang="en-US" altLang="ko-KR" sz="1000" smtClean="0"/>
              <a:pPr/>
              <a:t>3</a:t>
            </a:fld>
            <a:endParaRPr lang="en-US" altLang="ko-KR" sz="1000"/>
          </a:p>
        </p:txBody>
      </p:sp>
      <p:sp>
        <p:nvSpPr>
          <p:cNvPr id="21507" name="Rectangle 2">
            <a:extLst>
              <a:ext uri="{FF2B5EF4-FFF2-40B4-BE49-F238E27FC236}">
                <a16:creationId xmlns:a16="http://schemas.microsoft.com/office/drawing/2014/main" id="{B9727391-5A53-412D-ADAA-FCC6BC8E3F48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508" name="Rectangle 3">
            <a:extLst>
              <a:ext uri="{FF2B5EF4-FFF2-40B4-BE49-F238E27FC236}">
                <a16:creationId xmlns:a16="http://schemas.microsoft.com/office/drawing/2014/main" id="{5D46D6BC-E2B8-498D-8DBF-96504E77FF87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7">
            <a:extLst>
              <a:ext uri="{FF2B5EF4-FFF2-40B4-BE49-F238E27FC236}">
                <a16:creationId xmlns:a16="http://schemas.microsoft.com/office/drawing/2014/main" id="{94D4F706-A2BE-4094-919A-4EB8368D397F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E501568E-DC22-4DE5-94EF-153EBA13C9A6}" type="slidenum">
              <a:rPr lang="en-US" altLang="ko-KR" sz="1000" smtClean="0"/>
              <a:pPr/>
              <a:t>4</a:t>
            </a:fld>
            <a:endParaRPr lang="en-US" altLang="ko-KR" sz="1000"/>
          </a:p>
        </p:txBody>
      </p:sp>
      <p:sp>
        <p:nvSpPr>
          <p:cNvPr id="23555" name="Rectangle 2">
            <a:extLst>
              <a:ext uri="{FF2B5EF4-FFF2-40B4-BE49-F238E27FC236}">
                <a16:creationId xmlns:a16="http://schemas.microsoft.com/office/drawing/2014/main" id="{A1C887C2-DFD9-4293-8684-D9D16431F58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3556" name="Rectangle 3">
            <a:extLst>
              <a:ext uri="{FF2B5EF4-FFF2-40B4-BE49-F238E27FC236}">
                <a16:creationId xmlns:a16="http://schemas.microsoft.com/office/drawing/2014/main" id="{7C26F237-9FA3-4296-BA1F-F06F270620BB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altLang="ko-KR" dirty="0"/>
              <a:t>2021</a:t>
            </a:r>
            <a:r>
              <a:rPr lang="ko-KR" altLang="en-US" dirty="0"/>
              <a:t>년 첫 날 강의소개만 하고</a:t>
            </a:r>
            <a:r>
              <a:rPr lang="en-US" altLang="ko-KR" dirty="0"/>
              <a:t>, </a:t>
            </a:r>
            <a:r>
              <a:rPr lang="ko-KR" altLang="en-US" dirty="0"/>
              <a:t>휴일 없는 첫 </a:t>
            </a:r>
            <a:r>
              <a:rPr lang="en-US" altLang="ko-KR" dirty="0"/>
              <a:t>8</a:t>
            </a:r>
            <a:r>
              <a:rPr lang="ko-KR" altLang="en-US" dirty="0"/>
              <a:t>주의</a:t>
            </a:r>
            <a:r>
              <a:rPr lang="en-US" altLang="ko-KR" dirty="0"/>
              <a:t> </a:t>
            </a:r>
            <a:r>
              <a:rPr lang="ko-KR" altLang="en-US" dirty="0"/>
              <a:t>마지막 시간에 중간고사 봤음 </a:t>
            </a:r>
            <a:r>
              <a:rPr lang="en-US" altLang="ko-KR" dirty="0"/>
              <a:t>(</a:t>
            </a:r>
            <a:r>
              <a:rPr lang="ko-KR" altLang="en-US" dirty="0"/>
              <a:t>범위는 </a:t>
            </a:r>
            <a:r>
              <a:rPr lang="en-US" altLang="ko-KR" dirty="0"/>
              <a:t>10</a:t>
            </a:r>
            <a:r>
              <a:rPr lang="ko-KR" altLang="en-US" dirty="0"/>
              <a:t>장까지</a:t>
            </a:r>
            <a:r>
              <a:rPr lang="en-US" altLang="ko-KR" dirty="0"/>
              <a:t>)</a:t>
            </a:r>
            <a:r>
              <a:rPr lang="ko-KR" altLang="en-US" dirty="0"/>
              <a:t> </a:t>
            </a:r>
          </a:p>
          <a:p>
            <a:endParaRPr lang="en-US" altLang="ko-KR" dirty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7">
            <a:extLst>
              <a:ext uri="{FF2B5EF4-FFF2-40B4-BE49-F238E27FC236}">
                <a16:creationId xmlns:a16="http://schemas.microsoft.com/office/drawing/2014/main" id="{9C4AA274-2047-4A4C-A6E3-CED6478D9736}"/>
              </a:ext>
            </a:extLst>
          </p:cNvPr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1pPr>
            <a:lvl2pPr marL="742950" indent="-28575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2pPr>
            <a:lvl3pPr marL="11430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3pPr>
            <a:lvl4pPr marL="16002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4pPr>
            <a:lvl5pPr marL="2057400" indent="-228600" defTabSz="957263"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5pPr>
            <a:lvl6pPr marL="25146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6pPr>
            <a:lvl7pPr marL="29718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7pPr>
            <a:lvl8pPr marL="34290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8pPr>
            <a:lvl9pPr marL="3886200" indent="-228600" defTabSz="957263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anose="02020603050405020304" pitchFamily="18" charset="0"/>
                <a:ea typeface="굴림" panose="020B0600000101010101" pitchFamily="50" charset="-127"/>
              </a:defRPr>
            </a:lvl9pPr>
          </a:lstStyle>
          <a:p>
            <a:fld id="{FB836744-B09A-42A6-8830-1C1418B61E85}" type="slidenum">
              <a:rPr lang="en-US" altLang="ko-KR" sz="1000" smtClean="0"/>
              <a:pPr/>
              <a:t>5</a:t>
            </a:fld>
            <a:endParaRPr lang="en-US" altLang="ko-KR" sz="1000"/>
          </a:p>
        </p:txBody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9EC67DAB-3AE2-4780-880E-4FAA71E247CC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4" name="Rectangle 3">
            <a:extLst>
              <a:ext uri="{FF2B5EF4-FFF2-40B4-BE49-F238E27FC236}">
                <a16:creationId xmlns:a16="http://schemas.microsoft.com/office/drawing/2014/main" id="{A1C45BF7-F6DE-41B6-827E-C83DEC6289B1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 altLang="ko-K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ko-KR" altLang="en-US"/>
              <a:t>마스터 부제목 스타일 편집</a:t>
            </a:r>
          </a:p>
        </p:txBody>
      </p:sp>
      <p:sp>
        <p:nvSpPr>
          <p:cNvPr id="6" name="제목 5"/>
          <p:cNvSpPr>
            <a:spLocks noGrp="1"/>
          </p:cNvSpPr>
          <p:nvPr>
            <p:ph type="title"/>
          </p:nvPr>
        </p:nvSpPr>
        <p:spPr>
          <a:xfrm>
            <a:off x="291362" y="156898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DA616AB0-B16E-4174-8484-C80E94854C4F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47155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ko-KR" altLang="en-US" noProof="0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A3FED23A-6B2B-4C46-91E9-3E38837740D5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30908831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6D148ED1-FA6D-45B1-A591-CCC23206F443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2238901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6515100" y="838200"/>
            <a:ext cx="1943100" cy="5181600"/>
          </a:xfrm>
          <a:prstGeom prst="rect">
            <a:avLst/>
          </a:prstGeo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685800" y="838200"/>
            <a:ext cx="5676900" cy="5181600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4BC88083-E0BB-48DA-84B4-0D468F97A90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13779535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제목, 텍스트 및 내용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2pPr marL="623888" indent="-354013">
              <a:defRPr/>
            </a:lvl2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quarter" idx="2"/>
          </p:nvPr>
        </p:nvSpPr>
        <p:spPr>
          <a:xfrm>
            <a:off x="4648200" y="15240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내용 개체 틀 4"/>
          <p:cNvSpPr>
            <a:spLocks noGrp="1"/>
          </p:cNvSpPr>
          <p:nvPr>
            <p:ph sz="quarter" idx="3"/>
          </p:nvPr>
        </p:nvSpPr>
        <p:spPr>
          <a:xfrm>
            <a:off x="4648200" y="3848100"/>
            <a:ext cx="3810000" cy="2171700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9750D4EC-B5D1-4B45-A544-2E38D84FFA9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154454" y="156643"/>
            <a:ext cx="7772400" cy="457200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7139461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>
          <a:xfrm>
            <a:off x="7832725" y="6238875"/>
            <a:ext cx="7620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 dirty="0"/>
              <a:t> 1-</a:t>
            </a:r>
            <a:fld id="{A0D195C2-B73B-4165-85A9-0B3A1F20BFA8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 dirty="0"/>
          </a:p>
        </p:txBody>
      </p:sp>
    </p:spTree>
    <p:extLst>
      <p:ext uri="{BB962C8B-B14F-4D97-AF65-F5344CB8AC3E}">
        <p14:creationId xmlns:p14="http://schemas.microsoft.com/office/powerpoint/2010/main" val="416217824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DB0ACA-CCAF-4FA7-B4E0-86AD2BFA9B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518" y="156519"/>
            <a:ext cx="8309403" cy="490753"/>
          </a:xfrm>
          <a:prstGeom prst="rect">
            <a:avLst/>
          </a:prstGeom>
        </p:spPr>
        <p:txBody>
          <a:bodyPr/>
          <a:lstStyle>
            <a:lvl1pPr algn="l">
              <a:defRPr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슬라이드 번호 개체 틀 2">
            <a:extLst>
              <a:ext uri="{FF2B5EF4-FFF2-40B4-BE49-F238E27FC236}">
                <a16:creationId xmlns:a16="http://schemas.microsoft.com/office/drawing/2014/main" id="{88FA40C9-7420-4544-832C-7E6E209EB9C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altLang="ko-KR" dirty="0"/>
              <a:t> </a:t>
            </a:r>
            <a:fld id="{59E4A7FF-8157-48A7-9CE7-A749DA15B31B}" type="slidenum">
              <a:rPr lang="en-US" altLang="ko-KR" smtClean="0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 dirty="0"/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98687DC-8000-4C4A-871C-2BACF430B69F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263611" y="881450"/>
            <a:ext cx="8631151" cy="1692771"/>
          </a:xfrm>
        </p:spPr>
        <p:txBody>
          <a:bodyPr wrap="square">
            <a:spAutoFit/>
          </a:bodyPr>
          <a:lstStyle>
            <a:lvl1pPr marL="180000" indent="-180000">
              <a:buFont typeface="Wingdings" panose="05000000000000000000" pitchFamily="2" charset="2"/>
              <a:buChar char="§"/>
              <a:defRPr sz="2000"/>
            </a:lvl1pPr>
            <a:lvl2pPr marL="432000" indent="-1800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2pPr>
            <a:lvl3pPr marL="648000" indent="-1800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3pPr>
            <a:lvl4pPr marL="936000" indent="-180000">
              <a:spcBef>
                <a:spcPts val="0"/>
              </a:spcBef>
              <a:buFont typeface="Wingdings" panose="05000000000000000000" pitchFamily="2" charset="2"/>
              <a:buChar char="§"/>
              <a:defRPr sz="2000"/>
            </a:lvl4pPr>
            <a:lvl5pPr>
              <a:defRPr sz="2000"/>
            </a:lvl5pPr>
          </a:lstStyle>
          <a:p>
            <a:pPr lvl="0"/>
            <a:r>
              <a:rPr lang="ko-KR" altLang="en-US" dirty="0"/>
              <a:t>마스터 텍스트 스타일을 편집하려면 클릭</a:t>
            </a:r>
            <a:endParaRPr lang="en-US" altLang="ko-KR" dirty="0"/>
          </a:p>
          <a:p>
            <a:pPr lvl="1"/>
            <a:r>
              <a:rPr lang="ko-KR" altLang="en-US" dirty="0"/>
              <a:t>두 번째 수준</a:t>
            </a:r>
          </a:p>
          <a:p>
            <a:pPr lvl="2"/>
            <a:r>
              <a:rPr lang="ko-KR" altLang="en-US" dirty="0"/>
              <a:t>세 번째 수준</a:t>
            </a:r>
          </a:p>
          <a:p>
            <a:pPr lvl="3"/>
            <a:r>
              <a:rPr lang="ko-KR" altLang="en-US" dirty="0"/>
              <a:t>네 번째 수준</a:t>
            </a:r>
          </a:p>
          <a:p>
            <a:pPr lvl="4"/>
            <a:r>
              <a:rPr lang="ko-KR" altLang="en-US" dirty="0"/>
              <a:t>다섯 번째 수준</a:t>
            </a:r>
          </a:p>
        </p:txBody>
      </p:sp>
    </p:spTree>
    <p:extLst>
      <p:ext uri="{BB962C8B-B14F-4D97-AF65-F5344CB8AC3E}">
        <p14:creationId xmlns:p14="http://schemas.microsoft.com/office/powerpoint/2010/main" val="146638975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3C26ABDC-C3B6-41FE-A911-F547653E5E07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4216749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6858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648200" y="1524000"/>
            <a:ext cx="3810000" cy="4495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7CC015C1-F81B-4D80-895E-BDDF086646D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26825139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D6852775-ED30-4E5C-81F8-9EA9665F5094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0533013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685800" y="838200"/>
            <a:ext cx="7772400" cy="457200"/>
          </a:xfrm>
          <a:prstGeom prst="rect">
            <a:avLst/>
          </a:prstGeo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048F5E7A-4854-4D84-8449-CB32ED21CB01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2348635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26D00696-B88F-4573-8BD3-A55829228EE9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213409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ko-KR" altLang="en-US"/>
              <a:t>마스터 텍스트 스타일을 편집합니다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0"/>
          </p:nvPr>
        </p:nvSpPr>
        <p:spPr>
          <a:xfrm>
            <a:off x="635000" y="6219825"/>
            <a:ext cx="4724400" cy="457200"/>
          </a:xfrm>
          <a:prstGeom prst="rect">
            <a:avLst/>
          </a:prstGeom>
        </p:spPr>
        <p:txBody>
          <a:bodyPr/>
          <a:lstStyle>
            <a:lvl1pPr>
              <a:defRPr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Copyleft  </a:t>
            </a:r>
            <a:r>
              <a:rPr lang="en-US" altLang="ko-KR">
                <a:sym typeface="Symbol" pitchFamily="18" charset="2"/>
              </a:rPr>
              <a:t></a:t>
            </a:r>
            <a:r>
              <a:rPr lang="en-US" altLang="ko-KR"/>
              <a:t> 2009 by Han JungHyun</a:t>
            </a:r>
            <a:endParaRPr lang="en-US" altLang="ko-KR" sz="140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 altLang="ko-KR"/>
              <a:t> 1-</a:t>
            </a:r>
            <a:fld id="{A1A31BBA-E3DC-4E48-A967-C124769393E6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</p:spTree>
    <p:extLst>
      <p:ext uri="{BB962C8B-B14F-4D97-AF65-F5344CB8AC3E}">
        <p14:creationId xmlns:p14="http://schemas.microsoft.com/office/powerpoint/2010/main" val="4156915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1092200"/>
            <a:ext cx="7772400" cy="492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ko-KR" altLang="en-US"/>
              <a:t>마스터 문자열 유형을 편집하려면 누르십시오</a:t>
            </a:r>
            <a:r>
              <a:rPr lang="en-US" altLang="ko-KR"/>
              <a:t>.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 err="1"/>
              <a:t>세째</a:t>
            </a:r>
            <a:r>
              <a:rPr lang="ko-KR" altLang="en-US"/>
              <a:t> 수준</a:t>
            </a:r>
          </a:p>
          <a:p>
            <a:pPr lvl="3"/>
            <a:r>
              <a:rPr lang="ko-KR" altLang="en-US" err="1"/>
              <a:t>네째</a:t>
            </a:r>
            <a:r>
              <a:rPr lang="ko-KR" altLang="en-US"/>
              <a:t>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132763" y="6500813"/>
            <a:ext cx="762000" cy="2905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굴림" pitchFamily="50" charset="-127"/>
              </a:defRPr>
            </a:lvl1pPr>
          </a:lstStyle>
          <a:p>
            <a:pPr>
              <a:defRPr/>
            </a:pPr>
            <a:r>
              <a:rPr lang="en-US" altLang="ko-KR"/>
              <a:t> 1-</a:t>
            </a:r>
            <a:fld id="{59E4A7FF-8157-48A7-9CE7-A749DA15B31B}" type="slidenum">
              <a:rPr lang="en-US" altLang="ko-KR">
                <a:effectLst>
                  <a:outerShdw blurRad="38100" dist="38100" dir="2700000" algn="tl">
                    <a:srgbClr val="C0C0C0"/>
                  </a:outerShdw>
                </a:effectLst>
              </a:rPr>
              <a:pPr>
                <a:defRPr/>
              </a:pPr>
              <a:t>‹#›</a:t>
            </a:fld>
            <a:endParaRPr lang="en-US" altLang="ko-KR" sz="1400"/>
          </a:p>
        </p:txBody>
      </p:sp>
      <p:sp>
        <p:nvSpPr>
          <p:cNvPr id="3078" name="Line 12"/>
          <p:cNvSpPr>
            <a:spLocks noChangeShapeType="1"/>
          </p:cNvSpPr>
          <p:nvPr/>
        </p:nvSpPr>
        <p:spPr bwMode="auto">
          <a:xfrm>
            <a:off x="277813" y="679450"/>
            <a:ext cx="8458200" cy="3175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3081" name="Line 12"/>
          <p:cNvSpPr>
            <a:spLocks noChangeShapeType="1"/>
          </p:cNvSpPr>
          <p:nvPr/>
        </p:nvSpPr>
        <p:spPr bwMode="auto">
          <a:xfrm>
            <a:off x="279400" y="6315075"/>
            <a:ext cx="8458200" cy="1588"/>
          </a:xfrm>
          <a:prstGeom prst="line">
            <a:avLst/>
          </a:prstGeom>
          <a:noFill/>
          <a:ln w="50800">
            <a:solidFill>
              <a:schemeClr val="tx1"/>
            </a:solidFill>
            <a:round/>
            <a:headEnd/>
            <a:tailEnd/>
          </a:ln>
          <a:effectLst>
            <a:outerShdw dist="107763" dir="2700000" algn="ctr" rotWithShape="0">
              <a:schemeClr val="bg2"/>
            </a:outerShdw>
          </a:effectLst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ko-KR" altLang="en-US"/>
          </a:p>
        </p:txBody>
      </p:sp>
      <p:sp>
        <p:nvSpPr>
          <p:cNvPr id="6" name="TextBox 12">
            <a:extLst>
              <a:ext uri="{FF2B5EF4-FFF2-40B4-BE49-F238E27FC236}">
                <a16:creationId xmlns:a16="http://schemas.microsoft.com/office/drawing/2014/main" id="{E510957F-C2C1-4DCD-8461-C35490A4F1E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69863" y="6454775"/>
            <a:ext cx="5260975" cy="3381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1pPr>
            <a:lvl2pPr marL="742950" indent="-28575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2pPr>
            <a:lvl3pPr marL="11430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3pPr>
            <a:lvl4pPr marL="16002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4pPr>
            <a:lvl5pPr marL="2057400" indent="-228600" eaLnBrk="0" hangingPunct="0"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 sz="2400">
                <a:solidFill>
                  <a:schemeClr val="tx1"/>
                </a:solidFill>
                <a:latin typeface="Times New Roman" pitchFamily="18" charset="0"/>
                <a:ea typeface="굴림" charset="-127"/>
              </a:defRPr>
            </a:lvl9pPr>
          </a:lstStyle>
          <a:p>
            <a:pPr eaLnBrk="1" latinLnBrk="1" hangingPunct="1">
              <a:defRPr/>
            </a:pPr>
            <a:r>
              <a:rPr lang="en-US" altLang="ko-KR" sz="1600" dirty="0"/>
              <a:t>Introduction to Computer Graphics with OpenGL ES (J. Han)</a:t>
            </a:r>
            <a:endParaRPr lang="ko-KR" altLang="en-US" sz="160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4174" r:id="rId1"/>
    <p:sldLayoutId id="2147484177" r:id="rId2"/>
    <p:sldLayoutId id="2147484186" r:id="rId3"/>
    <p:sldLayoutId id="2147484178" r:id="rId4"/>
    <p:sldLayoutId id="2147484179" r:id="rId5"/>
    <p:sldLayoutId id="2147484180" r:id="rId6"/>
    <p:sldLayoutId id="2147484181" r:id="rId7"/>
    <p:sldLayoutId id="2147484182" r:id="rId8"/>
    <p:sldLayoutId id="2147484183" r:id="rId9"/>
    <p:sldLayoutId id="2147484184" r:id="rId10"/>
    <p:sldLayoutId id="2147484185" r:id="rId11"/>
    <p:sldLayoutId id="2147484175" r:id="rId12"/>
    <p:sldLayoutId id="2147484176" r:id="rId13"/>
  </p:sldLayoutIdLst>
  <p:hf hdr="0" dt="0"/>
  <p:txStyles>
    <p:titleStyle>
      <a:lvl1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+mj-lt"/>
          <a:ea typeface="+mj-ea"/>
          <a:cs typeface="+mj-cs"/>
        </a:defRPr>
      </a:lvl1pPr>
      <a:lvl2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2pPr>
      <a:lvl3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3pPr>
      <a:lvl4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4pPr>
      <a:lvl5pPr algn="ctr" rtl="0" eaLnBrk="0" fontAlgn="base" latinLnBrk="1" hangingPunct="0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5pPr>
      <a:lvl6pPr marL="4572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6pPr>
      <a:lvl7pPr marL="9144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7pPr>
      <a:lvl8pPr marL="13716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8pPr>
      <a:lvl9pPr marL="1828800" algn="ctr" rtl="0" fontAlgn="base" latinLnBrk="1">
        <a:spcBef>
          <a:spcPct val="0"/>
        </a:spcBef>
        <a:spcAft>
          <a:spcPct val="0"/>
        </a:spcAft>
        <a:defRPr kumimoji="1" sz="2800" b="1" i="1">
          <a:solidFill>
            <a:schemeClr val="tx2"/>
          </a:solidFill>
          <a:effectLst>
            <a:outerShdw blurRad="38100" dist="38100" dir="2700000" algn="tl">
              <a:srgbClr val="C0C0C0"/>
            </a:outerShdw>
          </a:effectLst>
          <a:latin typeface="Times New Roman" pitchFamily="18" charset="0"/>
          <a:ea typeface="굴림" pitchFamily="50" charset="-127"/>
        </a:defRPr>
      </a:lvl9pPr>
    </p:titleStyle>
    <p:bodyStyle>
      <a:lvl1pPr marL="342900" indent="-342900" algn="l" rtl="0" eaLnBrk="0" fontAlgn="base" latinLnBrk="1" hangingPunct="0">
        <a:spcBef>
          <a:spcPct val="20000"/>
        </a:spcBef>
        <a:spcAft>
          <a:spcPct val="0"/>
        </a:spcAft>
        <a:defRPr kumimoji="1" sz="3200">
          <a:solidFill>
            <a:schemeClr val="tx1"/>
          </a:solidFill>
          <a:latin typeface="+mn-lt"/>
          <a:ea typeface="+mn-ea"/>
          <a:cs typeface="+mn-cs"/>
        </a:defRPr>
      </a:lvl1pPr>
      <a:lvl2pPr marL="623888" indent="-28575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800">
          <a:solidFill>
            <a:schemeClr val="tx1"/>
          </a:solidFill>
          <a:latin typeface="+mn-lt"/>
          <a:ea typeface="+mn-ea"/>
        </a:defRPr>
      </a:lvl2pPr>
      <a:lvl3pPr marL="985838" indent="-361950" algn="l" rtl="0" eaLnBrk="0" fontAlgn="base" latinLnBrk="1" hangingPunct="0">
        <a:spcBef>
          <a:spcPct val="20000"/>
        </a:spcBef>
        <a:spcAft>
          <a:spcPct val="0"/>
        </a:spcAft>
        <a:buChar char="•"/>
        <a:defRPr kumimoji="1" sz="2400">
          <a:solidFill>
            <a:schemeClr val="tx1"/>
          </a:solidFill>
          <a:latin typeface="+mn-lt"/>
          <a:ea typeface="+mn-ea"/>
        </a:defRPr>
      </a:lvl3pPr>
      <a:lvl4pPr marL="1600200" indent="-228600" algn="l" rtl="0" eaLnBrk="0" fontAlgn="base" latinLnBrk="1" hangingPunct="0">
        <a:spcBef>
          <a:spcPct val="20000"/>
        </a:spcBef>
        <a:spcAft>
          <a:spcPct val="0"/>
        </a:spcAft>
        <a:buChar char="–"/>
        <a:defRPr kumimoji="1" sz="2000">
          <a:solidFill>
            <a:schemeClr val="tx1"/>
          </a:solidFill>
          <a:latin typeface="+mn-lt"/>
          <a:ea typeface="+mn-ea"/>
        </a:defRPr>
      </a:lvl4pPr>
      <a:lvl5pPr marL="2057400" indent="-228600" algn="l" rtl="0" eaLnBrk="0" fontAlgn="base" latinLnBrk="1" hangingPunct="0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5pPr>
      <a:lvl6pPr marL="25146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6pPr>
      <a:lvl7pPr marL="29718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7pPr>
      <a:lvl8pPr marL="34290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8pPr>
      <a:lvl9pPr marL="3886200" indent="-228600" algn="l" rtl="0" fontAlgn="base" latinLnBrk="1">
        <a:spcBef>
          <a:spcPct val="20000"/>
        </a:spcBef>
        <a:spcAft>
          <a:spcPct val="0"/>
        </a:spcAft>
        <a:buChar char="»"/>
        <a:defRPr kumimoji="1" sz="2000">
          <a:solidFill>
            <a:schemeClr val="tx1"/>
          </a:solidFill>
          <a:latin typeface="+mn-lt"/>
          <a:ea typeface="+mn-ea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jhan@korea.ac.kr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hyperlink" Target="mailto:2023.CG.TA@gmail.com" TargetMode="Externa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EdkPDiwsTF0&amp;list=PLYEC1V9tJOl03WLDoUEKbiYW_Xt4W6LTl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 descr="흰색 대리석"/>
          <p:cNvSpPr>
            <a:spLocks noGrp="1" noChangeArrowheads="1"/>
          </p:cNvSpPr>
          <p:nvPr>
            <p:ph type="title" idx="4294967295"/>
          </p:nvPr>
        </p:nvSpPr>
        <p:spPr>
          <a:xfrm>
            <a:off x="0" y="2546642"/>
            <a:ext cx="9144000" cy="844061"/>
          </a:xfrm>
          <a:prstGeom prst="rect">
            <a:avLst/>
          </a:prstGeom>
        </p:spPr>
        <p:txBody>
          <a:bodyPr anchor="ctr"/>
          <a:lstStyle/>
          <a:p>
            <a:pPr lvl="0"/>
            <a:b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COSE331 Computer Graphics</a:t>
            </a:r>
            <a:b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2023 Spring</a:t>
            </a:r>
            <a:b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br>
              <a:rPr lang="ko-KR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</a:br>
            <a:r>
              <a:rPr lang="en-US" altLang="ko-KR" i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+mn-lt"/>
              </a:rPr>
              <a:t>Syllabus</a:t>
            </a:r>
            <a:br>
              <a:rPr lang="en-US" altLang="ko-KR" i="0" dirty="0"/>
            </a:br>
            <a:endParaRPr lang="ko-KR" altLang="en-US" b="0" i="0" dirty="0">
              <a:solidFill>
                <a:schemeClr val="tx1"/>
              </a:solidFill>
              <a:effectLst/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3186654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53F11929-25FC-4E4B-A629-A5175E760F1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Who is Who</a:t>
            </a:r>
          </a:p>
        </p:txBody>
      </p:sp>
      <p:sp>
        <p:nvSpPr>
          <p:cNvPr id="1028" name="Rectangle 33">
            <a:extLst>
              <a:ext uri="{FF2B5EF4-FFF2-40B4-BE49-F238E27FC236}">
                <a16:creationId xmlns:a16="http://schemas.microsoft.com/office/drawing/2014/main" id="{766D6D41-B75F-4A76-9C8D-A43154CC848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07243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Lecturer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  <a:ea typeface="굴림" charset="-127"/>
              </a:rPr>
              <a:t>한정현 </a:t>
            </a:r>
            <a:endParaRPr lang="en-US" altLang="ko-KR" sz="2000" dirty="0">
              <a:latin typeface="+mn-lt"/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u="sng" dirty="0">
                <a:latin typeface="+mn-lt"/>
                <a:ea typeface="굴림" charset="-127"/>
                <a:hlinkClick r:id="rId3"/>
              </a:rPr>
              <a:t>jhan@korea.ac.kr</a:t>
            </a:r>
            <a:endParaRPr lang="en-US" altLang="ko-KR" sz="2000" u="sng" dirty="0">
              <a:latin typeface="+mn-lt"/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</a:rPr>
              <a:t>정보관 </a:t>
            </a:r>
            <a:r>
              <a:rPr lang="en-US" altLang="ko-KR" sz="2000" dirty="0">
                <a:latin typeface="+mn-lt"/>
              </a:rPr>
              <a:t>311</a:t>
            </a:r>
            <a:endParaRPr lang="en-US" altLang="ko-KR" sz="2000" dirty="0">
              <a:latin typeface="+mn-lt"/>
              <a:ea typeface="맑은 고딕" panose="020B0503020000020004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Email me or come to my office any time you want.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TA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</a:rPr>
              <a:t>하정호</a:t>
            </a:r>
            <a:r>
              <a:rPr lang="en-US" altLang="ko-KR" sz="2000" dirty="0">
                <a:latin typeface="+mn-lt"/>
              </a:rPr>
              <a:t>, </a:t>
            </a:r>
            <a:r>
              <a:rPr lang="ko-KR" altLang="en-US" sz="2000" dirty="0">
                <a:latin typeface="+mn-lt"/>
              </a:rPr>
              <a:t>이희성 </a:t>
            </a:r>
            <a:endParaRPr lang="en-US" altLang="ko-KR" sz="2000" dirty="0">
              <a:latin typeface="+mn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hlinkClick r:id="rId4"/>
              </a:rPr>
              <a:t>2023.cg.ta@gmail.com</a:t>
            </a:r>
            <a:endParaRPr lang="en-US" altLang="ko-KR" sz="2000" dirty="0">
              <a:latin typeface="+mn-lt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ko-KR" altLang="en-US" sz="2000" dirty="0">
                <a:latin typeface="+mn-lt"/>
              </a:rPr>
              <a:t>정보관</a:t>
            </a:r>
            <a:r>
              <a:rPr lang="en-US" altLang="ko-KR" sz="2000" dirty="0">
                <a:latin typeface="+mn-lt"/>
              </a:rPr>
              <a:t> 301A</a:t>
            </a:r>
            <a:endParaRPr lang="en-US" altLang="ko-KR" sz="2000" dirty="0">
              <a:latin typeface="+mn-lt"/>
              <a:ea typeface="맑은 고딕" panose="020B0503020000020004" pitchFamily="50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Email them (</a:t>
            </a:r>
            <a:r>
              <a:rPr lang="en-US" altLang="ko-KR" sz="2000" dirty="0"/>
              <a:t>and</a:t>
            </a:r>
            <a:r>
              <a:rPr lang="ko-KR" altLang="en-US" sz="2000" dirty="0"/>
              <a:t> </a:t>
            </a:r>
            <a:r>
              <a:rPr lang="en-US" altLang="ko-KR" sz="2000" dirty="0"/>
              <a:t>make</a:t>
            </a:r>
            <a:r>
              <a:rPr lang="ko-KR" altLang="en-US" sz="2000" dirty="0"/>
              <a:t> </a:t>
            </a:r>
            <a:r>
              <a:rPr lang="en-US" altLang="ko-KR" sz="2000" dirty="0"/>
              <a:t>an</a:t>
            </a:r>
            <a:r>
              <a:rPr lang="ko-KR" altLang="en-US" sz="2000" dirty="0"/>
              <a:t> </a:t>
            </a:r>
            <a:r>
              <a:rPr lang="en-US" altLang="ko-KR" sz="2000" dirty="0"/>
              <a:t>appointment if you want to visit </a:t>
            </a:r>
            <a:r>
              <a:rPr lang="en-US" altLang="ko-KR" sz="2000" dirty="0">
                <a:ea typeface="굴림" charset="-127"/>
              </a:rPr>
              <a:t>their office).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732F64EE-982B-4763-A806-119C96057D6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Prerequisites</a:t>
            </a:r>
          </a:p>
        </p:txBody>
      </p:sp>
      <p:sp>
        <p:nvSpPr>
          <p:cNvPr id="1028" name="Rectangle 33">
            <a:extLst>
              <a:ext uri="{FF2B5EF4-FFF2-40B4-BE49-F238E27FC236}">
                <a16:creationId xmlns:a16="http://schemas.microsoft.com/office/drawing/2014/main" id="{C5FCC068-32FA-4053-A2B8-B16DA2D4CBCF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07243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Prerequisites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Data Structure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Good programming skill in C++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Helpful course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Linear Algebra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/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ko-KR" altLang="ko-KR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9D829C91-0769-4797-A68A-EE7C0C69B165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Textbook</a:t>
            </a:r>
          </a:p>
        </p:txBody>
      </p:sp>
      <p:sp>
        <p:nvSpPr>
          <p:cNvPr id="5" name="Rectangle 33">
            <a:extLst>
              <a:ext uri="{FF2B5EF4-FFF2-40B4-BE49-F238E27FC236}">
                <a16:creationId xmlns:a16="http://schemas.microsoft.com/office/drawing/2014/main" id="{7B169A53-A3DC-425E-81BF-748D0BA1FF1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66933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Introduction to </a:t>
            </a:r>
            <a:r>
              <a:rPr lang="en-US" altLang="ko-KR" sz="2000" dirty="0"/>
              <a:t>Computer Graphics with OpenGL ES, J. Han, CRC Press, 2018</a:t>
            </a:r>
            <a:endParaRPr lang="ko-KR" altLang="ko-KR" sz="2000" dirty="0">
              <a:latin typeface="+mn-lt"/>
              <a:ea typeface="굴림" charset="-127"/>
            </a:endParaRPr>
          </a:p>
        </p:txBody>
      </p:sp>
      <p:pic>
        <p:nvPicPr>
          <p:cNvPr id="20484" name="그림 1">
            <a:extLst>
              <a:ext uri="{FF2B5EF4-FFF2-40B4-BE49-F238E27FC236}">
                <a16:creationId xmlns:a16="http://schemas.microsoft.com/office/drawing/2014/main" id="{A4E9906E-0AB2-4B82-9EAA-EDD8B824C3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6325" y="1258888"/>
            <a:ext cx="6843713" cy="5016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C2D89880-6738-47D3-864D-405D5F9D0A32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Schedule and Tests</a:t>
            </a:r>
          </a:p>
        </p:txBody>
      </p:sp>
      <p:sp>
        <p:nvSpPr>
          <p:cNvPr id="1028" name="Rectangle 33">
            <a:extLst>
              <a:ext uri="{FF2B5EF4-FFF2-40B4-BE49-F238E27FC236}">
                <a16:creationId xmlns:a16="http://schemas.microsoft.com/office/drawing/2014/main" id="{3CD4F90D-022D-48E7-9834-7F8680402BF1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4"/>
            <a:ext cx="8509000" cy="33171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The textbook is composed of 18 chapters.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Tentative </a:t>
            </a:r>
            <a:r>
              <a:rPr lang="en-US" altLang="ko-KR" sz="2000" dirty="0"/>
              <a:t>schedule</a:t>
            </a:r>
            <a:endParaRPr lang="en-US" altLang="ko-KR" sz="2000" dirty="0">
              <a:ea typeface="굴림" charset="-127"/>
            </a:endParaRP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April</a:t>
            </a:r>
            <a:r>
              <a:rPr lang="ko-KR" altLang="en-US" sz="2000" dirty="0">
                <a:ea typeface="굴림" charset="-127"/>
              </a:rPr>
              <a:t> </a:t>
            </a:r>
            <a:r>
              <a:rPr lang="en-US" altLang="ko-KR" sz="2000" dirty="0">
                <a:ea typeface="굴림" charset="-127"/>
              </a:rPr>
              <a:t>24</a:t>
            </a:r>
            <a:r>
              <a:rPr lang="en-US" altLang="ko-KR" sz="2000" baseline="30000" dirty="0">
                <a:ea typeface="굴림" charset="-127"/>
              </a:rPr>
              <a:t>th</a:t>
            </a:r>
            <a:r>
              <a:rPr lang="en-US" altLang="ko-KR" sz="2000" dirty="0">
                <a:ea typeface="굴림" charset="-127"/>
              </a:rPr>
              <a:t> (Mon) – Midterm test for chapters 1 </a:t>
            </a:r>
            <a:r>
              <a:rPr lang="en-US" altLang="ko-KR" sz="2000" dirty="0"/>
              <a:t>to</a:t>
            </a:r>
            <a:r>
              <a:rPr lang="en-US" altLang="ko-KR" sz="2000" dirty="0">
                <a:ea typeface="굴림" charset="-127"/>
              </a:rPr>
              <a:t> 10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May 8</a:t>
            </a:r>
            <a:r>
              <a:rPr lang="en-US" altLang="ko-KR" sz="2000" baseline="30000" dirty="0">
                <a:ea typeface="굴림" charset="-127"/>
              </a:rPr>
              <a:t>th</a:t>
            </a:r>
            <a:r>
              <a:rPr lang="en-US" altLang="ko-KR" sz="2000" dirty="0">
                <a:ea typeface="굴림" charset="-127"/>
              </a:rPr>
              <a:t> and 10</a:t>
            </a:r>
            <a:r>
              <a:rPr lang="en-US" altLang="ko-KR" sz="2000" baseline="30000" dirty="0">
                <a:ea typeface="굴림" charset="-127"/>
              </a:rPr>
              <a:t>th</a:t>
            </a:r>
            <a:r>
              <a:rPr lang="en-US" altLang="ko-KR" sz="2000" dirty="0">
                <a:ea typeface="굴림" charset="-127"/>
              </a:rPr>
              <a:t> – Zoom classes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May 29</a:t>
            </a:r>
            <a:r>
              <a:rPr lang="en-US" altLang="ko-KR" sz="2000" baseline="30000" dirty="0">
                <a:ea typeface="굴림" charset="-127"/>
              </a:rPr>
              <a:t>th</a:t>
            </a:r>
            <a:r>
              <a:rPr lang="en-US" altLang="ko-KR" sz="2000" dirty="0">
                <a:ea typeface="굴림" charset="-127"/>
              </a:rPr>
              <a:t> and 31</a:t>
            </a:r>
            <a:r>
              <a:rPr lang="en-US" altLang="ko-KR" sz="2000" baseline="30000" dirty="0">
                <a:ea typeface="굴림" charset="-127"/>
              </a:rPr>
              <a:t>st</a:t>
            </a:r>
            <a:r>
              <a:rPr lang="en-US" altLang="ko-KR" sz="2000" dirty="0">
                <a:ea typeface="굴림" charset="-127"/>
              </a:rPr>
              <a:t> – Probably  Zoom classes 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June 14</a:t>
            </a:r>
            <a:r>
              <a:rPr lang="en-US" altLang="ko-KR" sz="2000" baseline="30000" dirty="0">
                <a:ea typeface="굴림" charset="-127"/>
              </a:rPr>
              <a:t>th</a:t>
            </a:r>
            <a:r>
              <a:rPr lang="en-US" altLang="ko-KR" sz="2000" dirty="0">
                <a:ea typeface="굴림" charset="-127"/>
              </a:rPr>
              <a:t> (Wed) – Final test for chapters 11 </a:t>
            </a:r>
            <a:r>
              <a:rPr lang="en-US" altLang="ko-KR" sz="2000" dirty="0"/>
              <a:t>to</a:t>
            </a:r>
            <a:r>
              <a:rPr lang="en-US" altLang="ko-KR" sz="2000" dirty="0">
                <a:ea typeface="굴림" charset="-127"/>
              </a:rPr>
              <a:t> 17 </a:t>
            </a:r>
          </a:p>
          <a:p>
            <a:pPr marL="342900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Tests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The ranges of the midterm and final tests are restricted to what are taught in the classes.</a:t>
            </a:r>
          </a:p>
          <a:p>
            <a:pPr marL="800100" lvl="1" indent="-342900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/>
              <a:t>The problems should be answered in your native languages.  </a:t>
            </a:r>
            <a:endParaRPr lang="en-US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ko-KR" altLang="ko-KR" sz="2000" dirty="0"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ko-KR" altLang="ko-KR" sz="2000" dirty="0">
              <a:latin typeface="+mn-lt"/>
              <a:ea typeface="굴림" charset="-127"/>
            </a:endParaRP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ko-KR" altLang="ko-KR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22" name="Rectangle 2" descr="흰색 대리석">
            <a:extLst>
              <a:ext uri="{FF2B5EF4-FFF2-40B4-BE49-F238E27FC236}">
                <a16:creationId xmlns:a16="http://schemas.microsoft.com/office/drawing/2014/main" id="{1C66797A-53A7-4700-8BCC-979A331D05B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53988" y="157163"/>
            <a:ext cx="7772400" cy="457200"/>
          </a:xfrm>
        </p:spPr>
        <p:txBody>
          <a:bodyPr/>
          <a:lstStyle/>
          <a:p>
            <a:pPr eaLnBrk="1" hangingPunct="1">
              <a:defRPr/>
            </a:pPr>
            <a:r>
              <a:rPr lang="en-US" altLang="ko-KR" dirty="0"/>
              <a:t>Rules of the Game</a:t>
            </a:r>
          </a:p>
        </p:txBody>
      </p:sp>
      <p:sp>
        <p:nvSpPr>
          <p:cNvPr id="1028" name="Rectangle 33">
            <a:extLst>
              <a:ext uri="{FF2B5EF4-FFF2-40B4-BE49-F238E27FC236}">
                <a16:creationId xmlns:a16="http://schemas.microsoft.com/office/drawing/2014/main" id="{EC31D8B5-564D-4FC2-A75F-B2E616A9C2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266700" y="803275"/>
            <a:ext cx="8694738" cy="812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Class materials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When we start a new chapter, its PDF file will be posted </a:t>
            </a:r>
            <a:r>
              <a:rPr lang="en-US" altLang="ko-KR" sz="2000" dirty="0"/>
              <a:t>in the Blackboard </a:t>
            </a:r>
            <a:r>
              <a:rPr lang="en-US" altLang="ko-KR" sz="2000" dirty="0">
                <a:ea typeface="굴림" charset="-127"/>
              </a:rPr>
              <a:t>and also emailed to you around midnight of the day before the class date.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After a chapter is done, its “updated” PPT file may be posted at media.korea.ac.kr or  https://github.com/medialab-ku/openGLESbook.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2019 lecture videos are available at YouTube: </a:t>
            </a:r>
            <a:r>
              <a:rPr lang="en-US" altLang="ko-KR" dirty="0">
                <a:hlinkClick r:id="rId3"/>
              </a:rPr>
              <a:t>[video]</a:t>
            </a:r>
            <a:r>
              <a:rPr lang="en-US" altLang="ko-KR" sz="2000" dirty="0">
                <a:latin typeface="+mn-lt"/>
                <a:ea typeface="굴림" charset="-127"/>
              </a:rPr>
              <a:t>. This term’s content, which is not covered in the 2019 videos, may be added to YouTube.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Grading Policy (tentative)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Written</a:t>
            </a:r>
            <a:r>
              <a:rPr lang="ko-KR" altLang="en-US" sz="2000" dirty="0">
                <a:latin typeface="+mn-lt"/>
                <a:ea typeface="굴림" charset="-127"/>
              </a:rPr>
              <a:t> </a:t>
            </a:r>
            <a:r>
              <a:rPr lang="en-US" altLang="ko-KR" sz="2000" dirty="0">
                <a:latin typeface="+mn-lt"/>
                <a:ea typeface="굴림" charset="-127"/>
              </a:rPr>
              <a:t>homework – 5 to 10%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</a:rPr>
              <a:t>Three </a:t>
            </a:r>
            <a:r>
              <a:rPr lang="en-US" altLang="ko-KR" sz="2000" dirty="0">
                <a:latin typeface="+mn-lt"/>
                <a:ea typeface="굴림" charset="-127"/>
              </a:rPr>
              <a:t>individual programming assignments – 30 to 40% 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Midterm test – 25 to 30%</a:t>
            </a:r>
          </a:p>
          <a:p>
            <a:pPr marL="800100" lvl="1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ea typeface="굴림" charset="-127"/>
              </a:rPr>
              <a:t>Final </a:t>
            </a:r>
            <a:r>
              <a:rPr lang="en-US" altLang="ko-KR" sz="2000">
                <a:ea typeface="굴림" charset="-127"/>
              </a:rPr>
              <a:t>test – 25 to 30</a:t>
            </a:r>
            <a:r>
              <a:rPr lang="en-US" altLang="ko-KR" sz="2000" dirty="0">
                <a:ea typeface="굴림" charset="-127"/>
              </a:rPr>
              <a:t>%</a:t>
            </a: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r>
              <a:rPr lang="en-US" altLang="ko-KR" sz="2000" dirty="0">
                <a:latin typeface="+mn-lt"/>
                <a:ea typeface="굴림" charset="-127"/>
              </a:rPr>
              <a:t>“Integrity is something you owe to yourself and to the academic community. It is more important to be honest than to get an A+ or even a Ph.D.” – A. </a:t>
            </a:r>
            <a:r>
              <a:rPr lang="en-US" altLang="ko-KR" sz="2000" dirty="0" err="1">
                <a:latin typeface="+mn-lt"/>
                <a:ea typeface="굴림" charset="-127"/>
              </a:rPr>
              <a:t>Requicha</a:t>
            </a:r>
            <a:r>
              <a:rPr lang="en-US" altLang="ko-KR" sz="2000" dirty="0">
                <a:latin typeface="+mn-lt"/>
                <a:ea typeface="굴림" charset="-127"/>
              </a:rPr>
              <a:t> </a:t>
            </a:r>
            <a:endParaRPr lang="ko-KR" altLang="ko-KR" sz="2000" dirty="0">
              <a:latin typeface="+mn-lt"/>
              <a:ea typeface="굴림" charset="-127"/>
            </a:endParaRPr>
          </a:p>
          <a:p>
            <a:pPr marL="342900" indent="-342900" eaLnBrk="1" latinLnBrk="1" hangingPunct="1">
              <a:spcBef>
                <a:spcPct val="20000"/>
              </a:spcBef>
              <a:buFont typeface="Wingdings" pitchFamily="2" charset="2"/>
              <a:buChar char="§"/>
              <a:defRPr/>
            </a:pPr>
            <a:endParaRPr lang="en-US" altLang="ko-KR" sz="2000" dirty="0">
              <a:latin typeface="+mn-lt"/>
              <a:ea typeface="굴림" charset="-127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기본 디자인">
  <a:themeElements>
    <a:clrScheme name="기본 디자인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기본 디자인">
      <a:majorFont>
        <a:latin typeface="Times New Roman"/>
        <a:ea typeface="굴림"/>
        <a:cs typeface=""/>
      </a:majorFont>
      <a:minorFont>
        <a:latin typeface="Times New Roman"/>
        <a:ea typeface="굴림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lnDef>
      <a:spPr>
        <a:ln w="57150">
          <a:solidFill>
            <a:srgbClr val="FF0000"/>
          </a:solidFill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>
    <a:extraClrScheme>
      <a:clrScheme name="기본 디자인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기본 디자인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기본 디자인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문서" ma:contentTypeID="0x01010009F2FCBA2150104191B1CFD037A49159" ma:contentTypeVersion="7" ma:contentTypeDescription="새 문서를 만듭니다." ma:contentTypeScope="" ma:versionID="7e9237f3b91d1e4c882a3b85e992ca80">
  <xsd:schema xmlns:xsd="http://www.w3.org/2001/XMLSchema" xmlns:xs="http://www.w3.org/2001/XMLSchema" xmlns:p="http://schemas.microsoft.com/office/2006/metadata/properties" xmlns:ns2="b1e73615-9f5e-4760-9a1a-bb95c4ed5857" targetNamespace="http://schemas.microsoft.com/office/2006/metadata/properties" ma:root="true" ma:fieldsID="3878d54369f9990964cb774e4252c4fe" ns2:_="">
    <xsd:import namespace="b1e73615-9f5e-4760-9a1a-bb95c4ed585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AutoTags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ServiceDateTake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b1e73615-9f5e-4760-9a1a-bb95c4ed5857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콘텐츠 형식"/>
        <xsd:element ref="dc:title" minOccurs="0" maxOccurs="1" ma:index="4" ma:displayName="제목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3A48A3F0-C991-4310-8A49-364F108AD8A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FF74E4FA-5C0E-4874-95A9-8DE306E2FE8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b1e73615-9f5e-4760-9a1a-bb95c4ed585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0E2E19D0-D2AD-4651-BD09-2298B3F355BE}">
  <ds:schemaRefs>
    <ds:schemaRef ds:uri="http://schemas.microsoft.com/office/infopath/2007/PartnerControls"/>
    <ds:schemaRef ds:uri="http://purl.org/dc/terms/"/>
    <ds:schemaRef ds:uri="http://purl.org/dc/dcmitype/"/>
    <ds:schemaRef ds:uri="http://schemas.microsoft.com/office/2006/metadata/properties"/>
    <ds:schemaRef ds:uri="http://schemas.microsoft.com/office/2006/documentManagement/types"/>
    <ds:schemaRef ds:uri="http://www.w3.org/XML/1998/namespace"/>
    <ds:schemaRef ds:uri="b1e73615-9f5e-4760-9a1a-bb95c4ed5857"/>
    <ds:schemaRef ds:uri="http://schemas.openxmlformats.org/package/2006/metadata/core-properties"/>
    <ds:schemaRef ds:uri="http://purl.org/dc/elements/1.1/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23000</TotalTime>
  <Words>383</Words>
  <Application>Microsoft Office PowerPoint</Application>
  <PresentationFormat>화면 슬라이드 쇼(4:3)</PresentationFormat>
  <Paragraphs>53</Paragraphs>
  <Slides>6</Slides>
  <Notes>6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6</vt:i4>
      </vt:variant>
    </vt:vector>
  </HeadingPairs>
  <TitlesOfParts>
    <vt:vector size="10" baseType="lpstr">
      <vt:lpstr>Times New Roman</vt:lpstr>
      <vt:lpstr>Wingdings</vt:lpstr>
      <vt:lpstr>맑은 고딕</vt:lpstr>
      <vt:lpstr>기본 디자인</vt:lpstr>
      <vt:lpstr>  COSE331 Computer Graphics 2023 Spring  Syllabus </vt:lpstr>
      <vt:lpstr>Who is Who</vt:lpstr>
      <vt:lpstr>Prerequisites</vt:lpstr>
      <vt:lpstr>Textbook</vt:lpstr>
      <vt:lpstr>Schedule and Tests</vt:lpstr>
      <vt:lpstr>Rules of the Game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슬라이드 제목 없음</dc:title>
  <dc:creator>Nicholas Park</dc:creator>
  <cp:lastModifiedBy>한정현[ 소장 / 차세대가상증강현실연구소 ]</cp:lastModifiedBy>
  <cp:revision>1128</cp:revision>
  <cp:lastPrinted>2021-03-03T04:34:10Z</cp:lastPrinted>
  <dcterms:created xsi:type="dcterms:W3CDTF">1999-03-28T02:55:44Z</dcterms:created>
  <dcterms:modified xsi:type="dcterms:W3CDTF">2023-03-05T15:08:11Z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0x01010009F2FCBA2150104191B1CFD037A49159</vt:lpwstr>
  </property>
</Properties>
</file>